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8" r:id="rId12"/>
    <p:sldId id="262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2605" autoAdjust="0"/>
  </p:normalViewPr>
  <p:slideViewPr>
    <p:cSldViewPr snapToGrid="0">
      <p:cViewPr>
        <p:scale>
          <a:sx n="83" d="100"/>
          <a:sy n="83" d="100"/>
        </p:scale>
        <p:origin x="167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98F170-D1EA-4179-B5E2-B9E6122193E5}" type="doc">
      <dgm:prSet loTypeId="urn:microsoft.com/office/officeart/2005/8/layout/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FC0C4A2-99EA-4B91-AAA2-518432EB118F}">
      <dgm:prSet phldrT="[Text]"/>
      <dgm:spPr/>
      <dgm:t>
        <a:bodyPr/>
        <a:lstStyle/>
        <a:p>
          <a:r>
            <a:rPr lang="en-US" b="1" i="0">
              <a:effectLst/>
              <a:latin typeface="Söhne"/>
            </a:rPr>
            <a:t>Phishing Fundamentals</a:t>
          </a:r>
          <a:endParaRPr lang="en-US"/>
        </a:p>
      </dgm:t>
    </dgm:pt>
    <dgm:pt modelId="{AA0304EA-67EC-4854-A125-EF4911406B61}" type="parTrans" cxnId="{E85FED1A-546B-48DE-8CEE-33BBC8FFE9B9}">
      <dgm:prSet/>
      <dgm:spPr/>
      <dgm:t>
        <a:bodyPr/>
        <a:lstStyle/>
        <a:p>
          <a:endParaRPr lang="en-US"/>
        </a:p>
      </dgm:t>
    </dgm:pt>
    <dgm:pt modelId="{A503E180-E330-445C-9F3D-EEF2AE198083}" type="sibTrans" cxnId="{E85FED1A-546B-48DE-8CEE-33BBC8FFE9B9}">
      <dgm:prSet/>
      <dgm:spPr/>
      <dgm:t>
        <a:bodyPr/>
        <a:lstStyle/>
        <a:p>
          <a:endParaRPr lang="en-US"/>
        </a:p>
      </dgm:t>
    </dgm:pt>
    <dgm:pt modelId="{21851EB2-B6B1-40AA-915B-AF34C732281A}">
      <dgm:prSet phldrT="[Text]"/>
      <dgm:spPr/>
      <dgm:t>
        <a:bodyPr/>
        <a:lstStyle/>
        <a:p>
          <a:r>
            <a:rPr lang="en-US" b="1" i="0">
              <a:effectLst/>
              <a:latin typeface="Söhne"/>
            </a:rPr>
            <a:t>SET Proficiency</a:t>
          </a:r>
          <a:endParaRPr lang="en-US"/>
        </a:p>
      </dgm:t>
    </dgm:pt>
    <dgm:pt modelId="{C3DA713A-0432-48EF-AF75-EBAE764E698B}" type="parTrans" cxnId="{17F31C22-0383-4A08-AFA2-A2CEB3BB6089}">
      <dgm:prSet/>
      <dgm:spPr/>
      <dgm:t>
        <a:bodyPr/>
        <a:lstStyle/>
        <a:p>
          <a:endParaRPr lang="en-US"/>
        </a:p>
      </dgm:t>
    </dgm:pt>
    <dgm:pt modelId="{F82F58E0-9089-4196-8B2A-15E2E8204755}" type="sibTrans" cxnId="{17F31C22-0383-4A08-AFA2-A2CEB3BB6089}">
      <dgm:prSet/>
      <dgm:spPr/>
      <dgm:t>
        <a:bodyPr/>
        <a:lstStyle/>
        <a:p>
          <a:endParaRPr lang="en-US"/>
        </a:p>
      </dgm:t>
    </dgm:pt>
    <dgm:pt modelId="{3834A529-6330-428E-AF68-06B25295E42C}">
      <dgm:prSet phldrT="[Text]"/>
      <dgm:spPr/>
      <dgm:t>
        <a:bodyPr/>
        <a:lstStyle/>
        <a:p>
          <a:r>
            <a:rPr lang="en-US" b="1" i="0">
              <a:effectLst/>
              <a:latin typeface="Söhne"/>
            </a:rPr>
            <a:t>JavaScript for Interactivity</a:t>
          </a:r>
          <a:endParaRPr lang="en-US"/>
        </a:p>
      </dgm:t>
    </dgm:pt>
    <dgm:pt modelId="{B31A96F5-4DBD-4002-B03B-4E49DE126052}" type="parTrans" cxnId="{3A96A2DD-786F-4A7A-88D4-09126FDCE8C5}">
      <dgm:prSet/>
      <dgm:spPr/>
      <dgm:t>
        <a:bodyPr/>
        <a:lstStyle/>
        <a:p>
          <a:endParaRPr lang="en-US"/>
        </a:p>
      </dgm:t>
    </dgm:pt>
    <dgm:pt modelId="{D879A304-9E35-4896-A5FA-4C7C98E5593B}" type="sibTrans" cxnId="{3A96A2DD-786F-4A7A-88D4-09126FDCE8C5}">
      <dgm:prSet/>
      <dgm:spPr/>
      <dgm:t>
        <a:bodyPr/>
        <a:lstStyle/>
        <a:p>
          <a:endParaRPr lang="en-US"/>
        </a:p>
      </dgm:t>
    </dgm:pt>
    <dgm:pt modelId="{E40A04A2-1935-4279-8F3E-438178345A5F}">
      <dgm:prSet phldrT="[Text]"/>
      <dgm:spPr/>
      <dgm:t>
        <a:bodyPr/>
        <a:lstStyle/>
        <a:p>
          <a:pPr>
            <a:buNone/>
          </a:pPr>
          <a:r>
            <a:rPr lang="en-US" b="1" i="0">
              <a:effectLst/>
              <a:latin typeface="Söhne"/>
            </a:rPr>
            <a:t>Server-Side Scripting (Optional):</a:t>
          </a:r>
          <a:endParaRPr lang="en-US"/>
        </a:p>
      </dgm:t>
    </dgm:pt>
    <dgm:pt modelId="{29FEC2F9-3624-42DE-869A-94BF9C3CD5D5}" type="parTrans" cxnId="{99609057-1673-49D0-AFC1-4AFB2E3B9A88}">
      <dgm:prSet/>
      <dgm:spPr/>
      <dgm:t>
        <a:bodyPr/>
        <a:lstStyle/>
        <a:p>
          <a:endParaRPr lang="en-US"/>
        </a:p>
      </dgm:t>
    </dgm:pt>
    <dgm:pt modelId="{BA3F3616-B2EC-4592-883A-166DF07B1869}" type="sibTrans" cxnId="{99609057-1673-49D0-AFC1-4AFB2E3B9A88}">
      <dgm:prSet/>
      <dgm:spPr/>
      <dgm:t>
        <a:bodyPr/>
        <a:lstStyle/>
        <a:p>
          <a:endParaRPr lang="en-US"/>
        </a:p>
      </dgm:t>
    </dgm:pt>
    <dgm:pt modelId="{7C21B1F1-6B56-40AB-B82B-96965226953B}" type="pres">
      <dgm:prSet presAssocID="{1098F170-D1EA-4179-B5E2-B9E6122193E5}" presName="linear" presStyleCnt="0">
        <dgm:presLayoutVars>
          <dgm:dir/>
          <dgm:animLvl val="lvl"/>
          <dgm:resizeHandles val="exact"/>
        </dgm:presLayoutVars>
      </dgm:prSet>
      <dgm:spPr/>
    </dgm:pt>
    <dgm:pt modelId="{BA19906E-1A3A-415B-8A71-E3355D88705C}" type="pres">
      <dgm:prSet presAssocID="{8FC0C4A2-99EA-4B91-AAA2-518432EB118F}" presName="parentLin" presStyleCnt="0"/>
      <dgm:spPr/>
    </dgm:pt>
    <dgm:pt modelId="{6F172704-8BB9-404D-88BA-EAEE5CB8CC7F}" type="pres">
      <dgm:prSet presAssocID="{8FC0C4A2-99EA-4B91-AAA2-518432EB118F}" presName="parentLeftMargin" presStyleLbl="node1" presStyleIdx="0" presStyleCnt="4"/>
      <dgm:spPr/>
    </dgm:pt>
    <dgm:pt modelId="{6F73DDD3-5094-4D52-B79E-F699F324A0DC}" type="pres">
      <dgm:prSet presAssocID="{8FC0C4A2-99EA-4B91-AAA2-518432EB118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81CB0B5-9D3D-49D0-8019-1D40664A57DF}" type="pres">
      <dgm:prSet presAssocID="{8FC0C4A2-99EA-4B91-AAA2-518432EB118F}" presName="negativeSpace" presStyleCnt="0"/>
      <dgm:spPr/>
    </dgm:pt>
    <dgm:pt modelId="{25532481-9A15-42D3-8152-F009A4DB901E}" type="pres">
      <dgm:prSet presAssocID="{8FC0C4A2-99EA-4B91-AAA2-518432EB118F}" presName="childText" presStyleLbl="conFgAcc1" presStyleIdx="0" presStyleCnt="4">
        <dgm:presLayoutVars>
          <dgm:bulletEnabled val="1"/>
        </dgm:presLayoutVars>
      </dgm:prSet>
      <dgm:spPr/>
    </dgm:pt>
    <dgm:pt modelId="{A2EBF44D-6627-4B07-A815-293903BF4417}" type="pres">
      <dgm:prSet presAssocID="{A503E180-E330-445C-9F3D-EEF2AE198083}" presName="spaceBetweenRectangles" presStyleCnt="0"/>
      <dgm:spPr/>
    </dgm:pt>
    <dgm:pt modelId="{DF774DDA-8D15-47CC-A89A-71312EF4C6DB}" type="pres">
      <dgm:prSet presAssocID="{21851EB2-B6B1-40AA-915B-AF34C732281A}" presName="parentLin" presStyleCnt="0"/>
      <dgm:spPr/>
    </dgm:pt>
    <dgm:pt modelId="{FA07FDA0-351D-44C4-929B-88DA62BDEA48}" type="pres">
      <dgm:prSet presAssocID="{21851EB2-B6B1-40AA-915B-AF34C732281A}" presName="parentLeftMargin" presStyleLbl="node1" presStyleIdx="0" presStyleCnt="4"/>
      <dgm:spPr/>
    </dgm:pt>
    <dgm:pt modelId="{639FAB8C-9300-4B2B-8D67-649977DD9B97}" type="pres">
      <dgm:prSet presAssocID="{21851EB2-B6B1-40AA-915B-AF34C732281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AF5F6D2-0C96-4929-8EFE-50D5DEB23D14}" type="pres">
      <dgm:prSet presAssocID="{21851EB2-B6B1-40AA-915B-AF34C732281A}" presName="negativeSpace" presStyleCnt="0"/>
      <dgm:spPr/>
    </dgm:pt>
    <dgm:pt modelId="{336C4911-2D11-47CC-BF24-7BC5E5484714}" type="pres">
      <dgm:prSet presAssocID="{21851EB2-B6B1-40AA-915B-AF34C732281A}" presName="childText" presStyleLbl="conFgAcc1" presStyleIdx="1" presStyleCnt="4">
        <dgm:presLayoutVars>
          <dgm:bulletEnabled val="1"/>
        </dgm:presLayoutVars>
      </dgm:prSet>
      <dgm:spPr/>
    </dgm:pt>
    <dgm:pt modelId="{E5FC4699-C902-40DA-88D9-A6B4207F566B}" type="pres">
      <dgm:prSet presAssocID="{F82F58E0-9089-4196-8B2A-15E2E8204755}" presName="spaceBetweenRectangles" presStyleCnt="0"/>
      <dgm:spPr/>
    </dgm:pt>
    <dgm:pt modelId="{4A6E8786-A3A6-4892-99FC-5D2513FEA6F8}" type="pres">
      <dgm:prSet presAssocID="{3834A529-6330-428E-AF68-06B25295E42C}" presName="parentLin" presStyleCnt="0"/>
      <dgm:spPr/>
    </dgm:pt>
    <dgm:pt modelId="{00349EAF-0D5C-4E68-8119-A6CFFEC49D0B}" type="pres">
      <dgm:prSet presAssocID="{3834A529-6330-428E-AF68-06B25295E42C}" presName="parentLeftMargin" presStyleLbl="node1" presStyleIdx="1" presStyleCnt="4"/>
      <dgm:spPr/>
    </dgm:pt>
    <dgm:pt modelId="{328ABAD2-4A54-4125-A45E-3D3C9A481FD6}" type="pres">
      <dgm:prSet presAssocID="{3834A529-6330-428E-AF68-06B25295E42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F136151-3002-42A0-84EE-E1443E0AFBA3}" type="pres">
      <dgm:prSet presAssocID="{3834A529-6330-428E-AF68-06B25295E42C}" presName="negativeSpace" presStyleCnt="0"/>
      <dgm:spPr/>
    </dgm:pt>
    <dgm:pt modelId="{CA4596B0-E268-406E-98D8-454378A57768}" type="pres">
      <dgm:prSet presAssocID="{3834A529-6330-428E-AF68-06B25295E42C}" presName="childText" presStyleLbl="conFgAcc1" presStyleIdx="2" presStyleCnt="4">
        <dgm:presLayoutVars>
          <dgm:bulletEnabled val="1"/>
        </dgm:presLayoutVars>
      </dgm:prSet>
      <dgm:spPr/>
    </dgm:pt>
    <dgm:pt modelId="{E9ED0291-F8D3-4BD0-927B-4BD1DB3D196F}" type="pres">
      <dgm:prSet presAssocID="{D879A304-9E35-4896-A5FA-4C7C98E5593B}" presName="spaceBetweenRectangles" presStyleCnt="0"/>
      <dgm:spPr/>
    </dgm:pt>
    <dgm:pt modelId="{202B1BFA-ED98-4E57-A637-3DCB7F649182}" type="pres">
      <dgm:prSet presAssocID="{E40A04A2-1935-4279-8F3E-438178345A5F}" presName="parentLin" presStyleCnt="0"/>
      <dgm:spPr/>
    </dgm:pt>
    <dgm:pt modelId="{4DE15092-BAA0-4047-81CF-004FA9848842}" type="pres">
      <dgm:prSet presAssocID="{E40A04A2-1935-4279-8F3E-438178345A5F}" presName="parentLeftMargin" presStyleLbl="node1" presStyleIdx="2" presStyleCnt="4"/>
      <dgm:spPr/>
    </dgm:pt>
    <dgm:pt modelId="{2BA48940-F44C-4922-9B1D-24DF8809FE01}" type="pres">
      <dgm:prSet presAssocID="{E40A04A2-1935-4279-8F3E-438178345A5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5574863-D223-4583-A56C-D5A3482B7AEF}" type="pres">
      <dgm:prSet presAssocID="{E40A04A2-1935-4279-8F3E-438178345A5F}" presName="negativeSpace" presStyleCnt="0"/>
      <dgm:spPr/>
    </dgm:pt>
    <dgm:pt modelId="{7B4C3BFE-A6B2-4ACB-AA25-C82C07C231F8}" type="pres">
      <dgm:prSet presAssocID="{E40A04A2-1935-4279-8F3E-438178345A5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720A912-36A5-4368-8D12-07E6B0ABD9B5}" type="presOf" srcId="{8FC0C4A2-99EA-4B91-AAA2-518432EB118F}" destId="{6F73DDD3-5094-4D52-B79E-F699F324A0DC}" srcOrd="1" destOrd="0" presId="urn:microsoft.com/office/officeart/2005/8/layout/list1"/>
    <dgm:cxn modelId="{E85FED1A-546B-48DE-8CEE-33BBC8FFE9B9}" srcId="{1098F170-D1EA-4179-B5E2-B9E6122193E5}" destId="{8FC0C4A2-99EA-4B91-AAA2-518432EB118F}" srcOrd="0" destOrd="0" parTransId="{AA0304EA-67EC-4854-A125-EF4911406B61}" sibTransId="{A503E180-E330-445C-9F3D-EEF2AE198083}"/>
    <dgm:cxn modelId="{17F31C22-0383-4A08-AFA2-A2CEB3BB6089}" srcId="{1098F170-D1EA-4179-B5E2-B9E6122193E5}" destId="{21851EB2-B6B1-40AA-915B-AF34C732281A}" srcOrd="1" destOrd="0" parTransId="{C3DA713A-0432-48EF-AF75-EBAE764E698B}" sibTransId="{F82F58E0-9089-4196-8B2A-15E2E8204755}"/>
    <dgm:cxn modelId="{A059DF34-90D2-464C-8D29-E656B29F417A}" type="presOf" srcId="{E40A04A2-1935-4279-8F3E-438178345A5F}" destId="{2BA48940-F44C-4922-9B1D-24DF8809FE01}" srcOrd="1" destOrd="0" presId="urn:microsoft.com/office/officeart/2005/8/layout/list1"/>
    <dgm:cxn modelId="{2EE89939-6489-4230-8C40-16BE88A769A8}" type="presOf" srcId="{3834A529-6330-428E-AF68-06B25295E42C}" destId="{00349EAF-0D5C-4E68-8119-A6CFFEC49D0B}" srcOrd="0" destOrd="0" presId="urn:microsoft.com/office/officeart/2005/8/layout/list1"/>
    <dgm:cxn modelId="{466A0B43-30BA-4D29-95FD-B8D09B9FA4C0}" type="presOf" srcId="{8FC0C4A2-99EA-4B91-AAA2-518432EB118F}" destId="{6F172704-8BB9-404D-88BA-EAEE5CB8CC7F}" srcOrd="0" destOrd="0" presId="urn:microsoft.com/office/officeart/2005/8/layout/list1"/>
    <dgm:cxn modelId="{87AF3174-FF05-4E1F-B9D4-BF250F9E3773}" type="presOf" srcId="{21851EB2-B6B1-40AA-915B-AF34C732281A}" destId="{FA07FDA0-351D-44C4-929B-88DA62BDEA48}" srcOrd="0" destOrd="0" presId="urn:microsoft.com/office/officeart/2005/8/layout/list1"/>
    <dgm:cxn modelId="{99609057-1673-49D0-AFC1-4AFB2E3B9A88}" srcId="{1098F170-D1EA-4179-B5E2-B9E6122193E5}" destId="{E40A04A2-1935-4279-8F3E-438178345A5F}" srcOrd="3" destOrd="0" parTransId="{29FEC2F9-3624-42DE-869A-94BF9C3CD5D5}" sibTransId="{BA3F3616-B2EC-4592-883A-166DF07B1869}"/>
    <dgm:cxn modelId="{8038B09F-CA7B-4460-BBCC-7955F13EAE79}" type="presOf" srcId="{1098F170-D1EA-4179-B5E2-B9E6122193E5}" destId="{7C21B1F1-6B56-40AB-B82B-96965226953B}" srcOrd="0" destOrd="0" presId="urn:microsoft.com/office/officeart/2005/8/layout/list1"/>
    <dgm:cxn modelId="{2205E8A4-D0E0-4260-A342-8023D1DF2BC6}" type="presOf" srcId="{21851EB2-B6B1-40AA-915B-AF34C732281A}" destId="{639FAB8C-9300-4B2B-8D67-649977DD9B97}" srcOrd="1" destOrd="0" presId="urn:microsoft.com/office/officeart/2005/8/layout/list1"/>
    <dgm:cxn modelId="{B30C98AC-B353-48CF-9820-A155CB4CE843}" type="presOf" srcId="{E40A04A2-1935-4279-8F3E-438178345A5F}" destId="{4DE15092-BAA0-4047-81CF-004FA9848842}" srcOrd="0" destOrd="0" presId="urn:microsoft.com/office/officeart/2005/8/layout/list1"/>
    <dgm:cxn modelId="{C2C7E7D8-8401-47CD-8013-7AFBFEEEB8D0}" type="presOf" srcId="{3834A529-6330-428E-AF68-06B25295E42C}" destId="{328ABAD2-4A54-4125-A45E-3D3C9A481FD6}" srcOrd="1" destOrd="0" presId="urn:microsoft.com/office/officeart/2005/8/layout/list1"/>
    <dgm:cxn modelId="{3A96A2DD-786F-4A7A-88D4-09126FDCE8C5}" srcId="{1098F170-D1EA-4179-B5E2-B9E6122193E5}" destId="{3834A529-6330-428E-AF68-06B25295E42C}" srcOrd="2" destOrd="0" parTransId="{B31A96F5-4DBD-4002-B03B-4E49DE126052}" sibTransId="{D879A304-9E35-4896-A5FA-4C7C98E5593B}"/>
    <dgm:cxn modelId="{AC984A38-1A65-4EC7-9AB6-2AC6BD676178}" type="presParOf" srcId="{7C21B1F1-6B56-40AB-B82B-96965226953B}" destId="{BA19906E-1A3A-415B-8A71-E3355D88705C}" srcOrd="0" destOrd="0" presId="urn:microsoft.com/office/officeart/2005/8/layout/list1"/>
    <dgm:cxn modelId="{3F5FD05F-0F1A-4645-8103-740A423E7D78}" type="presParOf" srcId="{BA19906E-1A3A-415B-8A71-E3355D88705C}" destId="{6F172704-8BB9-404D-88BA-EAEE5CB8CC7F}" srcOrd="0" destOrd="0" presId="urn:microsoft.com/office/officeart/2005/8/layout/list1"/>
    <dgm:cxn modelId="{7F485ABC-071A-40EA-9705-601E897BAF44}" type="presParOf" srcId="{BA19906E-1A3A-415B-8A71-E3355D88705C}" destId="{6F73DDD3-5094-4D52-B79E-F699F324A0DC}" srcOrd="1" destOrd="0" presId="urn:microsoft.com/office/officeart/2005/8/layout/list1"/>
    <dgm:cxn modelId="{B62D7385-F7A9-4A11-B5FA-B9FC3F8EDED5}" type="presParOf" srcId="{7C21B1F1-6B56-40AB-B82B-96965226953B}" destId="{D81CB0B5-9D3D-49D0-8019-1D40664A57DF}" srcOrd="1" destOrd="0" presId="urn:microsoft.com/office/officeart/2005/8/layout/list1"/>
    <dgm:cxn modelId="{32F6F7DF-3DDB-4932-A55D-6D47CDC0034B}" type="presParOf" srcId="{7C21B1F1-6B56-40AB-B82B-96965226953B}" destId="{25532481-9A15-42D3-8152-F009A4DB901E}" srcOrd="2" destOrd="0" presId="urn:microsoft.com/office/officeart/2005/8/layout/list1"/>
    <dgm:cxn modelId="{FC640441-AC0C-4A22-80C1-03D3CFDC6E93}" type="presParOf" srcId="{7C21B1F1-6B56-40AB-B82B-96965226953B}" destId="{A2EBF44D-6627-4B07-A815-293903BF4417}" srcOrd="3" destOrd="0" presId="urn:microsoft.com/office/officeart/2005/8/layout/list1"/>
    <dgm:cxn modelId="{A5A52126-31AD-46DF-9892-A291287E7BDE}" type="presParOf" srcId="{7C21B1F1-6B56-40AB-B82B-96965226953B}" destId="{DF774DDA-8D15-47CC-A89A-71312EF4C6DB}" srcOrd="4" destOrd="0" presId="urn:microsoft.com/office/officeart/2005/8/layout/list1"/>
    <dgm:cxn modelId="{36F87357-8D04-4777-B139-FC80ACB19BE5}" type="presParOf" srcId="{DF774DDA-8D15-47CC-A89A-71312EF4C6DB}" destId="{FA07FDA0-351D-44C4-929B-88DA62BDEA48}" srcOrd="0" destOrd="0" presId="urn:microsoft.com/office/officeart/2005/8/layout/list1"/>
    <dgm:cxn modelId="{9FDBDC22-5390-41B4-8170-8981E84BCA22}" type="presParOf" srcId="{DF774DDA-8D15-47CC-A89A-71312EF4C6DB}" destId="{639FAB8C-9300-4B2B-8D67-649977DD9B97}" srcOrd="1" destOrd="0" presId="urn:microsoft.com/office/officeart/2005/8/layout/list1"/>
    <dgm:cxn modelId="{F5976584-47A6-402F-A6C6-6C19B03DFEDA}" type="presParOf" srcId="{7C21B1F1-6B56-40AB-B82B-96965226953B}" destId="{0AF5F6D2-0C96-4929-8EFE-50D5DEB23D14}" srcOrd="5" destOrd="0" presId="urn:microsoft.com/office/officeart/2005/8/layout/list1"/>
    <dgm:cxn modelId="{0AE09D79-AEA3-4E34-B7B2-683DA82EAF40}" type="presParOf" srcId="{7C21B1F1-6B56-40AB-B82B-96965226953B}" destId="{336C4911-2D11-47CC-BF24-7BC5E5484714}" srcOrd="6" destOrd="0" presId="urn:microsoft.com/office/officeart/2005/8/layout/list1"/>
    <dgm:cxn modelId="{6EDD8174-CFFB-44B0-B530-E0AC176FD8EC}" type="presParOf" srcId="{7C21B1F1-6B56-40AB-B82B-96965226953B}" destId="{E5FC4699-C902-40DA-88D9-A6B4207F566B}" srcOrd="7" destOrd="0" presId="urn:microsoft.com/office/officeart/2005/8/layout/list1"/>
    <dgm:cxn modelId="{335E8833-2653-41CD-B6FB-7CA56501629A}" type="presParOf" srcId="{7C21B1F1-6B56-40AB-B82B-96965226953B}" destId="{4A6E8786-A3A6-4892-99FC-5D2513FEA6F8}" srcOrd="8" destOrd="0" presId="urn:microsoft.com/office/officeart/2005/8/layout/list1"/>
    <dgm:cxn modelId="{A6081DE3-0FAC-4FEB-BF2F-E14B14E324C1}" type="presParOf" srcId="{4A6E8786-A3A6-4892-99FC-5D2513FEA6F8}" destId="{00349EAF-0D5C-4E68-8119-A6CFFEC49D0B}" srcOrd="0" destOrd="0" presId="urn:microsoft.com/office/officeart/2005/8/layout/list1"/>
    <dgm:cxn modelId="{D51AE530-1D61-4300-8E64-E442A076DA03}" type="presParOf" srcId="{4A6E8786-A3A6-4892-99FC-5D2513FEA6F8}" destId="{328ABAD2-4A54-4125-A45E-3D3C9A481FD6}" srcOrd="1" destOrd="0" presId="urn:microsoft.com/office/officeart/2005/8/layout/list1"/>
    <dgm:cxn modelId="{595D2E55-1C64-4F4C-AB18-CBAE7D66F9DB}" type="presParOf" srcId="{7C21B1F1-6B56-40AB-B82B-96965226953B}" destId="{AF136151-3002-42A0-84EE-E1443E0AFBA3}" srcOrd="9" destOrd="0" presId="urn:microsoft.com/office/officeart/2005/8/layout/list1"/>
    <dgm:cxn modelId="{360A7E8D-184E-4300-9129-75A77F756F30}" type="presParOf" srcId="{7C21B1F1-6B56-40AB-B82B-96965226953B}" destId="{CA4596B0-E268-406E-98D8-454378A57768}" srcOrd="10" destOrd="0" presId="urn:microsoft.com/office/officeart/2005/8/layout/list1"/>
    <dgm:cxn modelId="{4F044659-E7FF-4459-B0A4-BAB34783F7E9}" type="presParOf" srcId="{7C21B1F1-6B56-40AB-B82B-96965226953B}" destId="{E9ED0291-F8D3-4BD0-927B-4BD1DB3D196F}" srcOrd="11" destOrd="0" presId="urn:microsoft.com/office/officeart/2005/8/layout/list1"/>
    <dgm:cxn modelId="{EB498C88-9219-40E7-98EB-6B748B827012}" type="presParOf" srcId="{7C21B1F1-6B56-40AB-B82B-96965226953B}" destId="{202B1BFA-ED98-4E57-A637-3DCB7F649182}" srcOrd="12" destOrd="0" presId="urn:microsoft.com/office/officeart/2005/8/layout/list1"/>
    <dgm:cxn modelId="{44875067-808A-49B0-9D72-099BB73A0F84}" type="presParOf" srcId="{202B1BFA-ED98-4E57-A637-3DCB7F649182}" destId="{4DE15092-BAA0-4047-81CF-004FA9848842}" srcOrd="0" destOrd="0" presId="urn:microsoft.com/office/officeart/2005/8/layout/list1"/>
    <dgm:cxn modelId="{F0E96518-5F88-48B4-BA73-795908B3E40B}" type="presParOf" srcId="{202B1BFA-ED98-4E57-A637-3DCB7F649182}" destId="{2BA48940-F44C-4922-9B1D-24DF8809FE01}" srcOrd="1" destOrd="0" presId="urn:microsoft.com/office/officeart/2005/8/layout/list1"/>
    <dgm:cxn modelId="{4261C0D1-278C-4EAB-B6BD-68CC00C23B46}" type="presParOf" srcId="{7C21B1F1-6B56-40AB-B82B-96965226953B}" destId="{85574863-D223-4583-A56C-D5A3482B7AEF}" srcOrd="13" destOrd="0" presId="urn:microsoft.com/office/officeart/2005/8/layout/list1"/>
    <dgm:cxn modelId="{8C2921F0-0A97-47E0-9B8D-B1F29549F3AC}" type="presParOf" srcId="{7C21B1F1-6B56-40AB-B82B-96965226953B}" destId="{7B4C3BFE-A6B2-4ACB-AA25-C82C07C231F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BEEF97-3660-4498-B9CF-64F204CD6CB4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B979211-AB2F-47F5-A968-171D40323AF4}">
      <dgm:prSet phldrT="[Text]"/>
      <dgm:spPr/>
      <dgm:t>
        <a:bodyPr/>
        <a:lstStyle/>
        <a:p>
          <a:r>
            <a:rPr lang="en-US" b="1" i="0">
              <a:effectLst/>
              <a:latin typeface="Söhne"/>
            </a:rPr>
            <a:t>SET Usage for Fake Login Page Development</a:t>
          </a:r>
          <a:endParaRPr lang="en-US"/>
        </a:p>
      </dgm:t>
    </dgm:pt>
    <dgm:pt modelId="{CFE52456-A389-47C9-8634-C1E8AF6355A7}" type="parTrans" cxnId="{C6026667-D89D-4676-BAEA-385B5279754D}">
      <dgm:prSet/>
      <dgm:spPr/>
      <dgm:t>
        <a:bodyPr/>
        <a:lstStyle/>
        <a:p>
          <a:endParaRPr lang="en-US"/>
        </a:p>
      </dgm:t>
    </dgm:pt>
    <dgm:pt modelId="{CF90A6BD-E470-4884-8E9A-E08659B8791A}" type="sibTrans" cxnId="{C6026667-D89D-4676-BAEA-385B5279754D}">
      <dgm:prSet/>
      <dgm:spPr/>
      <dgm:t>
        <a:bodyPr/>
        <a:lstStyle/>
        <a:p>
          <a:endParaRPr lang="en-US"/>
        </a:p>
      </dgm:t>
    </dgm:pt>
    <dgm:pt modelId="{60DDDCAB-00EB-4D93-990B-427EC1A64403}">
      <dgm:prSet phldrT="[Text]"/>
      <dgm:spPr/>
      <dgm:t>
        <a:bodyPr/>
        <a:lstStyle/>
        <a:p>
          <a:r>
            <a:rPr lang="en-US" b="1" i="0">
              <a:effectLst/>
              <a:latin typeface="Söhne"/>
            </a:rPr>
            <a:t>Testing and Validation with SET</a:t>
          </a:r>
          <a:endParaRPr lang="en-US"/>
        </a:p>
      </dgm:t>
    </dgm:pt>
    <dgm:pt modelId="{52E9C687-CE89-42EA-A8B1-9F607F9D1308}" type="parTrans" cxnId="{57B8126B-B6E9-4D8F-B81C-46DCE8072BEE}">
      <dgm:prSet/>
      <dgm:spPr/>
      <dgm:t>
        <a:bodyPr/>
        <a:lstStyle/>
        <a:p>
          <a:endParaRPr lang="en-US"/>
        </a:p>
      </dgm:t>
    </dgm:pt>
    <dgm:pt modelId="{DE65756F-F0C0-47B5-8113-FA1CF6A7C6FF}" type="sibTrans" cxnId="{57B8126B-B6E9-4D8F-B81C-46DCE8072BEE}">
      <dgm:prSet/>
      <dgm:spPr/>
      <dgm:t>
        <a:bodyPr/>
        <a:lstStyle/>
        <a:p>
          <a:endParaRPr lang="en-US"/>
        </a:p>
      </dgm:t>
    </dgm:pt>
    <dgm:pt modelId="{4FDC7941-6F11-4A6A-A6AC-539BBD98F007}">
      <dgm:prSet phldrT="[Text]"/>
      <dgm:spPr/>
      <dgm:t>
        <a:bodyPr/>
        <a:lstStyle/>
        <a:p>
          <a:r>
            <a:rPr lang="en-US" b="1" i="0">
              <a:effectLst/>
              <a:latin typeface="Söhne"/>
            </a:rPr>
            <a:t>Traffic Analysis with SET</a:t>
          </a:r>
          <a:endParaRPr lang="en-US"/>
        </a:p>
      </dgm:t>
    </dgm:pt>
    <dgm:pt modelId="{8D19D68E-B5D2-4F4D-BBBD-B78F75844B11}" type="parTrans" cxnId="{7ED7571B-DEF3-49A6-B2D5-4BE576518EBF}">
      <dgm:prSet/>
      <dgm:spPr/>
      <dgm:t>
        <a:bodyPr/>
        <a:lstStyle/>
        <a:p>
          <a:endParaRPr lang="en-US"/>
        </a:p>
      </dgm:t>
    </dgm:pt>
    <dgm:pt modelId="{FB866669-F3E1-47CB-A0D8-AAE1126B06CC}" type="sibTrans" cxnId="{7ED7571B-DEF3-49A6-B2D5-4BE576518EBF}">
      <dgm:prSet/>
      <dgm:spPr/>
      <dgm:t>
        <a:bodyPr/>
        <a:lstStyle/>
        <a:p>
          <a:endParaRPr lang="en-US"/>
        </a:p>
      </dgm:t>
    </dgm:pt>
    <dgm:pt modelId="{4380CE10-CEEE-4557-928F-E37F81480877}">
      <dgm:prSet phldrT="[Text]"/>
      <dgm:spPr/>
      <dgm:t>
        <a:bodyPr/>
        <a:lstStyle/>
        <a:p>
          <a:r>
            <a:rPr lang="en-US" b="1" i="0">
              <a:effectLst/>
              <a:latin typeface="Söhne"/>
            </a:rPr>
            <a:t>Countermeasure Exploration</a:t>
          </a:r>
          <a:endParaRPr lang="en-US"/>
        </a:p>
      </dgm:t>
    </dgm:pt>
    <dgm:pt modelId="{951125C2-FBA0-4B6F-A76C-90B24FA0F75B}" type="parTrans" cxnId="{531EE7BB-8ABF-49D2-828E-F625CE95D498}">
      <dgm:prSet/>
      <dgm:spPr/>
      <dgm:t>
        <a:bodyPr/>
        <a:lstStyle/>
        <a:p>
          <a:endParaRPr lang="en-US"/>
        </a:p>
      </dgm:t>
    </dgm:pt>
    <dgm:pt modelId="{DA1B5223-8107-40FF-9568-B751520D6919}" type="sibTrans" cxnId="{531EE7BB-8ABF-49D2-828E-F625CE95D498}">
      <dgm:prSet/>
      <dgm:spPr/>
      <dgm:t>
        <a:bodyPr/>
        <a:lstStyle/>
        <a:p>
          <a:endParaRPr lang="en-US"/>
        </a:p>
      </dgm:t>
    </dgm:pt>
    <dgm:pt modelId="{A0A6A716-F93D-4A3A-A56C-C76DC3B6D0A6}">
      <dgm:prSet phldrT="[Text]"/>
      <dgm:spPr/>
      <dgm:t>
        <a:bodyPr/>
        <a:lstStyle/>
        <a:p>
          <a:pPr>
            <a:buNone/>
          </a:pPr>
          <a:r>
            <a:rPr lang="en-US" b="1" i="0">
              <a:effectLst/>
              <a:latin typeface="Söhne"/>
            </a:rPr>
            <a:t>Documentation and Reporting with SET</a:t>
          </a:r>
          <a:endParaRPr lang="en-US"/>
        </a:p>
      </dgm:t>
    </dgm:pt>
    <dgm:pt modelId="{98E8434D-8C67-4F32-A3D1-DD45A0AA3F70}" type="parTrans" cxnId="{6156B208-F1FF-4FCA-B254-9CF8B39A0662}">
      <dgm:prSet/>
      <dgm:spPr/>
      <dgm:t>
        <a:bodyPr/>
        <a:lstStyle/>
        <a:p>
          <a:endParaRPr lang="en-US"/>
        </a:p>
      </dgm:t>
    </dgm:pt>
    <dgm:pt modelId="{54F2D1CD-E0CE-47E9-9504-4B76F85708DF}" type="sibTrans" cxnId="{6156B208-F1FF-4FCA-B254-9CF8B39A0662}">
      <dgm:prSet/>
      <dgm:spPr/>
      <dgm:t>
        <a:bodyPr/>
        <a:lstStyle/>
        <a:p>
          <a:endParaRPr lang="en-US"/>
        </a:p>
      </dgm:t>
    </dgm:pt>
    <dgm:pt modelId="{37E58D58-9B39-4725-B950-97206DF0CDD8}" type="pres">
      <dgm:prSet presAssocID="{ABBEEF97-3660-4498-B9CF-64F204CD6CB4}" presName="linear" presStyleCnt="0">
        <dgm:presLayoutVars>
          <dgm:animLvl val="lvl"/>
          <dgm:resizeHandles val="exact"/>
        </dgm:presLayoutVars>
      </dgm:prSet>
      <dgm:spPr/>
    </dgm:pt>
    <dgm:pt modelId="{7DA445E1-120E-4359-9F13-E29499293EC0}" type="pres">
      <dgm:prSet presAssocID="{7B979211-AB2F-47F5-A968-171D40323AF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96B2DC3-BB19-4F9B-A3E9-A5BC6A7CE6B1}" type="pres">
      <dgm:prSet presAssocID="{CF90A6BD-E470-4884-8E9A-E08659B8791A}" presName="spacer" presStyleCnt="0"/>
      <dgm:spPr/>
    </dgm:pt>
    <dgm:pt modelId="{7720624A-F8C5-4B1A-823A-E090A1F2D346}" type="pres">
      <dgm:prSet presAssocID="{60DDDCAB-00EB-4D93-990B-427EC1A6440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AE5E0A4-256A-4351-BD17-1575250D1945}" type="pres">
      <dgm:prSet presAssocID="{DE65756F-F0C0-47B5-8113-FA1CF6A7C6FF}" presName="spacer" presStyleCnt="0"/>
      <dgm:spPr/>
    </dgm:pt>
    <dgm:pt modelId="{33A250B8-FE84-44B3-A06E-1F60012D1E3A}" type="pres">
      <dgm:prSet presAssocID="{4FDC7941-6F11-4A6A-A6AC-539BBD98F00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767AC0F-8BDE-456C-99B9-F78E31B113C1}" type="pres">
      <dgm:prSet presAssocID="{FB866669-F3E1-47CB-A0D8-AAE1126B06CC}" presName="spacer" presStyleCnt="0"/>
      <dgm:spPr/>
    </dgm:pt>
    <dgm:pt modelId="{29374077-42D5-40F1-8B38-591E2F71E7B8}" type="pres">
      <dgm:prSet presAssocID="{4380CE10-CEEE-4557-928F-E37F8148087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554C781-E82B-4259-BABA-A2E5F260C2EE}" type="pres">
      <dgm:prSet presAssocID="{DA1B5223-8107-40FF-9568-B751520D6919}" presName="spacer" presStyleCnt="0"/>
      <dgm:spPr/>
    </dgm:pt>
    <dgm:pt modelId="{9A35E999-5307-465F-85FD-8CC7D06D0E8C}" type="pres">
      <dgm:prSet presAssocID="{A0A6A716-F93D-4A3A-A56C-C76DC3B6D0A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156B208-F1FF-4FCA-B254-9CF8B39A0662}" srcId="{ABBEEF97-3660-4498-B9CF-64F204CD6CB4}" destId="{A0A6A716-F93D-4A3A-A56C-C76DC3B6D0A6}" srcOrd="4" destOrd="0" parTransId="{98E8434D-8C67-4F32-A3D1-DD45A0AA3F70}" sibTransId="{54F2D1CD-E0CE-47E9-9504-4B76F85708DF}"/>
    <dgm:cxn modelId="{3BB6E611-9C0D-49A4-9974-514E190385F9}" type="presOf" srcId="{A0A6A716-F93D-4A3A-A56C-C76DC3B6D0A6}" destId="{9A35E999-5307-465F-85FD-8CC7D06D0E8C}" srcOrd="0" destOrd="0" presId="urn:microsoft.com/office/officeart/2005/8/layout/vList2"/>
    <dgm:cxn modelId="{7ED7571B-DEF3-49A6-B2D5-4BE576518EBF}" srcId="{ABBEEF97-3660-4498-B9CF-64F204CD6CB4}" destId="{4FDC7941-6F11-4A6A-A6AC-539BBD98F007}" srcOrd="2" destOrd="0" parTransId="{8D19D68E-B5D2-4F4D-BBBD-B78F75844B11}" sibTransId="{FB866669-F3E1-47CB-A0D8-AAE1126B06CC}"/>
    <dgm:cxn modelId="{C6026667-D89D-4676-BAEA-385B5279754D}" srcId="{ABBEEF97-3660-4498-B9CF-64F204CD6CB4}" destId="{7B979211-AB2F-47F5-A968-171D40323AF4}" srcOrd="0" destOrd="0" parTransId="{CFE52456-A389-47C9-8634-C1E8AF6355A7}" sibTransId="{CF90A6BD-E470-4884-8E9A-E08659B8791A}"/>
    <dgm:cxn modelId="{57B8126B-B6E9-4D8F-B81C-46DCE8072BEE}" srcId="{ABBEEF97-3660-4498-B9CF-64F204CD6CB4}" destId="{60DDDCAB-00EB-4D93-990B-427EC1A64403}" srcOrd="1" destOrd="0" parTransId="{52E9C687-CE89-42EA-A8B1-9F607F9D1308}" sibTransId="{DE65756F-F0C0-47B5-8113-FA1CF6A7C6FF}"/>
    <dgm:cxn modelId="{7F00F873-EDE3-47AF-9A68-809FA231A531}" type="presOf" srcId="{4FDC7941-6F11-4A6A-A6AC-539BBD98F007}" destId="{33A250B8-FE84-44B3-A06E-1F60012D1E3A}" srcOrd="0" destOrd="0" presId="urn:microsoft.com/office/officeart/2005/8/layout/vList2"/>
    <dgm:cxn modelId="{0BF99074-3A92-46A3-A290-23C780DE3B6E}" type="presOf" srcId="{ABBEEF97-3660-4498-B9CF-64F204CD6CB4}" destId="{37E58D58-9B39-4725-B950-97206DF0CDD8}" srcOrd="0" destOrd="0" presId="urn:microsoft.com/office/officeart/2005/8/layout/vList2"/>
    <dgm:cxn modelId="{9EFC87B3-E06C-4C70-822F-0A12EA321A16}" type="presOf" srcId="{7B979211-AB2F-47F5-A968-171D40323AF4}" destId="{7DA445E1-120E-4359-9F13-E29499293EC0}" srcOrd="0" destOrd="0" presId="urn:microsoft.com/office/officeart/2005/8/layout/vList2"/>
    <dgm:cxn modelId="{0D3807B5-49A4-4C51-AAFD-E50E29636ECD}" type="presOf" srcId="{4380CE10-CEEE-4557-928F-E37F81480877}" destId="{29374077-42D5-40F1-8B38-591E2F71E7B8}" srcOrd="0" destOrd="0" presId="urn:microsoft.com/office/officeart/2005/8/layout/vList2"/>
    <dgm:cxn modelId="{531EE7BB-8ABF-49D2-828E-F625CE95D498}" srcId="{ABBEEF97-3660-4498-B9CF-64F204CD6CB4}" destId="{4380CE10-CEEE-4557-928F-E37F81480877}" srcOrd="3" destOrd="0" parTransId="{951125C2-FBA0-4B6F-A76C-90B24FA0F75B}" sibTransId="{DA1B5223-8107-40FF-9568-B751520D6919}"/>
    <dgm:cxn modelId="{0519B5C8-2295-4E55-A76E-D86907E8BF5A}" type="presOf" srcId="{60DDDCAB-00EB-4D93-990B-427EC1A64403}" destId="{7720624A-F8C5-4B1A-823A-E090A1F2D346}" srcOrd="0" destOrd="0" presId="urn:microsoft.com/office/officeart/2005/8/layout/vList2"/>
    <dgm:cxn modelId="{86CC53D2-688B-4172-8A90-FE894660B8BC}" type="presParOf" srcId="{37E58D58-9B39-4725-B950-97206DF0CDD8}" destId="{7DA445E1-120E-4359-9F13-E29499293EC0}" srcOrd="0" destOrd="0" presId="urn:microsoft.com/office/officeart/2005/8/layout/vList2"/>
    <dgm:cxn modelId="{030ABFF3-2924-4626-B67C-21AF2D97932B}" type="presParOf" srcId="{37E58D58-9B39-4725-B950-97206DF0CDD8}" destId="{996B2DC3-BB19-4F9B-A3E9-A5BC6A7CE6B1}" srcOrd="1" destOrd="0" presId="urn:microsoft.com/office/officeart/2005/8/layout/vList2"/>
    <dgm:cxn modelId="{1FA28DB6-0611-4C45-8902-8E56720BDA55}" type="presParOf" srcId="{37E58D58-9B39-4725-B950-97206DF0CDD8}" destId="{7720624A-F8C5-4B1A-823A-E090A1F2D346}" srcOrd="2" destOrd="0" presId="urn:microsoft.com/office/officeart/2005/8/layout/vList2"/>
    <dgm:cxn modelId="{61899C41-7710-4CBD-9ED4-6D788B93F1A8}" type="presParOf" srcId="{37E58D58-9B39-4725-B950-97206DF0CDD8}" destId="{5AE5E0A4-256A-4351-BD17-1575250D1945}" srcOrd="3" destOrd="0" presId="urn:microsoft.com/office/officeart/2005/8/layout/vList2"/>
    <dgm:cxn modelId="{26242337-C498-42A0-A83B-E843A7D387F8}" type="presParOf" srcId="{37E58D58-9B39-4725-B950-97206DF0CDD8}" destId="{33A250B8-FE84-44B3-A06E-1F60012D1E3A}" srcOrd="4" destOrd="0" presId="urn:microsoft.com/office/officeart/2005/8/layout/vList2"/>
    <dgm:cxn modelId="{236CA045-4736-4EA2-9FB9-C1DA376F1B60}" type="presParOf" srcId="{37E58D58-9B39-4725-B950-97206DF0CDD8}" destId="{D767AC0F-8BDE-456C-99B9-F78E31B113C1}" srcOrd="5" destOrd="0" presId="urn:microsoft.com/office/officeart/2005/8/layout/vList2"/>
    <dgm:cxn modelId="{A90A7020-3694-4D18-BC9A-7763D42601C3}" type="presParOf" srcId="{37E58D58-9B39-4725-B950-97206DF0CDD8}" destId="{29374077-42D5-40F1-8B38-591E2F71E7B8}" srcOrd="6" destOrd="0" presId="urn:microsoft.com/office/officeart/2005/8/layout/vList2"/>
    <dgm:cxn modelId="{67FF3ADF-760A-4152-8D06-9594D25C002C}" type="presParOf" srcId="{37E58D58-9B39-4725-B950-97206DF0CDD8}" destId="{9554C781-E82B-4259-BABA-A2E5F260C2EE}" srcOrd="7" destOrd="0" presId="urn:microsoft.com/office/officeart/2005/8/layout/vList2"/>
    <dgm:cxn modelId="{49CAD0CF-A247-460E-955E-89BC2F954B11}" type="presParOf" srcId="{37E58D58-9B39-4725-B950-97206DF0CDD8}" destId="{9A35E999-5307-465F-85FD-8CC7D06D0E8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B53E89-6540-490B-9CC0-284FD677153F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AE920A-580A-4468-BD78-3B5C7ED4C1C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/>
            <a:t>Emphasis on Education:</a:t>
          </a:r>
          <a:endParaRPr lang="en-US"/>
        </a:p>
      </dgm:t>
    </dgm:pt>
    <dgm:pt modelId="{FF944C30-A28F-47E2-B3C8-312DE5F83A0F}" type="parTrans" cxnId="{8F2EDDBF-0ECB-4FA9-BDD2-333A00EE98E8}">
      <dgm:prSet/>
      <dgm:spPr/>
      <dgm:t>
        <a:bodyPr/>
        <a:lstStyle/>
        <a:p>
          <a:endParaRPr lang="en-US"/>
        </a:p>
      </dgm:t>
    </dgm:pt>
    <dgm:pt modelId="{A55C79D7-9136-4A95-B7EB-54C878F11EE7}" type="sibTrans" cxnId="{8F2EDDBF-0ECB-4FA9-BDD2-333A00EE98E8}">
      <dgm:prSet/>
      <dgm:spPr/>
      <dgm:t>
        <a:bodyPr/>
        <a:lstStyle/>
        <a:p>
          <a:endParaRPr lang="en-US"/>
        </a:p>
      </dgm:t>
    </dgm:pt>
    <dgm:pt modelId="{E839C693-B1DB-4C59-A68C-F4E7315500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project's educational nature and ethical hacking practices.</a:t>
          </a:r>
          <a:endParaRPr lang="en-US"/>
        </a:p>
      </dgm:t>
    </dgm:pt>
    <dgm:pt modelId="{0DF8BF49-8293-461A-B213-726949C18471}" type="parTrans" cxnId="{6B89F512-FEA0-4CF6-8C9D-1F598FDF8069}">
      <dgm:prSet/>
      <dgm:spPr/>
      <dgm:t>
        <a:bodyPr/>
        <a:lstStyle/>
        <a:p>
          <a:endParaRPr lang="en-US"/>
        </a:p>
      </dgm:t>
    </dgm:pt>
    <dgm:pt modelId="{6CC2C5D8-CCB7-44A9-A5FE-4BE06D858353}" type="sibTrans" cxnId="{6B89F512-FEA0-4CF6-8C9D-1F598FDF8069}">
      <dgm:prSet/>
      <dgm:spPr/>
      <dgm:t>
        <a:bodyPr/>
        <a:lstStyle/>
        <a:p>
          <a:endParaRPr lang="en-US"/>
        </a:p>
      </dgm:t>
    </dgm:pt>
    <dgm:pt modelId="{73EB0460-6422-4DD6-AD82-5B9F93CDA3E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/>
            <a:t>Adherence to Standards:</a:t>
          </a:r>
          <a:endParaRPr lang="en-US"/>
        </a:p>
      </dgm:t>
    </dgm:pt>
    <dgm:pt modelId="{DEA7E52A-F35B-4670-B850-FA060F270060}" type="parTrans" cxnId="{AEB97896-8455-4631-9E81-38FCA11508DD}">
      <dgm:prSet/>
      <dgm:spPr/>
      <dgm:t>
        <a:bodyPr/>
        <a:lstStyle/>
        <a:p>
          <a:endParaRPr lang="en-US"/>
        </a:p>
      </dgm:t>
    </dgm:pt>
    <dgm:pt modelId="{1222650E-F04E-4E21-B0F5-C94CDEB807FE}" type="sibTrans" cxnId="{AEB97896-8455-4631-9E81-38FCA11508DD}">
      <dgm:prSet/>
      <dgm:spPr/>
      <dgm:t>
        <a:bodyPr/>
        <a:lstStyle/>
        <a:p>
          <a:endParaRPr lang="en-US"/>
        </a:p>
      </dgm:t>
    </dgm:pt>
    <dgm:pt modelId="{05A297C8-995C-4297-9DB9-D8409A1C88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Ensuring compliance with legal and ethical standards when using SET in offensive cybersecurity.</a:t>
          </a:r>
          <a:endParaRPr lang="en-US"/>
        </a:p>
      </dgm:t>
    </dgm:pt>
    <dgm:pt modelId="{124CE95A-7BAE-438D-B253-D7934111ED65}" type="parTrans" cxnId="{9CCC2C17-D518-4C0B-8735-0D3520610F36}">
      <dgm:prSet/>
      <dgm:spPr/>
      <dgm:t>
        <a:bodyPr/>
        <a:lstStyle/>
        <a:p>
          <a:endParaRPr lang="en-US"/>
        </a:p>
      </dgm:t>
    </dgm:pt>
    <dgm:pt modelId="{59179CAF-D750-4823-965C-F6FCDB3C2B56}" type="sibTrans" cxnId="{9CCC2C17-D518-4C0B-8735-0D3520610F36}">
      <dgm:prSet/>
      <dgm:spPr/>
      <dgm:t>
        <a:bodyPr/>
        <a:lstStyle/>
        <a:p>
          <a:endParaRPr lang="en-US"/>
        </a:p>
      </dgm:t>
    </dgm:pt>
    <dgm:pt modelId="{5AFFF3D4-AD78-4105-9C92-3D7574D5E02A}" type="pres">
      <dgm:prSet presAssocID="{87B53E89-6540-490B-9CC0-284FD677153F}" presName="root" presStyleCnt="0">
        <dgm:presLayoutVars>
          <dgm:dir/>
          <dgm:resizeHandles val="exact"/>
        </dgm:presLayoutVars>
      </dgm:prSet>
      <dgm:spPr/>
    </dgm:pt>
    <dgm:pt modelId="{59E3BA49-7AF1-49E4-A734-3EC06315BBBD}" type="pres">
      <dgm:prSet presAssocID="{50AE920A-580A-4468-BD78-3B5C7ED4C1CD}" presName="compNode" presStyleCnt="0"/>
      <dgm:spPr/>
    </dgm:pt>
    <dgm:pt modelId="{9AEBBD57-1DF0-4396-AE58-43F938801F76}" type="pres">
      <dgm:prSet presAssocID="{50AE920A-580A-4468-BD78-3B5C7ED4C1C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A539C53-2E6A-42E2-810D-35BC7A8890B4}" type="pres">
      <dgm:prSet presAssocID="{50AE920A-580A-4468-BD78-3B5C7ED4C1CD}" presName="iconSpace" presStyleCnt="0"/>
      <dgm:spPr/>
    </dgm:pt>
    <dgm:pt modelId="{53989DF7-3D56-4CCA-B474-C1A49133E148}" type="pres">
      <dgm:prSet presAssocID="{50AE920A-580A-4468-BD78-3B5C7ED4C1CD}" presName="parTx" presStyleLbl="revTx" presStyleIdx="0" presStyleCnt="4">
        <dgm:presLayoutVars>
          <dgm:chMax val="0"/>
          <dgm:chPref val="0"/>
        </dgm:presLayoutVars>
      </dgm:prSet>
      <dgm:spPr/>
    </dgm:pt>
    <dgm:pt modelId="{05101DCD-CDFF-4BC4-92F4-6280543B3F9D}" type="pres">
      <dgm:prSet presAssocID="{50AE920A-580A-4468-BD78-3B5C7ED4C1CD}" presName="txSpace" presStyleCnt="0"/>
      <dgm:spPr/>
    </dgm:pt>
    <dgm:pt modelId="{AA3789F0-FF3E-4C94-A503-B61487E9FE20}" type="pres">
      <dgm:prSet presAssocID="{50AE920A-580A-4468-BD78-3B5C7ED4C1CD}" presName="desTx" presStyleLbl="revTx" presStyleIdx="1" presStyleCnt="4">
        <dgm:presLayoutVars/>
      </dgm:prSet>
      <dgm:spPr/>
    </dgm:pt>
    <dgm:pt modelId="{21611208-0A6C-4D8F-A309-38FC9C5BD51D}" type="pres">
      <dgm:prSet presAssocID="{A55C79D7-9136-4A95-B7EB-54C878F11EE7}" presName="sibTrans" presStyleCnt="0"/>
      <dgm:spPr/>
    </dgm:pt>
    <dgm:pt modelId="{30E60238-2126-4CDE-B4DE-1F52E72AF77F}" type="pres">
      <dgm:prSet presAssocID="{73EB0460-6422-4DD6-AD82-5B9F93CDA3EE}" presName="compNode" presStyleCnt="0"/>
      <dgm:spPr/>
    </dgm:pt>
    <dgm:pt modelId="{A08186DC-CA71-4841-994A-FC0EF5D684F8}" type="pres">
      <dgm:prSet presAssocID="{73EB0460-6422-4DD6-AD82-5B9F93CDA3E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928C411-0B6A-4339-AF70-00364E7D6CA5}" type="pres">
      <dgm:prSet presAssocID="{73EB0460-6422-4DD6-AD82-5B9F93CDA3EE}" presName="iconSpace" presStyleCnt="0"/>
      <dgm:spPr/>
    </dgm:pt>
    <dgm:pt modelId="{EB519D35-8087-4E83-8404-F369B8FB6CE8}" type="pres">
      <dgm:prSet presAssocID="{73EB0460-6422-4DD6-AD82-5B9F93CDA3EE}" presName="parTx" presStyleLbl="revTx" presStyleIdx="2" presStyleCnt="4">
        <dgm:presLayoutVars>
          <dgm:chMax val="0"/>
          <dgm:chPref val="0"/>
        </dgm:presLayoutVars>
      </dgm:prSet>
      <dgm:spPr/>
    </dgm:pt>
    <dgm:pt modelId="{2923632D-BC86-41E8-8A5E-3251EA821803}" type="pres">
      <dgm:prSet presAssocID="{73EB0460-6422-4DD6-AD82-5B9F93CDA3EE}" presName="txSpace" presStyleCnt="0"/>
      <dgm:spPr/>
    </dgm:pt>
    <dgm:pt modelId="{06F3C073-475E-4A0F-9DDB-C72619A45E23}" type="pres">
      <dgm:prSet presAssocID="{73EB0460-6422-4DD6-AD82-5B9F93CDA3EE}" presName="desTx" presStyleLbl="revTx" presStyleIdx="3" presStyleCnt="4">
        <dgm:presLayoutVars/>
      </dgm:prSet>
      <dgm:spPr/>
    </dgm:pt>
  </dgm:ptLst>
  <dgm:cxnLst>
    <dgm:cxn modelId="{409BA20B-C92B-455B-AE3A-36F01BDD565F}" type="presOf" srcId="{E839C693-B1DB-4C59-A68C-F4E731550021}" destId="{AA3789F0-FF3E-4C94-A503-B61487E9FE20}" srcOrd="0" destOrd="0" presId="urn:microsoft.com/office/officeart/2018/5/layout/CenteredIconLabelDescriptionList"/>
    <dgm:cxn modelId="{6B89F512-FEA0-4CF6-8C9D-1F598FDF8069}" srcId="{50AE920A-580A-4468-BD78-3B5C7ED4C1CD}" destId="{E839C693-B1DB-4C59-A68C-F4E731550021}" srcOrd="0" destOrd="0" parTransId="{0DF8BF49-8293-461A-B213-726949C18471}" sibTransId="{6CC2C5D8-CCB7-44A9-A5FE-4BE06D858353}"/>
    <dgm:cxn modelId="{9CCC2C17-D518-4C0B-8735-0D3520610F36}" srcId="{73EB0460-6422-4DD6-AD82-5B9F93CDA3EE}" destId="{05A297C8-995C-4297-9DB9-D8409A1C88F1}" srcOrd="0" destOrd="0" parTransId="{124CE95A-7BAE-438D-B253-D7934111ED65}" sibTransId="{59179CAF-D750-4823-965C-F6FCDB3C2B56}"/>
    <dgm:cxn modelId="{ECF45F1C-4130-4DBC-AC0F-754D0880B7C1}" type="presOf" srcId="{87B53E89-6540-490B-9CC0-284FD677153F}" destId="{5AFFF3D4-AD78-4105-9C92-3D7574D5E02A}" srcOrd="0" destOrd="0" presId="urn:microsoft.com/office/officeart/2018/5/layout/CenteredIconLabelDescriptionList"/>
    <dgm:cxn modelId="{F0E95160-9FD8-4FBD-8A06-7F6C9A06822A}" type="presOf" srcId="{05A297C8-995C-4297-9DB9-D8409A1C88F1}" destId="{06F3C073-475E-4A0F-9DDB-C72619A45E23}" srcOrd="0" destOrd="0" presId="urn:microsoft.com/office/officeart/2018/5/layout/CenteredIconLabelDescriptionList"/>
    <dgm:cxn modelId="{25A56341-4E43-489D-A969-C5FD94F11638}" type="presOf" srcId="{73EB0460-6422-4DD6-AD82-5B9F93CDA3EE}" destId="{EB519D35-8087-4E83-8404-F369B8FB6CE8}" srcOrd="0" destOrd="0" presId="urn:microsoft.com/office/officeart/2018/5/layout/CenteredIconLabelDescriptionList"/>
    <dgm:cxn modelId="{AEB97896-8455-4631-9E81-38FCA11508DD}" srcId="{87B53E89-6540-490B-9CC0-284FD677153F}" destId="{73EB0460-6422-4DD6-AD82-5B9F93CDA3EE}" srcOrd="1" destOrd="0" parTransId="{DEA7E52A-F35B-4670-B850-FA060F270060}" sibTransId="{1222650E-F04E-4E21-B0F5-C94CDEB807FE}"/>
    <dgm:cxn modelId="{8F2EDDBF-0ECB-4FA9-BDD2-333A00EE98E8}" srcId="{87B53E89-6540-490B-9CC0-284FD677153F}" destId="{50AE920A-580A-4468-BD78-3B5C7ED4C1CD}" srcOrd="0" destOrd="0" parTransId="{FF944C30-A28F-47E2-B3C8-312DE5F83A0F}" sibTransId="{A55C79D7-9136-4A95-B7EB-54C878F11EE7}"/>
    <dgm:cxn modelId="{7C02C2CD-59C6-4B09-9968-7CF012A2BAC6}" type="presOf" srcId="{50AE920A-580A-4468-BD78-3B5C7ED4C1CD}" destId="{53989DF7-3D56-4CCA-B474-C1A49133E148}" srcOrd="0" destOrd="0" presId="urn:microsoft.com/office/officeart/2018/5/layout/CenteredIconLabelDescriptionList"/>
    <dgm:cxn modelId="{54DA0D64-7781-45C4-9CE9-793D328ECA8E}" type="presParOf" srcId="{5AFFF3D4-AD78-4105-9C92-3D7574D5E02A}" destId="{59E3BA49-7AF1-49E4-A734-3EC06315BBBD}" srcOrd="0" destOrd="0" presId="urn:microsoft.com/office/officeart/2018/5/layout/CenteredIconLabelDescriptionList"/>
    <dgm:cxn modelId="{7630F826-1434-43DD-A1D5-99238D31ADD3}" type="presParOf" srcId="{59E3BA49-7AF1-49E4-A734-3EC06315BBBD}" destId="{9AEBBD57-1DF0-4396-AE58-43F938801F76}" srcOrd="0" destOrd="0" presId="urn:microsoft.com/office/officeart/2018/5/layout/CenteredIconLabelDescriptionList"/>
    <dgm:cxn modelId="{67F46147-8015-488D-A087-5C59921AF39E}" type="presParOf" srcId="{59E3BA49-7AF1-49E4-A734-3EC06315BBBD}" destId="{9A539C53-2E6A-42E2-810D-35BC7A8890B4}" srcOrd="1" destOrd="0" presId="urn:microsoft.com/office/officeart/2018/5/layout/CenteredIconLabelDescriptionList"/>
    <dgm:cxn modelId="{DE03136B-BEFB-4463-B89A-85C31638C37E}" type="presParOf" srcId="{59E3BA49-7AF1-49E4-A734-3EC06315BBBD}" destId="{53989DF7-3D56-4CCA-B474-C1A49133E148}" srcOrd="2" destOrd="0" presId="urn:microsoft.com/office/officeart/2018/5/layout/CenteredIconLabelDescriptionList"/>
    <dgm:cxn modelId="{FD37A143-1E14-44F7-A9E2-0BC33582CB4D}" type="presParOf" srcId="{59E3BA49-7AF1-49E4-A734-3EC06315BBBD}" destId="{05101DCD-CDFF-4BC4-92F4-6280543B3F9D}" srcOrd="3" destOrd="0" presId="urn:microsoft.com/office/officeart/2018/5/layout/CenteredIconLabelDescriptionList"/>
    <dgm:cxn modelId="{972C0BB9-7573-48D1-87A2-B4D0AB36A242}" type="presParOf" srcId="{59E3BA49-7AF1-49E4-A734-3EC06315BBBD}" destId="{AA3789F0-FF3E-4C94-A503-B61487E9FE20}" srcOrd="4" destOrd="0" presId="urn:microsoft.com/office/officeart/2018/5/layout/CenteredIconLabelDescriptionList"/>
    <dgm:cxn modelId="{2FAF320E-D6B4-40C6-9FB1-FBC5730B4DF7}" type="presParOf" srcId="{5AFFF3D4-AD78-4105-9C92-3D7574D5E02A}" destId="{21611208-0A6C-4D8F-A309-38FC9C5BD51D}" srcOrd="1" destOrd="0" presId="urn:microsoft.com/office/officeart/2018/5/layout/CenteredIconLabelDescriptionList"/>
    <dgm:cxn modelId="{F82D7407-992C-464E-9A8A-9CB4F960A620}" type="presParOf" srcId="{5AFFF3D4-AD78-4105-9C92-3D7574D5E02A}" destId="{30E60238-2126-4CDE-B4DE-1F52E72AF77F}" srcOrd="2" destOrd="0" presId="urn:microsoft.com/office/officeart/2018/5/layout/CenteredIconLabelDescriptionList"/>
    <dgm:cxn modelId="{C6EB1D04-A1BB-46CE-BB01-83DFD7F5145B}" type="presParOf" srcId="{30E60238-2126-4CDE-B4DE-1F52E72AF77F}" destId="{A08186DC-CA71-4841-994A-FC0EF5D684F8}" srcOrd="0" destOrd="0" presId="urn:microsoft.com/office/officeart/2018/5/layout/CenteredIconLabelDescriptionList"/>
    <dgm:cxn modelId="{3D5F8AD4-91D8-406B-8BC9-12BC3313D465}" type="presParOf" srcId="{30E60238-2126-4CDE-B4DE-1F52E72AF77F}" destId="{3928C411-0B6A-4339-AF70-00364E7D6CA5}" srcOrd="1" destOrd="0" presId="urn:microsoft.com/office/officeart/2018/5/layout/CenteredIconLabelDescriptionList"/>
    <dgm:cxn modelId="{F9BE45F2-1C5C-46BB-9B83-D94AA40E136E}" type="presParOf" srcId="{30E60238-2126-4CDE-B4DE-1F52E72AF77F}" destId="{EB519D35-8087-4E83-8404-F369B8FB6CE8}" srcOrd="2" destOrd="0" presId="urn:microsoft.com/office/officeart/2018/5/layout/CenteredIconLabelDescriptionList"/>
    <dgm:cxn modelId="{D06EA601-15CB-4C27-BF39-92A7521FC748}" type="presParOf" srcId="{30E60238-2126-4CDE-B4DE-1F52E72AF77F}" destId="{2923632D-BC86-41E8-8A5E-3251EA821803}" srcOrd="3" destOrd="0" presId="urn:microsoft.com/office/officeart/2018/5/layout/CenteredIconLabelDescriptionList"/>
    <dgm:cxn modelId="{C535D69D-83FB-439A-A7FA-E74AE3B3115F}" type="presParOf" srcId="{30E60238-2126-4CDE-B4DE-1F52E72AF77F}" destId="{06F3C073-475E-4A0F-9DDB-C72619A45E2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419EFE-77AE-445D-9F9F-525CA4F441C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39FADA7-F2E8-4C0F-83E7-9A85575F600A}">
      <dgm:prSet/>
      <dgm:spPr/>
      <dgm:t>
        <a:bodyPr/>
        <a:lstStyle/>
        <a:p>
          <a:r>
            <a:rPr lang="en-US" b="1" i="0"/>
            <a:t>Why SET?</a:t>
          </a:r>
          <a:endParaRPr lang="en-US"/>
        </a:p>
      </dgm:t>
    </dgm:pt>
    <dgm:pt modelId="{A2E43BD5-6324-43EC-9941-1995792BBA1D}" type="parTrans" cxnId="{DAA4E26C-07C6-4384-9359-843862CB8B5A}">
      <dgm:prSet/>
      <dgm:spPr/>
      <dgm:t>
        <a:bodyPr/>
        <a:lstStyle/>
        <a:p>
          <a:endParaRPr lang="en-US"/>
        </a:p>
      </dgm:t>
    </dgm:pt>
    <dgm:pt modelId="{2E8748F3-A184-4EB3-B4DD-0A72D844D249}" type="sibTrans" cxnId="{DAA4E26C-07C6-4384-9359-843862CB8B5A}">
      <dgm:prSet/>
      <dgm:spPr/>
      <dgm:t>
        <a:bodyPr/>
        <a:lstStyle/>
        <a:p>
          <a:endParaRPr lang="en-US"/>
        </a:p>
      </dgm:t>
    </dgm:pt>
    <dgm:pt modelId="{2516E819-11FE-4647-AF80-BD9E93CEE3D8}">
      <dgm:prSet/>
      <dgm:spPr/>
      <dgm:t>
        <a:bodyPr/>
        <a:lstStyle/>
        <a:p>
          <a:r>
            <a:rPr lang="en-US" b="0" i="0"/>
            <a:t>SET is a powerful tool designed for penetration testing and social engineering.</a:t>
          </a:r>
          <a:endParaRPr lang="en-US"/>
        </a:p>
      </dgm:t>
    </dgm:pt>
    <dgm:pt modelId="{050B8E87-7510-40F9-90A7-F7F9E12EFA2D}" type="parTrans" cxnId="{017B0444-C315-40CB-A13D-E8225E40AE0C}">
      <dgm:prSet/>
      <dgm:spPr/>
      <dgm:t>
        <a:bodyPr/>
        <a:lstStyle/>
        <a:p>
          <a:endParaRPr lang="en-US"/>
        </a:p>
      </dgm:t>
    </dgm:pt>
    <dgm:pt modelId="{BC96A7E1-C422-4EFE-A12E-7FD6B81E5AFE}" type="sibTrans" cxnId="{017B0444-C315-40CB-A13D-E8225E40AE0C}">
      <dgm:prSet/>
      <dgm:spPr/>
      <dgm:t>
        <a:bodyPr/>
        <a:lstStyle/>
        <a:p>
          <a:endParaRPr lang="en-US"/>
        </a:p>
      </dgm:t>
    </dgm:pt>
    <dgm:pt modelId="{8429BA2B-A786-4F6E-B714-D61549D4E776}">
      <dgm:prSet/>
      <dgm:spPr/>
      <dgm:t>
        <a:bodyPr/>
        <a:lstStyle/>
        <a:p>
          <a:r>
            <a:rPr lang="en-US" b="1" i="0"/>
            <a:t>Applied Concepts:</a:t>
          </a:r>
          <a:endParaRPr lang="en-US"/>
        </a:p>
      </dgm:t>
    </dgm:pt>
    <dgm:pt modelId="{01FABE4E-CDE5-465D-B603-1487915E760D}" type="parTrans" cxnId="{C10B3A7C-BB6A-486B-8EFF-64946045B5C7}">
      <dgm:prSet/>
      <dgm:spPr/>
      <dgm:t>
        <a:bodyPr/>
        <a:lstStyle/>
        <a:p>
          <a:endParaRPr lang="en-US"/>
        </a:p>
      </dgm:t>
    </dgm:pt>
    <dgm:pt modelId="{7F56248D-80E6-4617-8ADA-6B483B3E1031}" type="sibTrans" cxnId="{C10B3A7C-BB6A-486B-8EFF-64946045B5C7}">
      <dgm:prSet/>
      <dgm:spPr/>
      <dgm:t>
        <a:bodyPr/>
        <a:lstStyle/>
        <a:p>
          <a:endParaRPr lang="en-US"/>
        </a:p>
      </dgm:t>
    </dgm:pt>
    <dgm:pt modelId="{0F2E9DBD-37CD-462D-AB01-D613C19649A0}">
      <dgm:prSet/>
      <dgm:spPr/>
      <dgm:t>
        <a:bodyPr/>
        <a:lstStyle/>
        <a:p>
          <a:r>
            <a:rPr lang="en-US" b="0" i="0"/>
            <a:t>Networking: Understanding communication between user, server, and attacker using SET.</a:t>
          </a:r>
          <a:endParaRPr lang="en-US"/>
        </a:p>
      </dgm:t>
    </dgm:pt>
    <dgm:pt modelId="{18FA1C71-8894-4090-9393-EEBC2DFCD6D7}" type="parTrans" cxnId="{B5355CC3-7EBE-41A7-BA0A-6828BCDACC0F}">
      <dgm:prSet/>
      <dgm:spPr/>
      <dgm:t>
        <a:bodyPr/>
        <a:lstStyle/>
        <a:p>
          <a:endParaRPr lang="en-US"/>
        </a:p>
      </dgm:t>
    </dgm:pt>
    <dgm:pt modelId="{14633DA7-D0B9-45F8-B0D5-DDEFFED2C4E2}" type="sibTrans" cxnId="{B5355CC3-7EBE-41A7-BA0A-6828BCDACC0F}">
      <dgm:prSet/>
      <dgm:spPr/>
      <dgm:t>
        <a:bodyPr/>
        <a:lstStyle/>
        <a:p>
          <a:endParaRPr lang="en-US"/>
        </a:p>
      </dgm:t>
    </dgm:pt>
    <dgm:pt modelId="{DA8B7189-0CBB-4390-AB95-A7EF1A1AA292}">
      <dgm:prSet/>
      <dgm:spPr/>
      <dgm:t>
        <a:bodyPr/>
        <a:lstStyle/>
        <a:p>
          <a:r>
            <a:rPr lang="en-US" b="0" i="0"/>
            <a:t>Cryptographic: Analyzing data encryption on login pages with SET.</a:t>
          </a:r>
          <a:endParaRPr lang="en-US"/>
        </a:p>
      </dgm:t>
    </dgm:pt>
    <dgm:pt modelId="{AAD50471-3C60-471E-B5F0-2862FFAC47D9}" type="parTrans" cxnId="{E1CDC0A3-26DC-404C-95DD-A7BA3592AF70}">
      <dgm:prSet/>
      <dgm:spPr/>
      <dgm:t>
        <a:bodyPr/>
        <a:lstStyle/>
        <a:p>
          <a:endParaRPr lang="en-US"/>
        </a:p>
      </dgm:t>
    </dgm:pt>
    <dgm:pt modelId="{7612A271-B426-4E1A-91E1-2F8E3AE37A46}" type="sibTrans" cxnId="{E1CDC0A3-26DC-404C-95DD-A7BA3592AF70}">
      <dgm:prSet/>
      <dgm:spPr/>
      <dgm:t>
        <a:bodyPr/>
        <a:lstStyle/>
        <a:p>
          <a:endParaRPr lang="en-US"/>
        </a:p>
      </dgm:t>
    </dgm:pt>
    <dgm:pt modelId="{212CEFC7-0A74-49FD-A05B-92DBF5A5CDC0}">
      <dgm:prSet/>
      <dgm:spPr/>
      <dgm:t>
        <a:bodyPr/>
        <a:lstStyle/>
        <a:p>
          <a:r>
            <a:rPr lang="en-US" b="0" i="0"/>
            <a:t>Security: Recognizing vulnerabilities and implementing countermeasures through SET.</a:t>
          </a:r>
          <a:endParaRPr lang="en-US"/>
        </a:p>
      </dgm:t>
    </dgm:pt>
    <dgm:pt modelId="{35ED1CC2-B8A9-44CA-85D0-EF0214829AE7}" type="parTrans" cxnId="{4E137C6A-060B-42C3-8362-7983E3DC1CD7}">
      <dgm:prSet/>
      <dgm:spPr/>
      <dgm:t>
        <a:bodyPr/>
        <a:lstStyle/>
        <a:p>
          <a:endParaRPr lang="en-US"/>
        </a:p>
      </dgm:t>
    </dgm:pt>
    <dgm:pt modelId="{3E7F9C42-5595-41D5-84F6-23F2C0E8E94A}" type="sibTrans" cxnId="{4E137C6A-060B-42C3-8362-7983E3DC1CD7}">
      <dgm:prSet/>
      <dgm:spPr/>
      <dgm:t>
        <a:bodyPr/>
        <a:lstStyle/>
        <a:p>
          <a:endParaRPr lang="en-US"/>
        </a:p>
      </dgm:t>
    </dgm:pt>
    <dgm:pt modelId="{66C82515-E6A6-4219-8B08-8ACBDDA4CBE7}">
      <dgm:prSet/>
      <dgm:spPr/>
      <dgm:t>
        <a:bodyPr/>
        <a:lstStyle/>
        <a:p>
          <a:r>
            <a:rPr lang="en-US" b="1" i="0" dirty="0"/>
            <a:t>Research Steps: </a:t>
          </a:r>
          <a:r>
            <a:rPr lang="en-US" dirty="0"/>
            <a:t>Extensive study of SET capabilities and phishing techniques.</a:t>
          </a:r>
        </a:p>
      </dgm:t>
    </dgm:pt>
    <dgm:pt modelId="{B5B9E1CE-4B8E-4D4C-A0D7-61F81C0B5669}" type="parTrans" cxnId="{C8254CA9-1F65-441C-AB0E-59DFF2B810E2}">
      <dgm:prSet/>
      <dgm:spPr/>
      <dgm:t>
        <a:bodyPr/>
        <a:lstStyle/>
        <a:p>
          <a:endParaRPr lang="en-US"/>
        </a:p>
      </dgm:t>
    </dgm:pt>
    <dgm:pt modelId="{C738170A-3B6B-4DF7-B839-E5A726346D10}" type="sibTrans" cxnId="{C8254CA9-1F65-441C-AB0E-59DFF2B810E2}">
      <dgm:prSet/>
      <dgm:spPr/>
      <dgm:t>
        <a:bodyPr/>
        <a:lstStyle/>
        <a:p>
          <a:endParaRPr lang="en-US"/>
        </a:p>
      </dgm:t>
    </dgm:pt>
    <dgm:pt modelId="{87929624-A04B-43B4-9981-82B7B8B4F490}" type="pres">
      <dgm:prSet presAssocID="{C6419EFE-77AE-445D-9F9F-525CA4F441C1}" presName="linear" presStyleCnt="0">
        <dgm:presLayoutVars>
          <dgm:dir/>
          <dgm:animLvl val="lvl"/>
          <dgm:resizeHandles val="exact"/>
        </dgm:presLayoutVars>
      </dgm:prSet>
      <dgm:spPr/>
    </dgm:pt>
    <dgm:pt modelId="{AC2FE123-E2BC-41E0-BD55-49CF64C6DC33}" type="pres">
      <dgm:prSet presAssocID="{739FADA7-F2E8-4C0F-83E7-9A85575F600A}" presName="parentLin" presStyleCnt="0"/>
      <dgm:spPr/>
    </dgm:pt>
    <dgm:pt modelId="{09652289-A9CC-4B6A-9892-5C76721D44CE}" type="pres">
      <dgm:prSet presAssocID="{739FADA7-F2E8-4C0F-83E7-9A85575F600A}" presName="parentLeftMargin" presStyleLbl="node1" presStyleIdx="0" presStyleCnt="3"/>
      <dgm:spPr/>
    </dgm:pt>
    <dgm:pt modelId="{B4F755F4-5EDB-49C4-8D63-0F3500D3A257}" type="pres">
      <dgm:prSet presAssocID="{739FADA7-F2E8-4C0F-83E7-9A85575F600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DBF7695-EB2C-46F6-BE84-08D3BB4F88BD}" type="pres">
      <dgm:prSet presAssocID="{739FADA7-F2E8-4C0F-83E7-9A85575F600A}" presName="negativeSpace" presStyleCnt="0"/>
      <dgm:spPr/>
    </dgm:pt>
    <dgm:pt modelId="{7E4F2756-A2AF-4F30-BF21-EE5C2BC8BF2B}" type="pres">
      <dgm:prSet presAssocID="{739FADA7-F2E8-4C0F-83E7-9A85575F600A}" presName="childText" presStyleLbl="conFgAcc1" presStyleIdx="0" presStyleCnt="3">
        <dgm:presLayoutVars>
          <dgm:bulletEnabled val="1"/>
        </dgm:presLayoutVars>
      </dgm:prSet>
      <dgm:spPr/>
    </dgm:pt>
    <dgm:pt modelId="{A67C96ED-353A-40CD-89E1-B9B5A9B36D3A}" type="pres">
      <dgm:prSet presAssocID="{2E8748F3-A184-4EB3-B4DD-0A72D844D249}" presName="spaceBetweenRectangles" presStyleCnt="0"/>
      <dgm:spPr/>
    </dgm:pt>
    <dgm:pt modelId="{E81F5322-0FDE-433C-A639-EE7B13B8DDA3}" type="pres">
      <dgm:prSet presAssocID="{8429BA2B-A786-4F6E-B714-D61549D4E776}" presName="parentLin" presStyleCnt="0"/>
      <dgm:spPr/>
    </dgm:pt>
    <dgm:pt modelId="{9B638F58-3F7D-4DD1-92CC-DEB0B37BFFA6}" type="pres">
      <dgm:prSet presAssocID="{8429BA2B-A786-4F6E-B714-D61549D4E776}" presName="parentLeftMargin" presStyleLbl="node1" presStyleIdx="0" presStyleCnt="3"/>
      <dgm:spPr/>
    </dgm:pt>
    <dgm:pt modelId="{C3805BD5-B1E4-4CD8-9D94-13BC1B9E41D3}" type="pres">
      <dgm:prSet presAssocID="{8429BA2B-A786-4F6E-B714-D61549D4E77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2D9C6C8-5D03-4834-85D1-8E87A54ECB2B}" type="pres">
      <dgm:prSet presAssocID="{8429BA2B-A786-4F6E-B714-D61549D4E776}" presName="negativeSpace" presStyleCnt="0"/>
      <dgm:spPr/>
    </dgm:pt>
    <dgm:pt modelId="{91A8A014-57E0-41B0-B03B-67383A6D43F2}" type="pres">
      <dgm:prSet presAssocID="{8429BA2B-A786-4F6E-B714-D61549D4E776}" presName="childText" presStyleLbl="conFgAcc1" presStyleIdx="1" presStyleCnt="3">
        <dgm:presLayoutVars>
          <dgm:bulletEnabled val="1"/>
        </dgm:presLayoutVars>
      </dgm:prSet>
      <dgm:spPr/>
    </dgm:pt>
    <dgm:pt modelId="{3767C3EF-2592-4FD0-8D3B-A170634BC356}" type="pres">
      <dgm:prSet presAssocID="{7F56248D-80E6-4617-8ADA-6B483B3E1031}" presName="spaceBetweenRectangles" presStyleCnt="0"/>
      <dgm:spPr/>
    </dgm:pt>
    <dgm:pt modelId="{C947701E-8697-4487-96B3-55EE5619989D}" type="pres">
      <dgm:prSet presAssocID="{66C82515-E6A6-4219-8B08-8ACBDDA4CBE7}" presName="parentLin" presStyleCnt="0"/>
      <dgm:spPr/>
    </dgm:pt>
    <dgm:pt modelId="{C1BEA1F7-3722-4C99-8B55-D12E9E3AB81A}" type="pres">
      <dgm:prSet presAssocID="{66C82515-E6A6-4219-8B08-8ACBDDA4CBE7}" presName="parentLeftMargin" presStyleLbl="node1" presStyleIdx="1" presStyleCnt="3"/>
      <dgm:spPr/>
    </dgm:pt>
    <dgm:pt modelId="{5C476457-287D-41EF-817F-4C1184CDDB4D}" type="pres">
      <dgm:prSet presAssocID="{66C82515-E6A6-4219-8B08-8ACBDDA4CBE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FFABAE8-07CE-43FF-99B2-42DA9BAA29EA}" type="pres">
      <dgm:prSet presAssocID="{66C82515-E6A6-4219-8B08-8ACBDDA4CBE7}" presName="negativeSpace" presStyleCnt="0"/>
      <dgm:spPr/>
    </dgm:pt>
    <dgm:pt modelId="{EAD4F690-DAA8-423D-AD7A-686AD53C2F9A}" type="pres">
      <dgm:prSet presAssocID="{66C82515-E6A6-4219-8B08-8ACBDDA4CBE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FC1940B-F220-4BF0-899E-8846EB6EBA79}" type="presOf" srcId="{8429BA2B-A786-4F6E-B714-D61549D4E776}" destId="{C3805BD5-B1E4-4CD8-9D94-13BC1B9E41D3}" srcOrd="1" destOrd="0" presId="urn:microsoft.com/office/officeart/2005/8/layout/list1"/>
    <dgm:cxn modelId="{D523BF35-DF1E-46C5-86E9-C65FB4A507FF}" type="presOf" srcId="{739FADA7-F2E8-4C0F-83E7-9A85575F600A}" destId="{09652289-A9CC-4B6A-9892-5C76721D44CE}" srcOrd="0" destOrd="0" presId="urn:microsoft.com/office/officeart/2005/8/layout/list1"/>
    <dgm:cxn modelId="{017B0444-C315-40CB-A13D-E8225E40AE0C}" srcId="{739FADA7-F2E8-4C0F-83E7-9A85575F600A}" destId="{2516E819-11FE-4647-AF80-BD9E93CEE3D8}" srcOrd="0" destOrd="0" parTransId="{050B8E87-7510-40F9-90A7-F7F9E12EFA2D}" sibTransId="{BC96A7E1-C422-4EFE-A12E-7FD6B81E5AFE}"/>
    <dgm:cxn modelId="{4E137C6A-060B-42C3-8362-7983E3DC1CD7}" srcId="{8429BA2B-A786-4F6E-B714-D61549D4E776}" destId="{212CEFC7-0A74-49FD-A05B-92DBF5A5CDC0}" srcOrd="2" destOrd="0" parTransId="{35ED1CC2-B8A9-44CA-85D0-EF0214829AE7}" sibTransId="{3E7F9C42-5595-41D5-84F6-23F2C0E8E94A}"/>
    <dgm:cxn modelId="{C543766C-7D14-431C-902A-BDF012B000E7}" type="presOf" srcId="{212CEFC7-0A74-49FD-A05B-92DBF5A5CDC0}" destId="{91A8A014-57E0-41B0-B03B-67383A6D43F2}" srcOrd="0" destOrd="2" presId="urn:microsoft.com/office/officeart/2005/8/layout/list1"/>
    <dgm:cxn modelId="{DAA4E26C-07C6-4384-9359-843862CB8B5A}" srcId="{C6419EFE-77AE-445D-9F9F-525CA4F441C1}" destId="{739FADA7-F2E8-4C0F-83E7-9A85575F600A}" srcOrd="0" destOrd="0" parTransId="{A2E43BD5-6324-43EC-9941-1995792BBA1D}" sibTransId="{2E8748F3-A184-4EB3-B4DD-0A72D844D249}"/>
    <dgm:cxn modelId="{383FBC52-552E-4A5C-B774-5563D8EE67CB}" type="presOf" srcId="{8429BA2B-A786-4F6E-B714-D61549D4E776}" destId="{9B638F58-3F7D-4DD1-92CC-DEB0B37BFFA6}" srcOrd="0" destOrd="0" presId="urn:microsoft.com/office/officeart/2005/8/layout/list1"/>
    <dgm:cxn modelId="{C10B3A7C-BB6A-486B-8EFF-64946045B5C7}" srcId="{C6419EFE-77AE-445D-9F9F-525CA4F441C1}" destId="{8429BA2B-A786-4F6E-B714-D61549D4E776}" srcOrd="1" destOrd="0" parTransId="{01FABE4E-CDE5-465D-B603-1487915E760D}" sibTransId="{7F56248D-80E6-4617-8ADA-6B483B3E1031}"/>
    <dgm:cxn modelId="{08BD2480-2795-4458-95F6-59081E29041B}" type="presOf" srcId="{DA8B7189-0CBB-4390-AB95-A7EF1A1AA292}" destId="{91A8A014-57E0-41B0-B03B-67383A6D43F2}" srcOrd="0" destOrd="1" presId="urn:microsoft.com/office/officeart/2005/8/layout/list1"/>
    <dgm:cxn modelId="{4D02B585-E130-4546-B1D6-594486BC53CC}" type="presOf" srcId="{2516E819-11FE-4647-AF80-BD9E93CEE3D8}" destId="{7E4F2756-A2AF-4F30-BF21-EE5C2BC8BF2B}" srcOrd="0" destOrd="0" presId="urn:microsoft.com/office/officeart/2005/8/layout/list1"/>
    <dgm:cxn modelId="{E1CDC0A3-26DC-404C-95DD-A7BA3592AF70}" srcId="{8429BA2B-A786-4F6E-B714-D61549D4E776}" destId="{DA8B7189-0CBB-4390-AB95-A7EF1A1AA292}" srcOrd="1" destOrd="0" parTransId="{AAD50471-3C60-471E-B5F0-2862FFAC47D9}" sibTransId="{7612A271-B426-4E1A-91E1-2F8E3AE37A46}"/>
    <dgm:cxn modelId="{37CA83A5-6C5D-46E9-A050-59E890B4D9F8}" type="presOf" srcId="{66C82515-E6A6-4219-8B08-8ACBDDA4CBE7}" destId="{5C476457-287D-41EF-817F-4C1184CDDB4D}" srcOrd="1" destOrd="0" presId="urn:microsoft.com/office/officeart/2005/8/layout/list1"/>
    <dgm:cxn modelId="{C8254CA9-1F65-441C-AB0E-59DFF2B810E2}" srcId="{C6419EFE-77AE-445D-9F9F-525CA4F441C1}" destId="{66C82515-E6A6-4219-8B08-8ACBDDA4CBE7}" srcOrd="2" destOrd="0" parTransId="{B5B9E1CE-4B8E-4D4C-A0D7-61F81C0B5669}" sibTransId="{C738170A-3B6B-4DF7-B839-E5A726346D10}"/>
    <dgm:cxn modelId="{A5B49BAF-5F91-4A90-BE7D-6DE125BB1A0B}" type="presOf" srcId="{739FADA7-F2E8-4C0F-83E7-9A85575F600A}" destId="{B4F755F4-5EDB-49C4-8D63-0F3500D3A257}" srcOrd="1" destOrd="0" presId="urn:microsoft.com/office/officeart/2005/8/layout/list1"/>
    <dgm:cxn modelId="{B5355CC3-7EBE-41A7-BA0A-6828BCDACC0F}" srcId="{8429BA2B-A786-4F6E-B714-D61549D4E776}" destId="{0F2E9DBD-37CD-462D-AB01-D613C19649A0}" srcOrd="0" destOrd="0" parTransId="{18FA1C71-8894-4090-9393-EEBC2DFCD6D7}" sibTransId="{14633DA7-D0B9-45F8-B0D5-DDEFFED2C4E2}"/>
    <dgm:cxn modelId="{023D9DCB-C06E-42DA-896D-E886307A9F98}" type="presOf" srcId="{C6419EFE-77AE-445D-9F9F-525CA4F441C1}" destId="{87929624-A04B-43B4-9981-82B7B8B4F490}" srcOrd="0" destOrd="0" presId="urn:microsoft.com/office/officeart/2005/8/layout/list1"/>
    <dgm:cxn modelId="{CDB233D9-260A-4894-B8E2-01611C312E8A}" type="presOf" srcId="{66C82515-E6A6-4219-8B08-8ACBDDA4CBE7}" destId="{C1BEA1F7-3722-4C99-8B55-D12E9E3AB81A}" srcOrd="0" destOrd="0" presId="urn:microsoft.com/office/officeart/2005/8/layout/list1"/>
    <dgm:cxn modelId="{476673F0-E583-4CB8-95A0-2BA0C534272B}" type="presOf" srcId="{0F2E9DBD-37CD-462D-AB01-D613C19649A0}" destId="{91A8A014-57E0-41B0-B03B-67383A6D43F2}" srcOrd="0" destOrd="0" presId="urn:microsoft.com/office/officeart/2005/8/layout/list1"/>
    <dgm:cxn modelId="{76016464-2A6B-4C9F-81D1-6B9B6D876F4C}" type="presParOf" srcId="{87929624-A04B-43B4-9981-82B7B8B4F490}" destId="{AC2FE123-E2BC-41E0-BD55-49CF64C6DC33}" srcOrd="0" destOrd="0" presId="urn:microsoft.com/office/officeart/2005/8/layout/list1"/>
    <dgm:cxn modelId="{4F8DC517-BCAE-4B4B-B6BF-28BBE8FCC279}" type="presParOf" srcId="{AC2FE123-E2BC-41E0-BD55-49CF64C6DC33}" destId="{09652289-A9CC-4B6A-9892-5C76721D44CE}" srcOrd="0" destOrd="0" presId="urn:microsoft.com/office/officeart/2005/8/layout/list1"/>
    <dgm:cxn modelId="{E0BB04BF-D7DA-4D01-8BBB-6C17660B3143}" type="presParOf" srcId="{AC2FE123-E2BC-41E0-BD55-49CF64C6DC33}" destId="{B4F755F4-5EDB-49C4-8D63-0F3500D3A257}" srcOrd="1" destOrd="0" presId="urn:microsoft.com/office/officeart/2005/8/layout/list1"/>
    <dgm:cxn modelId="{D6811920-FDB0-4519-B92B-A877D59E20AF}" type="presParOf" srcId="{87929624-A04B-43B4-9981-82B7B8B4F490}" destId="{ADBF7695-EB2C-46F6-BE84-08D3BB4F88BD}" srcOrd="1" destOrd="0" presId="urn:microsoft.com/office/officeart/2005/8/layout/list1"/>
    <dgm:cxn modelId="{41C2DBEE-6D79-4007-AAE8-921C6DC03940}" type="presParOf" srcId="{87929624-A04B-43B4-9981-82B7B8B4F490}" destId="{7E4F2756-A2AF-4F30-BF21-EE5C2BC8BF2B}" srcOrd="2" destOrd="0" presId="urn:microsoft.com/office/officeart/2005/8/layout/list1"/>
    <dgm:cxn modelId="{98336A80-5E54-462D-80A6-365473207797}" type="presParOf" srcId="{87929624-A04B-43B4-9981-82B7B8B4F490}" destId="{A67C96ED-353A-40CD-89E1-B9B5A9B36D3A}" srcOrd="3" destOrd="0" presId="urn:microsoft.com/office/officeart/2005/8/layout/list1"/>
    <dgm:cxn modelId="{46B7B60E-65C0-4D10-98CF-81C5DC830CE0}" type="presParOf" srcId="{87929624-A04B-43B4-9981-82B7B8B4F490}" destId="{E81F5322-0FDE-433C-A639-EE7B13B8DDA3}" srcOrd="4" destOrd="0" presId="urn:microsoft.com/office/officeart/2005/8/layout/list1"/>
    <dgm:cxn modelId="{807B9334-802A-4F61-811D-6311C27C13B8}" type="presParOf" srcId="{E81F5322-0FDE-433C-A639-EE7B13B8DDA3}" destId="{9B638F58-3F7D-4DD1-92CC-DEB0B37BFFA6}" srcOrd="0" destOrd="0" presId="urn:microsoft.com/office/officeart/2005/8/layout/list1"/>
    <dgm:cxn modelId="{52FBF66E-2933-4B12-8967-F8CECE316520}" type="presParOf" srcId="{E81F5322-0FDE-433C-A639-EE7B13B8DDA3}" destId="{C3805BD5-B1E4-4CD8-9D94-13BC1B9E41D3}" srcOrd="1" destOrd="0" presId="urn:microsoft.com/office/officeart/2005/8/layout/list1"/>
    <dgm:cxn modelId="{DF8171E2-3FF6-403E-B532-408DDA9FC968}" type="presParOf" srcId="{87929624-A04B-43B4-9981-82B7B8B4F490}" destId="{F2D9C6C8-5D03-4834-85D1-8E87A54ECB2B}" srcOrd="5" destOrd="0" presId="urn:microsoft.com/office/officeart/2005/8/layout/list1"/>
    <dgm:cxn modelId="{29F75D9D-3369-461A-B004-14DC51465754}" type="presParOf" srcId="{87929624-A04B-43B4-9981-82B7B8B4F490}" destId="{91A8A014-57E0-41B0-B03B-67383A6D43F2}" srcOrd="6" destOrd="0" presId="urn:microsoft.com/office/officeart/2005/8/layout/list1"/>
    <dgm:cxn modelId="{9E21BED3-FD3A-449D-8D72-E1602FC1F371}" type="presParOf" srcId="{87929624-A04B-43B4-9981-82B7B8B4F490}" destId="{3767C3EF-2592-4FD0-8D3B-A170634BC356}" srcOrd="7" destOrd="0" presId="urn:microsoft.com/office/officeart/2005/8/layout/list1"/>
    <dgm:cxn modelId="{0D363096-466B-44D3-8EF2-9AF9D147359B}" type="presParOf" srcId="{87929624-A04B-43B4-9981-82B7B8B4F490}" destId="{C947701E-8697-4487-96B3-55EE5619989D}" srcOrd="8" destOrd="0" presId="urn:microsoft.com/office/officeart/2005/8/layout/list1"/>
    <dgm:cxn modelId="{8D38F836-286C-4427-9E5E-D6A75A23C959}" type="presParOf" srcId="{C947701E-8697-4487-96B3-55EE5619989D}" destId="{C1BEA1F7-3722-4C99-8B55-D12E9E3AB81A}" srcOrd="0" destOrd="0" presId="urn:microsoft.com/office/officeart/2005/8/layout/list1"/>
    <dgm:cxn modelId="{DF86C852-78A3-4658-BA2E-F2DADF349EF9}" type="presParOf" srcId="{C947701E-8697-4487-96B3-55EE5619989D}" destId="{5C476457-287D-41EF-817F-4C1184CDDB4D}" srcOrd="1" destOrd="0" presId="urn:microsoft.com/office/officeart/2005/8/layout/list1"/>
    <dgm:cxn modelId="{CC4B3833-3A03-46C9-B718-9D537B697716}" type="presParOf" srcId="{87929624-A04B-43B4-9981-82B7B8B4F490}" destId="{3FFABAE8-07CE-43FF-99B2-42DA9BAA29EA}" srcOrd="9" destOrd="0" presId="urn:microsoft.com/office/officeart/2005/8/layout/list1"/>
    <dgm:cxn modelId="{CB6F4155-3434-4240-B547-95CB8D974ADA}" type="presParOf" srcId="{87929624-A04B-43B4-9981-82B7B8B4F490}" destId="{EAD4F690-DAA8-423D-AD7A-686AD53C2F9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BE757F-7953-4B6B-9F62-414463B32F3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82E53CC-83F3-43D2-821B-DFBA97DFD342}">
      <dgm:prSet/>
      <dgm:spPr/>
      <dgm:t>
        <a:bodyPr/>
        <a:lstStyle/>
        <a:p>
          <a:pPr>
            <a:defRPr b="1"/>
          </a:pPr>
          <a:r>
            <a:rPr lang="en-US" b="1" i="0"/>
            <a:t>Summary of Steps:</a:t>
          </a:r>
          <a:endParaRPr lang="en-US"/>
        </a:p>
      </dgm:t>
    </dgm:pt>
    <dgm:pt modelId="{4D4FF19B-1C32-4DF3-9FD1-EC4A4A26B284}" type="parTrans" cxnId="{49AF684F-3690-4C1B-B472-08680C522B1E}">
      <dgm:prSet/>
      <dgm:spPr/>
      <dgm:t>
        <a:bodyPr/>
        <a:lstStyle/>
        <a:p>
          <a:endParaRPr lang="en-US"/>
        </a:p>
      </dgm:t>
    </dgm:pt>
    <dgm:pt modelId="{FB6EF34D-6944-42CC-80E1-08A5CFBBA4C8}" type="sibTrans" cxnId="{49AF684F-3690-4C1B-B472-08680C522B1E}">
      <dgm:prSet/>
      <dgm:spPr/>
      <dgm:t>
        <a:bodyPr/>
        <a:lstStyle/>
        <a:p>
          <a:endParaRPr lang="en-US"/>
        </a:p>
      </dgm:t>
    </dgm:pt>
    <dgm:pt modelId="{017143AA-C849-457A-8920-59BD87B79441}">
      <dgm:prSet/>
      <dgm:spPr/>
      <dgm:t>
        <a:bodyPr/>
        <a:lstStyle/>
        <a:p>
          <a:r>
            <a:rPr lang="en-US" b="0" i="0" dirty="0"/>
            <a:t>Recap of the demonstration using SET.</a:t>
          </a:r>
          <a:endParaRPr lang="en-US" dirty="0"/>
        </a:p>
      </dgm:t>
    </dgm:pt>
    <dgm:pt modelId="{5B2837E7-9078-4272-8E9B-F411B1B7B326}" type="parTrans" cxnId="{DDBA026E-A2CB-41CA-8DE2-CCC6A6BE2B3E}">
      <dgm:prSet/>
      <dgm:spPr/>
      <dgm:t>
        <a:bodyPr/>
        <a:lstStyle/>
        <a:p>
          <a:endParaRPr lang="en-US"/>
        </a:p>
      </dgm:t>
    </dgm:pt>
    <dgm:pt modelId="{4011DA41-A89D-46D4-8FB6-FDE00CEA8A86}" type="sibTrans" cxnId="{DDBA026E-A2CB-41CA-8DE2-CCC6A6BE2B3E}">
      <dgm:prSet/>
      <dgm:spPr/>
      <dgm:t>
        <a:bodyPr/>
        <a:lstStyle/>
        <a:p>
          <a:endParaRPr lang="en-US"/>
        </a:p>
      </dgm:t>
    </dgm:pt>
    <dgm:pt modelId="{3F543847-A730-47F8-A1C9-FBCFF2E09C83}">
      <dgm:prSet/>
      <dgm:spPr/>
      <dgm:t>
        <a:bodyPr/>
        <a:lstStyle/>
        <a:p>
          <a:pPr>
            <a:defRPr b="1"/>
          </a:pPr>
          <a:r>
            <a:rPr lang="en-US" b="1" i="0"/>
            <a:t>Impact Assessment:</a:t>
          </a:r>
          <a:endParaRPr lang="en-US"/>
        </a:p>
      </dgm:t>
    </dgm:pt>
    <dgm:pt modelId="{053CA1A7-6D41-48D2-85F9-F86FDD263E07}" type="parTrans" cxnId="{BCB94CFE-1454-42BD-8FA0-6012196F977B}">
      <dgm:prSet/>
      <dgm:spPr/>
      <dgm:t>
        <a:bodyPr/>
        <a:lstStyle/>
        <a:p>
          <a:endParaRPr lang="en-US"/>
        </a:p>
      </dgm:t>
    </dgm:pt>
    <dgm:pt modelId="{7CEA78A9-63A9-4A5A-B97B-D74EB200E743}" type="sibTrans" cxnId="{BCB94CFE-1454-42BD-8FA0-6012196F977B}">
      <dgm:prSet/>
      <dgm:spPr/>
      <dgm:t>
        <a:bodyPr/>
        <a:lstStyle/>
        <a:p>
          <a:endParaRPr lang="en-US"/>
        </a:p>
      </dgm:t>
    </dgm:pt>
    <dgm:pt modelId="{888A65D8-D969-49F6-9963-AF984FC5B3B1}">
      <dgm:prSet/>
      <dgm:spPr/>
      <dgm:t>
        <a:bodyPr/>
        <a:lstStyle/>
        <a:p>
          <a:r>
            <a:rPr lang="en-US" b="0" i="0"/>
            <a:t>Understanding the potential consequences of the attack facilitated by SET</a:t>
          </a:r>
          <a:endParaRPr lang="en-US"/>
        </a:p>
      </dgm:t>
    </dgm:pt>
    <dgm:pt modelId="{3499CDF8-EB06-416A-BD97-656F250134B9}" type="parTrans" cxnId="{F960A176-516F-4FBE-84CA-620AEAE25A3D}">
      <dgm:prSet/>
      <dgm:spPr/>
      <dgm:t>
        <a:bodyPr/>
        <a:lstStyle/>
        <a:p>
          <a:endParaRPr lang="en-US"/>
        </a:p>
      </dgm:t>
    </dgm:pt>
    <dgm:pt modelId="{6F299399-E9EB-4FD5-868A-D5507B6B20C5}" type="sibTrans" cxnId="{F960A176-516F-4FBE-84CA-620AEAE25A3D}">
      <dgm:prSet/>
      <dgm:spPr/>
      <dgm:t>
        <a:bodyPr/>
        <a:lstStyle/>
        <a:p>
          <a:endParaRPr lang="en-US"/>
        </a:p>
      </dgm:t>
    </dgm:pt>
    <dgm:pt modelId="{C9D79E4A-9623-4D1A-9CA4-AECCDB020E80}" type="pres">
      <dgm:prSet presAssocID="{D9BE757F-7953-4B6B-9F62-414463B32F3C}" presName="root" presStyleCnt="0">
        <dgm:presLayoutVars>
          <dgm:dir/>
          <dgm:resizeHandles val="exact"/>
        </dgm:presLayoutVars>
      </dgm:prSet>
      <dgm:spPr/>
    </dgm:pt>
    <dgm:pt modelId="{648940AE-D80F-4530-B093-3A9E0B2C6B68}" type="pres">
      <dgm:prSet presAssocID="{F82E53CC-83F3-43D2-821B-DFBA97DFD342}" presName="compNode" presStyleCnt="0"/>
      <dgm:spPr/>
    </dgm:pt>
    <dgm:pt modelId="{5023684B-E006-4472-B998-ADDEC4878388}" type="pres">
      <dgm:prSet presAssocID="{F82E53CC-83F3-43D2-821B-DFBA97DFD34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719236F4-BAC7-4566-AD4F-1D49FB466DF8}" type="pres">
      <dgm:prSet presAssocID="{F82E53CC-83F3-43D2-821B-DFBA97DFD342}" presName="iconSpace" presStyleCnt="0"/>
      <dgm:spPr/>
    </dgm:pt>
    <dgm:pt modelId="{D22346F6-2048-45AA-AD70-96DDFB24CEF7}" type="pres">
      <dgm:prSet presAssocID="{F82E53CC-83F3-43D2-821B-DFBA97DFD342}" presName="parTx" presStyleLbl="revTx" presStyleIdx="0" presStyleCnt="4">
        <dgm:presLayoutVars>
          <dgm:chMax val="0"/>
          <dgm:chPref val="0"/>
        </dgm:presLayoutVars>
      </dgm:prSet>
      <dgm:spPr/>
    </dgm:pt>
    <dgm:pt modelId="{E1ACD2C2-F16B-4C13-8FF0-89037B8AFC73}" type="pres">
      <dgm:prSet presAssocID="{F82E53CC-83F3-43D2-821B-DFBA97DFD342}" presName="txSpace" presStyleCnt="0"/>
      <dgm:spPr/>
    </dgm:pt>
    <dgm:pt modelId="{171BBFA6-55D5-407F-A833-0C1853C719BB}" type="pres">
      <dgm:prSet presAssocID="{F82E53CC-83F3-43D2-821B-DFBA97DFD342}" presName="desTx" presStyleLbl="revTx" presStyleIdx="1" presStyleCnt="4">
        <dgm:presLayoutVars/>
      </dgm:prSet>
      <dgm:spPr/>
    </dgm:pt>
    <dgm:pt modelId="{B249DB80-E2ED-44C7-A9DE-8CDFFB490029}" type="pres">
      <dgm:prSet presAssocID="{FB6EF34D-6944-42CC-80E1-08A5CFBBA4C8}" presName="sibTrans" presStyleCnt="0"/>
      <dgm:spPr/>
    </dgm:pt>
    <dgm:pt modelId="{238CC1FF-9B21-4525-89A8-CE7AB0382B73}" type="pres">
      <dgm:prSet presAssocID="{3F543847-A730-47F8-A1C9-FBCFF2E09C83}" presName="compNode" presStyleCnt="0"/>
      <dgm:spPr/>
    </dgm:pt>
    <dgm:pt modelId="{DDB81875-D60E-47CA-A199-F0293FF5E374}" type="pres">
      <dgm:prSet presAssocID="{3F543847-A730-47F8-A1C9-FBCFF2E09C8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7CAEB9A7-9D1F-42E0-9123-C880F72C8F4A}" type="pres">
      <dgm:prSet presAssocID="{3F543847-A730-47F8-A1C9-FBCFF2E09C83}" presName="iconSpace" presStyleCnt="0"/>
      <dgm:spPr/>
    </dgm:pt>
    <dgm:pt modelId="{54B0E576-6311-4EE4-9188-6D1FAA59FDF8}" type="pres">
      <dgm:prSet presAssocID="{3F543847-A730-47F8-A1C9-FBCFF2E09C83}" presName="parTx" presStyleLbl="revTx" presStyleIdx="2" presStyleCnt="4">
        <dgm:presLayoutVars>
          <dgm:chMax val="0"/>
          <dgm:chPref val="0"/>
        </dgm:presLayoutVars>
      </dgm:prSet>
      <dgm:spPr/>
    </dgm:pt>
    <dgm:pt modelId="{B03F44CD-29BF-4226-96A6-84AF068D9D26}" type="pres">
      <dgm:prSet presAssocID="{3F543847-A730-47F8-A1C9-FBCFF2E09C83}" presName="txSpace" presStyleCnt="0"/>
      <dgm:spPr/>
    </dgm:pt>
    <dgm:pt modelId="{87F1245D-8E91-49AC-B638-EB8C706F54AB}" type="pres">
      <dgm:prSet presAssocID="{3F543847-A730-47F8-A1C9-FBCFF2E09C83}" presName="desTx" presStyleLbl="revTx" presStyleIdx="3" presStyleCnt="4">
        <dgm:presLayoutVars/>
      </dgm:prSet>
      <dgm:spPr/>
    </dgm:pt>
  </dgm:ptLst>
  <dgm:cxnLst>
    <dgm:cxn modelId="{801D3269-44DE-410B-9F56-53D61B8A5BD5}" type="presOf" srcId="{888A65D8-D969-49F6-9963-AF984FC5B3B1}" destId="{87F1245D-8E91-49AC-B638-EB8C706F54AB}" srcOrd="0" destOrd="0" presId="urn:microsoft.com/office/officeart/2018/2/layout/IconLabelDescriptionList"/>
    <dgm:cxn modelId="{DDBA026E-A2CB-41CA-8DE2-CCC6A6BE2B3E}" srcId="{F82E53CC-83F3-43D2-821B-DFBA97DFD342}" destId="{017143AA-C849-457A-8920-59BD87B79441}" srcOrd="0" destOrd="0" parTransId="{5B2837E7-9078-4272-8E9B-F411B1B7B326}" sibTransId="{4011DA41-A89D-46D4-8FB6-FDE00CEA8A86}"/>
    <dgm:cxn modelId="{49AF684F-3690-4C1B-B472-08680C522B1E}" srcId="{D9BE757F-7953-4B6B-9F62-414463B32F3C}" destId="{F82E53CC-83F3-43D2-821B-DFBA97DFD342}" srcOrd="0" destOrd="0" parTransId="{4D4FF19B-1C32-4DF3-9FD1-EC4A4A26B284}" sibTransId="{FB6EF34D-6944-42CC-80E1-08A5CFBBA4C8}"/>
    <dgm:cxn modelId="{F960A176-516F-4FBE-84CA-620AEAE25A3D}" srcId="{3F543847-A730-47F8-A1C9-FBCFF2E09C83}" destId="{888A65D8-D969-49F6-9963-AF984FC5B3B1}" srcOrd="0" destOrd="0" parTransId="{3499CDF8-EB06-416A-BD97-656F250134B9}" sibTransId="{6F299399-E9EB-4FD5-868A-D5507B6B20C5}"/>
    <dgm:cxn modelId="{55FFF684-AFE5-467E-A00D-C0CC87D3BE86}" type="presOf" srcId="{F82E53CC-83F3-43D2-821B-DFBA97DFD342}" destId="{D22346F6-2048-45AA-AD70-96DDFB24CEF7}" srcOrd="0" destOrd="0" presId="urn:microsoft.com/office/officeart/2018/2/layout/IconLabelDescriptionList"/>
    <dgm:cxn modelId="{0468D0A3-A236-44F7-91DC-4A0DA590E159}" type="presOf" srcId="{3F543847-A730-47F8-A1C9-FBCFF2E09C83}" destId="{54B0E576-6311-4EE4-9188-6D1FAA59FDF8}" srcOrd="0" destOrd="0" presId="urn:microsoft.com/office/officeart/2018/2/layout/IconLabelDescriptionList"/>
    <dgm:cxn modelId="{C36B09BA-79AF-495C-9378-21A85E36466C}" type="presOf" srcId="{017143AA-C849-457A-8920-59BD87B79441}" destId="{171BBFA6-55D5-407F-A833-0C1853C719BB}" srcOrd="0" destOrd="0" presId="urn:microsoft.com/office/officeart/2018/2/layout/IconLabelDescriptionList"/>
    <dgm:cxn modelId="{B75C1FCA-AA55-4B85-99DC-8127FFEDE106}" type="presOf" srcId="{D9BE757F-7953-4B6B-9F62-414463B32F3C}" destId="{C9D79E4A-9623-4D1A-9CA4-AECCDB020E80}" srcOrd="0" destOrd="0" presId="urn:microsoft.com/office/officeart/2018/2/layout/IconLabelDescriptionList"/>
    <dgm:cxn modelId="{BCB94CFE-1454-42BD-8FA0-6012196F977B}" srcId="{D9BE757F-7953-4B6B-9F62-414463B32F3C}" destId="{3F543847-A730-47F8-A1C9-FBCFF2E09C83}" srcOrd="1" destOrd="0" parTransId="{053CA1A7-6D41-48D2-85F9-F86FDD263E07}" sibTransId="{7CEA78A9-63A9-4A5A-B97B-D74EB200E743}"/>
    <dgm:cxn modelId="{363964BF-AFC8-4282-9C0E-4341D9A6862B}" type="presParOf" srcId="{C9D79E4A-9623-4D1A-9CA4-AECCDB020E80}" destId="{648940AE-D80F-4530-B093-3A9E0B2C6B68}" srcOrd="0" destOrd="0" presId="urn:microsoft.com/office/officeart/2018/2/layout/IconLabelDescriptionList"/>
    <dgm:cxn modelId="{A2A927C5-45BC-4830-92C9-50978EB311AC}" type="presParOf" srcId="{648940AE-D80F-4530-B093-3A9E0B2C6B68}" destId="{5023684B-E006-4472-B998-ADDEC4878388}" srcOrd="0" destOrd="0" presId="urn:microsoft.com/office/officeart/2018/2/layout/IconLabelDescriptionList"/>
    <dgm:cxn modelId="{31BCAAC4-C7EA-4EEF-97D6-E303129F6591}" type="presParOf" srcId="{648940AE-D80F-4530-B093-3A9E0B2C6B68}" destId="{719236F4-BAC7-4566-AD4F-1D49FB466DF8}" srcOrd="1" destOrd="0" presId="urn:microsoft.com/office/officeart/2018/2/layout/IconLabelDescriptionList"/>
    <dgm:cxn modelId="{04F5A766-9585-4552-A3AC-F43FA16266E9}" type="presParOf" srcId="{648940AE-D80F-4530-B093-3A9E0B2C6B68}" destId="{D22346F6-2048-45AA-AD70-96DDFB24CEF7}" srcOrd="2" destOrd="0" presId="urn:microsoft.com/office/officeart/2018/2/layout/IconLabelDescriptionList"/>
    <dgm:cxn modelId="{7B71ECB8-DBAE-4B0F-A305-F0D46AE561A0}" type="presParOf" srcId="{648940AE-D80F-4530-B093-3A9E0B2C6B68}" destId="{E1ACD2C2-F16B-4C13-8FF0-89037B8AFC73}" srcOrd="3" destOrd="0" presId="urn:microsoft.com/office/officeart/2018/2/layout/IconLabelDescriptionList"/>
    <dgm:cxn modelId="{E4529043-36FE-4398-A47A-D9CE17FEB8B2}" type="presParOf" srcId="{648940AE-D80F-4530-B093-3A9E0B2C6B68}" destId="{171BBFA6-55D5-407F-A833-0C1853C719BB}" srcOrd="4" destOrd="0" presId="urn:microsoft.com/office/officeart/2018/2/layout/IconLabelDescriptionList"/>
    <dgm:cxn modelId="{196598CA-5EFE-4767-9A00-A61EE42742F2}" type="presParOf" srcId="{C9D79E4A-9623-4D1A-9CA4-AECCDB020E80}" destId="{B249DB80-E2ED-44C7-A9DE-8CDFFB490029}" srcOrd="1" destOrd="0" presId="urn:microsoft.com/office/officeart/2018/2/layout/IconLabelDescriptionList"/>
    <dgm:cxn modelId="{77F6E9B9-D5BB-42F5-9674-1C9341344BEE}" type="presParOf" srcId="{C9D79E4A-9623-4D1A-9CA4-AECCDB020E80}" destId="{238CC1FF-9B21-4525-89A8-CE7AB0382B73}" srcOrd="2" destOrd="0" presId="urn:microsoft.com/office/officeart/2018/2/layout/IconLabelDescriptionList"/>
    <dgm:cxn modelId="{5935953F-E952-4E02-8671-E1FCE8281576}" type="presParOf" srcId="{238CC1FF-9B21-4525-89A8-CE7AB0382B73}" destId="{DDB81875-D60E-47CA-A199-F0293FF5E374}" srcOrd="0" destOrd="0" presId="urn:microsoft.com/office/officeart/2018/2/layout/IconLabelDescriptionList"/>
    <dgm:cxn modelId="{1F75EB68-ADF3-4852-AC2D-67A2801DEB22}" type="presParOf" srcId="{238CC1FF-9B21-4525-89A8-CE7AB0382B73}" destId="{7CAEB9A7-9D1F-42E0-9123-C880F72C8F4A}" srcOrd="1" destOrd="0" presId="urn:microsoft.com/office/officeart/2018/2/layout/IconLabelDescriptionList"/>
    <dgm:cxn modelId="{CEC33ACE-4085-418C-9029-5694BC4C5658}" type="presParOf" srcId="{238CC1FF-9B21-4525-89A8-CE7AB0382B73}" destId="{54B0E576-6311-4EE4-9188-6D1FAA59FDF8}" srcOrd="2" destOrd="0" presId="urn:microsoft.com/office/officeart/2018/2/layout/IconLabelDescriptionList"/>
    <dgm:cxn modelId="{E8FC5421-0420-4435-BFDE-243DAA88FE59}" type="presParOf" srcId="{238CC1FF-9B21-4525-89A8-CE7AB0382B73}" destId="{B03F44CD-29BF-4226-96A6-84AF068D9D26}" srcOrd="3" destOrd="0" presId="urn:microsoft.com/office/officeart/2018/2/layout/IconLabelDescriptionList"/>
    <dgm:cxn modelId="{06F64A23-00C5-47DF-9204-3C4E069C53B1}" type="presParOf" srcId="{238CC1FF-9B21-4525-89A8-CE7AB0382B73}" destId="{87F1245D-8E91-49AC-B638-EB8C706F54A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7BD8928-768E-457D-8E54-A9FFE5C2DC6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84642B-E4B2-4531-95DC-C779BF445814}">
      <dgm:prSet/>
      <dgm:spPr/>
      <dgm:t>
        <a:bodyPr/>
        <a:lstStyle/>
        <a:p>
          <a:r>
            <a:rPr lang="en-US" b="1" i="0"/>
            <a:t>Recommendations: </a:t>
          </a:r>
          <a:endParaRPr lang="en-US"/>
        </a:p>
      </dgm:t>
    </dgm:pt>
    <dgm:pt modelId="{5B772CD0-6170-4451-9FAF-2EF3A95DAA9D}" type="parTrans" cxnId="{61ABC410-C0F6-4447-92FB-B717622FECEF}">
      <dgm:prSet/>
      <dgm:spPr/>
      <dgm:t>
        <a:bodyPr/>
        <a:lstStyle/>
        <a:p>
          <a:endParaRPr lang="en-US"/>
        </a:p>
      </dgm:t>
    </dgm:pt>
    <dgm:pt modelId="{745719D8-DCD2-46F3-9BDE-0CD8FAFED6FE}" type="sibTrans" cxnId="{61ABC410-C0F6-4447-92FB-B717622FECEF}">
      <dgm:prSet/>
      <dgm:spPr/>
      <dgm:t>
        <a:bodyPr/>
        <a:lstStyle/>
        <a:p>
          <a:endParaRPr lang="en-US"/>
        </a:p>
      </dgm:t>
    </dgm:pt>
    <dgm:pt modelId="{3B9FC2EA-8649-40C7-91AB-E99557DB1CAB}">
      <dgm:prSet/>
      <dgm:spPr/>
      <dgm:t>
        <a:bodyPr/>
        <a:lstStyle/>
        <a:p>
          <a:r>
            <a:rPr lang="en-US" b="0" i="0"/>
            <a:t>Educate Users about Phishing</a:t>
          </a:r>
          <a:endParaRPr lang="en-US"/>
        </a:p>
      </dgm:t>
    </dgm:pt>
    <dgm:pt modelId="{857EB6E0-D01A-445A-A859-51DC9750C027}" type="parTrans" cxnId="{854F7B2C-CCFE-469D-99A5-4853A512FDA6}">
      <dgm:prSet/>
      <dgm:spPr/>
      <dgm:t>
        <a:bodyPr/>
        <a:lstStyle/>
        <a:p>
          <a:endParaRPr lang="en-US"/>
        </a:p>
      </dgm:t>
    </dgm:pt>
    <dgm:pt modelId="{A82EA346-450B-48D4-90CF-E0111F73B093}" type="sibTrans" cxnId="{854F7B2C-CCFE-469D-99A5-4853A512FDA6}">
      <dgm:prSet/>
      <dgm:spPr/>
      <dgm:t>
        <a:bodyPr/>
        <a:lstStyle/>
        <a:p>
          <a:endParaRPr lang="en-US"/>
        </a:p>
      </dgm:t>
    </dgm:pt>
    <dgm:pt modelId="{5C0BDC58-3A16-4C2F-8D61-B7B3D1263650}">
      <dgm:prSet/>
      <dgm:spPr/>
      <dgm:t>
        <a:bodyPr/>
        <a:lstStyle/>
        <a:p>
          <a:r>
            <a:rPr lang="en-US" b="0" i="0"/>
            <a:t>Implement Two-Factor Authentication (2FA)</a:t>
          </a:r>
          <a:endParaRPr lang="en-US"/>
        </a:p>
      </dgm:t>
    </dgm:pt>
    <dgm:pt modelId="{917D543B-7774-4D24-A993-5627561B0CFF}" type="parTrans" cxnId="{E8C82418-30B4-419C-AF4D-7308152FF7F5}">
      <dgm:prSet/>
      <dgm:spPr/>
      <dgm:t>
        <a:bodyPr/>
        <a:lstStyle/>
        <a:p>
          <a:endParaRPr lang="en-US"/>
        </a:p>
      </dgm:t>
    </dgm:pt>
    <dgm:pt modelId="{6244F45D-0BF2-4FB6-A5F1-59EB1AC6C713}" type="sibTrans" cxnId="{E8C82418-30B4-419C-AF4D-7308152FF7F5}">
      <dgm:prSet/>
      <dgm:spPr/>
      <dgm:t>
        <a:bodyPr/>
        <a:lstStyle/>
        <a:p>
          <a:endParaRPr lang="en-US"/>
        </a:p>
      </dgm:t>
    </dgm:pt>
    <dgm:pt modelId="{FE330156-A529-46BD-BA13-FC69F67A511A}">
      <dgm:prSet/>
      <dgm:spPr/>
      <dgm:t>
        <a:bodyPr/>
        <a:lstStyle/>
        <a:p>
          <a:r>
            <a:rPr lang="en-US" b="0" i="0"/>
            <a:t>Email Filtering and Security Awareness</a:t>
          </a:r>
          <a:endParaRPr lang="en-US"/>
        </a:p>
      </dgm:t>
    </dgm:pt>
    <dgm:pt modelId="{A13172A3-234C-4DD6-B22E-78DC7E0569ED}" type="parTrans" cxnId="{80E47319-7193-4C13-BA1B-427E3B0EAB41}">
      <dgm:prSet/>
      <dgm:spPr/>
      <dgm:t>
        <a:bodyPr/>
        <a:lstStyle/>
        <a:p>
          <a:endParaRPr lang="en-US"/>
        </a:p>
      </dgm:t>
    </dgm:pt>
    <dgm:pt modelId="{51E5301A-FAE7-4DD5-9832-3949AFF687EE}" type="sibTrans" cxnId="{80E47319-7193-4C13-BA1B-427E3B0EAB41}">
      <dgm:prSet/>
      <dgm:spPr/>
      <dgm:t>
        <a:bodyPr/>
        <a:lstStyle/>
        <a:p>
          <a:endParaRPr lang="en-US"/>
        </a:p>
      </dgm:t>
    </dgm:pt>
    <dgm:pt modelId="{3A19E1A3-0862-4EA9-9691-3E6DC106C7AA}">
      <dgm:prSet/>
      <dgm:spPr/>
      <dgm:t>
        <a:bodyPr/>
        <a:lstStyle/>
        <a:p>
          <a:r>
            <a:rPr lang="en-US" b="0" i="0"/>
            <a:t>Web Filtering</a:t>
          </a:r>
          <a:endParaRPr lang="en-US"/>
        </a:p>
      </dgm:t>
    </dgm:pt>
    <dgm:pt modelId="{FB599D20-FF92-426C-9966-E9F30F6D2860}" type="parTrans" cxnId="{588F93E5-CBB8-4AFD-93BE-677CAEDFE109}">
      <dgm:prSet/>
      <dgm:spPr/>
      <dgm:t>
        <a:bodyPr/>
        <a:lstStyle/>
        <a:p>
          <a:endParaRPr lang="en-US"/>
        </a:p>
      </dgm:t>
    </dgm:pt>
    <dgm:pt modelId="{262D140D-6474-4BD9-AE08-AAFE064E5A05}" type="sibTrans" cxnId="{588F93E5-CBB8-4AFD-93BE-677CAEDFE109}">
      <dgm:prSet/>
      <dgm:spPr/>
      <dgm:t>
        <a:bodyPr/>
        <a:lstStyle/>
        <a:p>
          <a:endParaRPr lang="en-US"/>
        </a:p>
      </dgm:t>
    </dgm:pt>
    <dgm:pt modelId="{3E15450C-0CAF-4761-B343-C221B3B4ABA0}">
      <dgm:prSet/>
      <dgm:spPr/>
      <dgm:t>
        <a:bodyPr/>
        <a:lstStyle/>
        <a:p>
          <a:r>
            <a:rPr lang="en-US" b="0" i="0"/>
            <a:t>Secure Website Communication (HTTPS)</a:t>
          </a:r>
          <a:endParaRPr lang="en-US"/>
        </a:p>
      </dgm:t>
    </dgm:pt>
    <dgm:pt modelId="{7A35D80A-C6F3-44B5-9CB5-D7206817F8D7}" type="parTrans" cxnId="{5C74E9BA-2E4F-4AE3-A740-A1B5886378EB}">
      <dgm:prSet/>
      <dgm:spPr/>
      <dgm:t>
        <a:bodyPr/>
        <a:lstStyle/>
        <a:p>
          <a:endParaRPr lang="en-US"/>
        </a:p>
      </dgm:t>
    </dgm:pt>
    <dgm:pt modelId="{6DD5AA68-0A7C-41B2-AEF5-FC957D8E2489}" type="sibTrans" cxnId="{5C74E9BA-2E4F-4AE3-A740-A1B5886378EB}">
      <dgm:prSet/>
      <dgm:spPr/>
      <dgm:t>
        <a:bodyPr/>
        <a:lstStyle/>
        <a:p>
          <a:endParaRPr lang="en-US"/>
        </a:p>
      </dgm:t>
    </dgm:pt>
    <dgm:pt modelId="{A7469A03-60B6-4E6C-AEB3-287E01F1E6C1}">
      <dgm:prSet/>
      <dgm:spPr/>
      <dgm:t>
        <a:bodyPr/>
        <a:lstStyle/>
        <a:p>
          <a:r>
            <a:rPr lang="en-US" b="0" i="0"/>
            <a:t>Monitor and Analyze Network Traffic</a:t>
          </a:r>
          <a:endParaRPr lang="en-US"/>
        </a:p>
      </dgm:t>
    </dgm:pt>
    <dgm:pt modelId="{1427E715-E093-4B7D-AC8C-D4AC12E0C57E}" type="parTrans" cxnId="{712FAD94-CFCD-43D2-83C6-688648B4D6F3}">
      <dgm:prSet/>
      <dgm:spPr/>
      <dgm:t>
        <a:bodyPr/>
        <a:lstStyle/>
        <a:p>
          <a:endParaRPr lang="en-US"/>
        </a:p>
      </dgm:t>
    </dgm:pt>
    <dgm:pt modelId="{6681675C-6A52-49EB-BFD1-E41099896BA5}" type="sibTrans" cxnId="{712FAD94-CFCD-43D2-83C6-688648B4D6F3}">
      <dgm:prSet/>
      <dgm:spPr/>
      <dgm:t>
        <a:bodyPr/>
        <a:lstStyle/>
        <a:p>
          <a:endParaRPr lang="en-US"/>
        </a:p>
      </dgm:t>
    </dgm:pt>
    <dgm:pt modelId="{00765E33-7952-4B1E-9EF2-0C59F40C3A2D}">
      <dgm:prSet/>
      <dgm:spPr/>
      <dgm:t>
        <a:bodyPr/>
        <a:lstStyle/>
        <a:p>
          <a:r>
            <a:rPr lang="en-US" b="0" i="0"/>
            <a:t>Incident Response Plan</a:t>
          </a:r>
          <a:endParaRPr lang="en-US"/>
        </a:p>
      </dgm:t>
    </dgm:pt>
    <dgm:pt modelId="{1001B968-BD5A-4685-8ADA-DC922DEFE802}" type="parTrans" cxnId="{1D0B8754-B5F1-4DFA-8C4C-017B4480C169}">
      <dgm:prSet/>
      <dgm:spPr/>
      <dgm:t>
        <a:bodyPr/>
        <a:lstStyle/>
        <a:p>
          <a:endParaRPr lang="en-US"/>
        </a:p>
      </dgm:t>
    </dgm:pt>
    <dgm:pt modelId="{5DA1648D-95C8-4B58-8C2D-A363771E0D36}" type="sibTrans" cxnId="{1D0B8754-B5F1-4DFA-8C4C-017B4480C169}">
      <dgm:prSet/>
      <dgm:spPr/>
      <dgm:t>
        <a:bodyPr/>
        <a:lstStyle/>
        <a:p>
          <a:endParaRPr lang="en-US"/>
        </a:p>
      </dgm:t>
    </dgm:pt>
    <dgm:pt modelId="{CA096937-6E9E-40B7-B60B-527F195F5C7B}">
      <dgm:prSet/>
      <dgm:spPr/>
      <dgm:t>
        <a:bodyPr/>
        <a:lstStyle/>
        <a:p>
          <a:r>
            <a:rPr lang="en-US" b="0" i="0"/>
            <a:t>Regularly Back Up Data</a:t>
          </a:r>
          <a:endParaRPr lang="en-US"/>
        </a:p>
      </dgm:t>
    </dgm:pt>
    <dgm:pt modelId="{788B3745-B477-4418-A164-A9059DCCE44C}" type="parTrans" cxnId="{344459C9-022F-4714-83AE-2B7941CF232F}">
      <dgm:prSet/>
      <dgm:spPr/>
      <dgm:t>
        <a:bodyPr/>
        <a:lstStyle/>
        <a:p>
          <a:endParaRPr lang="en-US"/>
        </a:p>
      </dgm:t>
    </dgm:pt>
    <dgm:pt modelId="{8678561D-ADD5-4D7E-B037-248B41651196}" type="sibTrans" cxnId="{344459C9-022F-4714-83AE-2B7941CF232F}">
      <dgm:prSet/>
      <dgm:spPr/>
      <dgm:t>
        <a:bodyPr/>
        <a:lstStyle/>
        <a:p>
          <a:endParaRPr lang="en-US"/>
        </a:p>
      </dgm:t>
    </dgm:pt>
    <dgm:pt modelId="{A6BE0792-7AE2-465D-B6B1-ACE33C660459}">
      <dgm:prSet/>
      <dgm:spPr/>
      <dgm:t>
        <a:bodyPr/>
        <a:lstStyle/>
        <a:p>
          <a:r>
            <a:rPr lang="en-US" b="0" i="0"/>
            <a:t>Employee Reporting Mechanism</a:t>
          </a:r>
          <a:endParaRPr lang="en-US"/>
        </a:p>
      </dgm:t>
    </dgm:pt>
    <dgm:pt modelId="{FDE44254-13D0-4D19-8394-094E93451AB1}" type="parTrans" cxnId="{44912D16-D9F5-4EC2-B62D-4991A5E37357}">
      <dgm:prSet/>
      <dgm:spPr/>
      <dgm:t>
        <a:bodyPr/>
        <a:lstStyle/>
        <a:p>
          <a:endParaRPr lang="en-US"/>
        </a:p>
      </dgm:t>
    </dgm:pt>
    <dgm:pt modelId="{982F77B0-5C63-4EC8-83ED-2DED08F6055B}" type="sibTrans" cxnId="{44912D16-D9F5-4EC2-B62D-4991A5E37357}">
      <dgm:prSet/>
      <dgm:spPr/>
      <dgm:t>
        <a:bodyPr/>
        <a:lstStyle/>
        <a:p>
          <a:endParaRPr lang="en-US"/>
        </a:p>
      </dgm:t>
    </dgm:pt>
    <dgm:pt modelId="{0BD0BC91-F82C-4D64-9D8D-FA7A9B3EB070}">
      <dgm:prSet/>
      <dgm:spPr/>
      <dgm:t>
        <a:bodyPr/>
        <a:lstStyle/>
        <a:p>
          <a:r>
            <a:rPr lang="en-US" b="0" i="0"/>
            <a:t>Endpoint Protection</a:t>
          </a:r>
          <a:endParaRPr lang="en-US"/>
        </a:p>
      </dgm:t>
    </dgm:pt>
    <dgm:pt modelId="{55AA4F11-6DF1-49D7-9E2A-DDDC94363708}" type="parTrans" cxnId="{C0A0D179-5D0C-4B81-8635-33C008157646}">
      <dgm:prSet/>
      <dgm:spPr/>
      <dgm:t>
        <a:bodyPr/>
        <a:lstStyle/>
        <a:p>
          <a:endParaRPr lang="en-US"/>
        </a:p>
      </dgm:t>
    </dgm:pt>
    <dgm:pt modelId="{69D5E31E-82A1-411B-B1CB-B3B4794B7A6E}" type="sibTrans" cxnId="{C0A0D179-5D0C-4B81-8635-33C008157646}">
      <dgm:prSet/>
      <dgm:spPr/>
      <dgm:t>
        <a:bodyPr/>
        <a:lstStyle/>
        <a:p>
          <a:endParaRPr lang="en-US"/>
        </a:p>
      </dgm:t>
    </dgm:pt>
    <dgm:pt modelId="{4A370101-3139-46D0-B5FF-C19DDEBC0837}">
      <dgm:prSet/>
      <dgm:spPr/>
      <dgm:t>
        <a:bodyPr/>
        <a:lstStyle/>
        <a:p>
          <a:r>
            <a:rPr lang="en-US" b="0" i="0"/>
            <a:t>Multi-Layered Security</a:t>
          </a:r>
          <a:endParaRPr lang="en-US"/>
        </a:p>
      </dgm:t>
    </dgm:pt>
    <dgm:pt modelId="{F47D2516-47D0-49E9-A9F8-D98968B2BC6D}" type="parTrans" cxnId="{9302DFD7-8810-4397-8FF7-798AB13410FE}">
      <dgm:prSet/>
      <dgm:spPr/>
      <dgm:t>
        <a:bodyPr/>
        <a:lstStyle/>
        <a:p>
          <a:endParaRPr lang="en-US"/>
        </a:p>
      </dgm:t>
    </dgm:pt>
    <dgm:pt modelId="{33658104-7D66-4B6F-99F0-F2D88BFC8DAD}" type="sibTrans" cxnId="{9302DFD7-8810-4397-8FF7-798AB13410FE}">
      <dgm:prSet/>
      <dgm:spPr/>
      <dgm:t>
        <a:bodyPr/>
        <a:lstStyle/>
        <a:p>
          <a:endParaRPr lang="en-US"/>
        </a:p>
      </dgm:t>
    </dgm:pt>
    <dgm:pt modelId="{66CE71A4-88C9-48E7-8815-57E751EFE055}">
      <dgm:prSet/>
      <dgm:spPr/>
      <dgm:t>
        <a:bodyPr/>
        <a:lstStyle/>
        <a:p>
          <a:r>
            <a:rPr lang="en-US" b="0" i="0"/>
            <a:t>Regular Security Audits and Assessments</a:t>
          </a:r>
          <a:endParaRPr lang="en-US"/>
        </a:p>
      </dgm:t>
    </dgm:pt>
    <dgm:pt modelId="{7F72B33C-2667-4F38-9E28-3EB0F22EEC04}" type="parTrans" cxnId="{1868E345-5ED8-4E01-818F-C2AAEF25578C}">
      <dgm:prSet/>
      <dgm:spPr/>
      <dgm:t>
        <a:bodyPr/>
        <a:lstStyle/>
        <a:p>
          <a:endParaRPr lang="en-US"/>
        </a:p>
      </dgm:t>
    </dgm:pt>
    <dgm:pt modelId="{AC4BD38D-FA82-46AA-A8F8-FF1851FDC8B7}" type="sibTrans" cxnId="{1868E345-5ED8-4E01-818F-C2AAEF25578C}">
      <dgm:prSet/>
      <dgm:spPr/>
      <dgm:t>
        <a:bodyPr/>
        <a:lstStyle/>
        <a:p>
          <a:endParaRPr lang="en-US"/>
        </a:p>
      </dgm:t>
    </dgm:pt>
    <dgm:pt modelId="{ECF42304-8CC0-4FA3-B48A-B8A8BDBAA171}">
      <dgm:prSet/>
      <dgm:spPr/>
      <dgm:t>
        <a:bodyPr/>
        <a:lstStyle/>
        <a:p>
          <a:r>
            <a:rPr lang="en-US" b="0" i="0"/>
            <a:t>Legal and Regulatory Compliance</a:t>
          </a:r>
          <a:endParaRPr lang="en-US"/>
        </a:p>
      </dgm:t>
    </dgm:pt>
    <dgm:pt modelId="{945C80BE-90C5-43DB-82B5-5ED800E8CEF9}" type="parTrans" cxnId="{70B11FAB-E191-4279-AEA5-2338B59CAC03}">
      <dgm:prSet/>
      <dgm:spPr/>
      <dgm:t>
        <a:bodyPr/>
        <a:lstStyle/>
        <a:p>
          <a:endParaRPr lang="en-US"/>
        </a:p>
      </dgm:t>
    </dgm:pt>
    <dgm:pt modelId="{8CC533C9-FFFB-4486-ABDA-2B5CB60D1869}" type="sibTrans" cxnId="{70B11FAB-E191-4279-AEA5-2338B59CAC03}">
      <dgm:prSet/>
      <dgm:spPr/>
      <dgm:t>
        <a:bodyPr/>
        <a:lstStyle/>
        <a:p>
          <a:endParaRPr lang="en-US"/>
        </a:p>
      </dgm:t>
    </dgm:pt>
    <dgm:pt modelId="{5926769F-5B24-4F2C-A60C-7D2DB14DE952}" type="pres">
      <dgm:prSet presAssocID="{D7BD8928-768E-457D-8E54-A9FFE5C2DC60}" presName="diagram" presStyleCnt="0">
        <dgm:presLayoutVars>
          <dgm:dir/>
          <dgm:resizeHandles val="exact"/>
        </dgm:presLayoutVars>
      </dgm:prSet>
      <dgm:spPr/>
    </dgm:pt>
    <dgm:pt modelId="{FF710E8F-AF7E-4D78-8AFA-B1947B055563}" type="pres">
      <dgm:prSet presAssocID="{AC84642B-E4B2-4531-95DC-C779BF445814}" presName="node" presStyleLbl="node1" presStyleIdx="0" presStyleCnt="14">
        <dgm:presLayoutVars>
          <dgm:bulletEnabled val="1"/>
        </dgm:presLayoutVars>
      </dgm:prSet>
      <dgm:spPr/>
    </dgm:pt>
    <dgm:pt modelId="{FF9C59ED-3444-4061-AB05-EBBAC8A883F2}" type="pres">
      <dgm:prSet presAssocID="{745719D8-DCD2-46F3-9BDE-0CD8FAFED6FE}" presName="sibTrans" presStyleCnt="0"/>
      <dgm:spPr/>
    </dgm:pt>
    <dgm:pt modelId="{CFE6503B-C7F0-472B-9F9C-4DF1F0201049}" type="pres">
      <dgm:prSet presAssocID="{3B9FC2EA-8649-40C7-91AB-E99557DB1CAB}" presName="node" presStyleLbl="node1" presStyleIdx="1" presStyleCnt="14">
        <dgm:presLayoutVars>
          <dgm:bulletEnabled val="1"/>
        </dgm:presLayoutVars>
      </dgm:prSet>
      <dgm:spPr/>
    </dgm:pt>
    <dgm:pt modelId="{18A0B484-3EF2-4383-BE16-B9C9DBD6A8E7}" type="pres">
      <dgm:prSet presAssocID="{A82EA346-450B-48D4-90CF-E0111F73B093}" presName="sibTrans" presStyleCnt="0"/>
      <dgm:spPr/>
    </dgm:pt>
    <dgm:pt modelId="{927D94E5-A95B-463D-811D-7EAB588FC10D}" type="pres">
      <dgm:prSet presAssocID="{5C0BDC58-3A16-4C2F-8D61-B7B3D1263650}" presName="node" presStyleLbl="node1" presStyleIdx="2" presStyleCnt="14">
        <dgm:presLayoutVars>
          <dgm:bulletEnabled val="1"/>
        </dgm:presLayoutVars>
      </dgm:prSet>
      <dgm:spPr/>
    </dgm:pt>
    <dgm:pt modelId="{F8D7F45A-F46A-4E23-ABD7-FE05DE071545}" type="pres">
      <dgm:prSet presAssocID="{6244F45D-0BF2-4FB6-A5F1-59EB1AC6C713}" presName="sibTrans" presStyleCnt="0"/>
      <dgm:spPr/>
    </dgm:pt>
    <dgm:pt modelId="{003E5C00-ADF1-4909-BBC6-AADA032CE09F}" type="pres">
      <dgm:prSet presAssocID="{FE330156-A529-46BD-BA13-FC69F67A511A}" presName="node" presStyleLbl="node1" presStyleIdx="3" presStyleCnt="14">
        <dgm:presLayoutVars>
          <dgm:bulletEnabled val="1"/>
        </dgm:presLayoutVars>
      </dgm:prSet>
      <dgm:spPr/>
    </dgm:pt>
    <dgm:pt modelId="{934DDA22-C9D7-4B84-B23E-16F6B70D40C1}" type="pres">
      <dgm:prSet presAssocID="{51E5301A-FAE7-4DD5-9832-3949AFF687EE}" presName="sibTrans" presStyleCnt="0"/>
      <dgm:spPr/>
    </dgm:pt>
    <dgm:pt modelId="{FBD12CED-B457-4152-96FC-C85F4123DED7}" type="pres">
      <dgm:prSet presAssocID="{3A19E1A3-0862-4EA9-9691-3E6DC106C7AA}" presName="node" presStyleLbl="node1" presStyleIdx="4" presStyleCnt="14">
        <dgm:presLayoutVars>
          <dgm:bulletEnabled val="1"/>
        </dgm:presLayoutVars>
      </dgm:prSet>
      <dgm:spPr/>
    </dgm:pt>
    <dgm:pt modelId="{A6592A97-9C71-43AA-9793-23C8F40D1852}" type="pres">
      <dgm:prSet presAssocID="{262D140D-6474-4BD9-AE08-AAFE064E5A05}" presName="sibTrans" presStyleCnt="0"/>
      <dgm:spPr/>
    </dgm:pt>
    <dgm:pt modelId="{4870AE66-E3B6-460B-9F42-8E7DA6D46B12}" type="pres">
      <dgm:prSet presAssocID="{3E15450C-0CAF-4761-B343-C221B3B4ABA0}" presName="node" presStyleLbl="node1" presStyleIdx="5" presStyleCnt="14">
        <dgm:presLayoutVars>
          <dgm:bulletEnabled val="1"/>
        </dgm:presLayoutVars>
      </dgm:prSet>
      <dgm:spPr/>
    </dgm:pt>
    <dgm:pt modelId="{942AD643-2FD0-4111-8D3B-D40D18BC0B55}" type="pres">
      <dgm:prSet presAssocID="{6DD5AA68-0A7C-41B2-AEF5-FC957D8E2489}" presName="sibTrans" presStyleCnt="0"/>
      <dgm:spPr/>
    </dgm:pt>
    <dgm:pt modelId="{80887045-DA7F-4544-868D-52E715068EEC}" type="pres">
      <dgm:prSet presAssocID="{A7469A03-60B6-4E6C-AEB3-287E01F1E6C1}" presName="node" presStyleLbl="node1" presStyleIdx="6" presStyleCnt="14">
        <dgm:presLayoutVars>
          <dgm:bulletEnabled val="1"/>
        </dgm:presLayoutVars>
      </dgm:prSet>
      <dgm:spPr/>
    </dgm:pt>
    <dgm:pt modelId="{C1A6DDD7-76DA-41D6-A22C-85F9AA451E46}" type="pres">
      <dgm:prSet presAssocID="{6681675C-6A52-49EB-BFD1-E41099896BA5}" presName="sibTrans" presStyleCnt="0"/>
      <dgm:spPr/>
    </dgm:pt>
    <dgm:pt modelId="{2DFD636E-1D55-4CED-81C0-C71676FDF72F}" type="pres">
      <dgm:prSet presAssocID="{00765E33-7952-4B1E-9EF2-0C59F40C3A2D}" presName="node" presStyleLbl="node1" presStyleIdx="7" presStyleCnt="14">
        <dgm:presLayoutVars>
          <dgm:bulletEnabled val="1"/>
        </dgm:presLayoutVars>
      </dgm:prSet>
      <dgm:spPr/>
    </dgm:pt>
    <dgm:pt modelId="{ED4801F9-9325-4173-8863-57311875F5A4}" type="pres">
      <dgm:prSet presAssocID="{5DA1648D-95C8-4B58-8C2D-A363771E0D36}" presName="sibTrans" presStyleCnt="0"/>
      <dgm:spPr/>
    </dgm:pt>
    <dgm:pt modelId="{15FCAE62-B303-40C9-91C3-4980DA40E55B}" type="pres">
      <dgm:prSet presAssocID="{CA096937-6E9E-40B7-B60B-527F195F5C7B}" presName="node" presStyleLbl="node1" presStyleIdx="8" presStyleCnt="14">
        <dgm:presLayoutVars>
          <dgm:bulletEnabled val="1"/>
        </dgm:presLayoutVars>
      </dgm:prSet>
      <dgm:spPr/>
    </dgm:pt>
    <dgm:pt modelId="{D08E171E-9458-4E3F-AB7F-5B4C5A8776D0}" type="pres">
      <dgm:prSet presAssocID="{8678561D-ADD5-4D7E-B037-248B41651196}" presName="sibTrans" presStyleCnt="0"/>
      <dgm:spPr/>
    </dgm:pt>
    <dgm:pt modelId="{A6D9971B-2250-4115-8951-BFCC55E8FBEA}" type="pres">
      <dgm:prSet presAssocID="{A6BE0792-7AE2-465D-B6B1-ACE33C660459}" presName="node" presStyleLbl="node1" presStyleIdx="9" presStyleCnt="14">
        <dgm:presLayoutVars>
          <dgm:bulletEnabled val="1"/>
        </dgm:presLayoutVars>
      </dgm:prSet>
      <dgm:spPr/>
    </dgm:pt>
    <dgm:pt modelId="{CC440EA5-775A-49F1-B41D-872EFDA1D646}" type="pres">
      <dgm:prSet presAssocID="{982F77B0-5C63-4EC8-83ED-2DED08F6055B}" presName="sibTrans" presStyleCnt="0"/>
      <dgm:spPr/>
    </dgm:pt>
    <dgm:pt modelId="{B4F532E1-E575-45AF-829F-C67A0826FAC0}" type="pres">
      <dgm:prSet presAssocID="{0BD0BC91-F82C-4D64-9D8D-FA7A9B3EB070}" presName="node" presStyleLbl="node1" presStyleIdx="10" presStyleCnt="14">
        <dgm:presLayoutVars>
          <dgm:bulletEnabled val="1"/>
        </dgm:presLayoutVars>
      </dgm:prSet>
      <dgm:spPr/>
    </dgm:pt>
    <dgm:pt modelId="{71995097-2057-4C1E-95DA-BAC1934419E8}" type="pres">
      <dgm:prSet presAssocID="{69D5E31E-82A1-411B-B1CB-B3B4794B7A6E}" presName="sibTrans" presStyleCnt="0"/>
      <dgm:spPr/>
    </dgm:pt>
    <dgm:pt modelId="{BDCF0DAF-4AC5-4207-8E0B-77E26344036A}" type="pres">
      <dgm:prSet presAssocID="{4A370101-3139-46D0-B5FF-C19DDEBC0837}" presName="node" presStyleLbl="node1" presStyleIdx="11" presStyleCnt="14">
        <dgm:presLayoutVars>
          <dgm:bulletEnabled val="1"/>
        </dgm:presLayoutVars>
      </dgm:prSet>
      <dgm:spPr/>
    </dgm:pt>
    <dgm:pt modelId="{AFEA43C4-2B11-4A87-AACB-4913A98107FA}" type="pres">
      <dgm:prSet presAssocID="{33658104-7D66-4B6F-99F0-F2D88BFC8DAD}" presName="sibTrans" presStyleCnt="0"/>
      <dgm:spPr/>
    </dgm:pt>
    <dgm:pt modelId="{939BE3BC-964B-405F-AE33-8206DC8D1809}" type="pres">
      <dgm:prSet presAssocID="{66CE71A4-88C9-48E7-8815-57E751EFE055}" presName="node" presStyleLbl="node1" presStyleIdx="12" presStyleCnt="14">
        <dgm:presLayoutVars>
          <dgm:bulletEnabled val="1"/>
        </dgm:presLayoutVars>
      </dgm:prSet>
      <dgm:spPr/>
    </dgm:pt>
    <dgm:pt modelId="{C66CEEAA-33A1-4166-A78D-D3A7B2D06C66}" type="pres">
      <dgm:prSet presAssocID="{AC4BD38D-FA82-46AA-A8F8-FF1851FDC8B7}" presName="sibTrans" presStyleCnt="0"/>
      <dgm:spPr/>
    </dgm:pt>
    <dgm:pt modelId="{1EB37687-7F43-4467-B412-AFA04E4194CB}" type="pres">
      <dgm:prSet presAssocID="{ECF42304-8CC0-4FA3-B48A-B8A8BDBAA171}" presName="node" presStyleLbl="node1" presStyleIdx="13" presStyleCnt="14">
        <dgm:presLayoutVars>
          <dgm:bulletEnabled val="1"/>
        </dgm:presLayoutVars>
      </dgm:prSet>
      <dgm:spPr/>
    </dgm:pt>
  </dgm:ptLst>
  <dgm:cxnLst>
    <dgm:cxn modelId="{AEA05F06-66B3-43D8-8381-164CC901A7BC}" type="presOf" srcId="{CA096937-6E9E-40B7-B60B-527F195F5C7B}" destId="{15FCAE62-B303-40C9-91C3-4980DA40E55B}" srcOrd="0" destOrd="0" presId="urn:microsoft.com/office/officeart/2005/8/layout/default"/>
    <dgm:cxn modelId="{61ABC410-C0F6-4447-92FB-B717622FECEF}" srcId="{D7BD8928-768E-457D-8E54-A9FFE5C2DC60}" destId="{AC84642B-E4B2-4531-95DC-C779BF445814}" srcOrd="0" destOrd="0" parTransId="{5B772CD0-6170-4451-9FAF-2EF3A95DAA9D}" sibTransId="{745719D8-DCD2-46F3-9BDE-0CD8FAFED6FE}"/>
    <dgm:cxn modelId="{44912D16-D9F5-4EC2-B62D-4991A5E37357}" srcId="{D7BD8928-768E-457D-8E54-A9FFE5C2DC60}" destId="{A6BE0792-7AE2-465D-B6B1-ACE33C660459}" srcOrd="9" destOrd="0" parTransId="{FDE44254-13D0-4D19-8394-094E93451AB1}" sibTransId="{982F77B0-5C63-4EC8-83ED-2DED08F6055B}"/>
    <dgm:cxn modelId="{E8C82418-30B4-419C-AF4D-7308152FF7F5}" srcId="{D7BD8928-768E-457D-8E54-A9FFE5C2DC60}" destId="{5C0BDC58-3A16-4C2F-8D61-B7B3D1263650}" srcOrd="2" destOrd="0" parTransId="{917D543B-7774-4D24-A993-5627561B0CFF}" sibTransId="{6244F45D-0BF2-4FB6-A5F1-59EB1AC6C713}"/>
    <dgm:cxn modelId="{57A64F18-3D6B-4796-9A10-158F03D6A1AB}" type="presOf" srcId="{3B9FC2EA-8649-40C7-91AB-E99557DB1CAB}" destId="{CFE6503B-C7F0-472B-9F9C-4DF1F0201049}" srcOrd="0" destOrd="0" presId="urn:microsoft.com/office/officeart/2005/8/layout/default"/>
    <dgm:cxn modelId="{80E47319-7193-4C13-BA1B-427E3B0EAB41}" srcId="{D7BD8928-768E-457D-8E54-A9FFE5C2DC60}" destId="{FE330156-A529-46BD-BA13-FC69F67A511A}" srcOrd="3" destOrd="0" parTransId="{A13172A3-234C-4DD6-B22E-78DC7E0569ED}" sibTransId="{51E5301A-FAE7-4DD5-9832-3949AFF687EE}"/>
    <dgm:cxn modelId="{2AC0C91E-CD0D-41C8-BF5E-706E3ED7CCAE}" type="presOf" srcId="{66CE71A4-88C9-48E7-8815-57E751EFE055}" destId="{939BE3BC-964B-405F-AE33-8206DC8D1809}" srcOrd="0" destOrd="0" presId="urn:microsoft.com/office/officeart/2005/8/layout/default"/>
    <dgm:cxn modelId="{25AE3329-7F5A-49E7-9CEF-3CC2358A22E5}" type="presOf" srcId="{5C0BDC58-3A16-4C2F-8D61-B7B3D1263650}" destId="{927D94E5-A95B-463D-811D-7EAB588FC10D}" srcOrd="0" destOrd="0" presId="urn:microsoft.com/office/officeart/2005/8/layout/default"/>
    <dgm:cxn modelId="{854F7B2C-CCFE-469D-99A5-4853A512FDA6}" srcId="{D7BD8928-768E-457D-8E54-A9FFE5C2DC60}" destId="{3B9FC2EA-8649-40C7-91AB-E99557DB1CAB}" srcOrd="1" destOrd="0" parTransId="{857EB6E0-D01A-445A-A859-51DC9750C027}" sibTransId="{A82EA346-450B-48D4-90CF-E0111F73B093}"/>
    <dgm:cxn modelId="{369DCD2D-4F09-4D5F-88A5-38BE3F3FBD86}" type="presOf" srcId="{0BD0BC91-F82C-4D64-9D8D-FA7A9B3EB070}" destId="{B4F532E1-E575-45AF-829F-C67A0826FAC0}" srcOrd="0" destOrd="0" presId="urn:microsoft.com/office/officeart/2005/8/layout/default"/>
    <dgm:cxn modelId="{00B81F63-4537-4458-AD63-DD789120C7BD}" type="presOf" srcId="{AC84642B-E4B2-4531-95DC-C779BF445814}" destId="{FF710E8F-AF7E-4D78-8AFA-B1947B055563}" srcOrd="0" destOrd="0" presId="urn:microsoft.com/office/officeart/2005/8/layout/default"/>
    <dgm:cxn modelId="{1868E345-5ED8-4E01-818F-C2AAEF25578C}" srcId="{D7BD8928-768E-457D-8E54-A9FFE5C2DC60}" destId="{66CE71A4-88C9-48E7-8815-57E751EFE055}" srcOrd="12" destOrd="0" parTransId="{7F72B33C-2667-4F38-9E28-3EB0F22EEC04}" sibTransId="{AC4BD38D-FA82-46AA-A8F8-FF1851FDC8B7}"/>
    <dgm:cxn modelId="{1D0B8754-B5F1-4DFA-8C4C-017B4480C169}" srcId="{D7BD8928-768E-457D-8E54-A9FFE5C2DC60}" destId="{00765E33-7952-4B1E-9EF2-0C59F40C3A2D}" srcOrd="7" destOrd="0" parTransId="{1001B968-BD5A-4685-8ADA-DC922DEFE802}" sibTransId="{5DA1648D-95C8-4B58-8C2D-A363771E0D36}"/>
    <dgm:cxn modelId="{E6BF6179-8B17-4768-8EAE-1492BF6B3176}" type="presOf" srcId="{4A370101-3139-46D0-B5FF-C19DDEBC0837}" destId="{BDCF0DAF-4AC5-4207-8E0B-77E26344036A}" srcOrd="0" destOrd="0" presId="urn:microsoft.com/office/officeart/2005/8/layout/default"/>
    <dgm:cxn modelId="{C0A0D179-5D0C-4B81-8635-33C008157646}" srcId="{D7BD8928-768E-457D-8E54-A9FFE5C2DC60}" destId="{0BD0BC91-F82C-4D64-9D8D-FA7A9B3EB070}" srcOrd="10" destOrd="0" parTransId="{55AA4F11-6DF1-49D7-9E2A-DDDC94363708}" sibTransId="{69D5E31E-82A1-411B-B1CB-B3B4794B7A6E}"/>
    <dgm:cxn modelId="{35D9417E-8CDF-465F-BB35-0BE5F5D20B14}" type="presOf" srcId="{3E15450C-0CAF-4761-B343-C221B3B4ABA0}" destId="{4870AE66-E3B6-460B-9F42-8E7DA6D46B12}" srcOrd="0" destOrd="0" presId="urn:microsoft.com/office/officeart/2005/8/layout/default"/>
    <dgm:cxn modelId="{89971E84-F3C5-4180-8220-B75DB344E6C6}" type="presOf" srcId="{A6BE0792-7AE2-465D-B6B1-ACE33C660459}" destId="{A6D9971B-2250-4115-8951-BFCC55E8FBEA}" srcOrd="0" destOrd="0" presId="urn:microsoft.com/office/officeart/2005/8/layout/default"/>
    <dgm:cxn modelId="{712FAD94-CFCD-43D2-83C6-688648B4D6F3}" srcId="{D7BD8928-768E-457D-8E54-A9FFE5C2DC60}" destId="{A7469A03-60B6-4E6C-AEB3-287E01F1E6C1}" srcOrd="6" destOrd="0" parTransId="{1427E715-E093-4B7D-AC8C-D4AC12E0C57E}" sibTransId="{6681675C-6A52-49EB-BFD1-E41099896BA5}"/>
    <dgm:cxn modelId="{EBBCBFA3-E3BF-481C-B0F8-714AA39C9B10}" type="presOf" srcId="{ECF42304-8CC0-4FA3-B48A-B8A8BDBAA171}" destId="{1EB37687-7F43-4467-B412-AFA04E4194CB}" srcOrd="0" destOrd="0" presId="urn:microsoft.com/office/officeart/2005/8/layout/default"/>
    <dgm:cxn modelId="{70B11FAB-E191-4279-AEA5-2338B59CAC03}" srcId="{D7BD8928-768E-457D-8E54-A9FFE5C2DC60}" destId="{ECF42304-8CC0-4FA3-B48A-B8A8BDBAA171}" srcOrd="13" destOrd="0" parTransId="{945C80BE-90C5-43DB-82B5-5ED800E8CEF9}" sibTransId="{8CC533C9-FFFB-4486-ABDA-2B5CB60D1869}"/>
    <dgm:cxn modelId="{B3015AB4-9873-42DE-9713-DF116F01B87B}" type="presOf" srcId="{00765E33-7952-4B1E-9EF2-0C59F40C3A2D}" destId="{2DFD636E-1D55-4CED-81C0-C71676FDF72F}" srcOrd="0" destOrd="0" presId="urn:microsoft.com/office/officeart/2005/8/layout/default"/>
    <dgm:cxn modelId="{80097AB9-3C12-4510-BDB9-AB78C671EEAA}" type="presOf" srcId="{D7BD8928-768E-457D-8E54-A9FFE5C2DC60}" destId="{5926769F-5B24-4F2C-A60C-7D2DB14DE952}" srcOrd="0" destOrd="0" presId="urn:microsoft.com/office/officeart/2005/8/layout/default"/>
    <dgm:cxn modelId="{5C74E9BA-2E4F-4AE3-A740-A1B5886378EB}" srcId="{D7BD8928-768E-457D-8E54-A9FFE5C2DC60}" destId="{3E15450C-0CAF-4761-B343-C221B3B4ABA0}" srcOrd="5" destOrd="0" parTransId="{7A35D80A-C6F3-44B5-9CB5-D7206817F8D7}" sibTransId="{6DD5AA68-0A7C-41B2-AEF5-FC957D8E2489}"/>
    <dgm:cxn modelId="{344459C9-022F-4714-83AE-2B7941CF232F}" srcId="{D7BD8928-768E-457D-8E54-A9FFE5C2DC60}" destId="{CA096937-6E9E-40B7-B60B-527F195F5C7B}" srcOrd="8" destOrd="0" parTransId="{788B3745-B477-4418-A164-A9059DCCE44C}" sibTransId="{8678561D-ADD5-4D7E-B037-248B41651196}"/>
    <dgm:cxn modelId="{9302DFD7-8810-4397-8FF7-798AB13410FE}" srcId="{D7BD8928-768E-457D-8E54-A9FFE5C2DC60}" destId="{4A370101-3139-46D0-B5FF-C19DDEBC0837}" srcOrd="11" destOrd="0" parTransId="{F47D2516-47D0-49E9-A9F8-D98968B2BC6D}" sibTransId="{33658104-7D66-4B6F-99F0-F2D88BFC8DAD}"/>
    <dgm:cxn modelId="{83E97FD8-1D60-4CCC-84B0-385CD993146F}" type="presOf" srcId="{A7469A03-60B6-4E6C-AEB3-287E01F1E6C1}" destId="{80887045-DA7F-4544-868D-52E715068EEC}" srcOrd="0" destOrd="0" presId="urn:microsoft.com/office/officeart/2005/8/layout/default"/>
    <dgm:cxn modelId="{71CBF2DD-13C8-408D-BB65-7C9724E5D20A}" type="presOf" srcId="{FE330156-A529-46BD-BA13-FC69F67A511A}" destId="{003E5C00-ADF1-4909-BBC6-AADA032CE09F}" srcOrd="0" destOrd="0" presId="urn:microsoft.com/office/officeart/2005/8/layout/default"/>
    <dgm:cxn modelId="{DEF935E5-2F67-4154-91A9-1361684F7A4B}" type="presOf" srcId="{3A19E1A3-0862-4EA9-9691-3E6DC106C7AA}" destId="{FBD12CED-B457-4152-96FC-C85F4123DED7}" srcOrd="0" destOrd="0" presId="urn:microsoft.com/office/officeart/2005/8/layout/default"/>
    <dgm:cxn modelId="{588F93E5-CBB8-4AFD-93BE-677CAEDFE109}" srcId="{D7BD8928-768E-457D-8E54-A9FFE5C2DC60}" destId="{3A19E1A3-0862-4EA9-9691-3E6DC106C7AA}" srcOrd="4" destOrd="0" parTransId="{FB599D20-FF92-426C-9966-E9F30F6D2860}" sibTransId="{262D140D-6474-4BD9-AE08-AAFE064E5A05}"/>
    <dgm:cxn modelId="{31D6FC83-FB9E-4086-9E8A-9EDBEEF0E28C}" type="presParOf" srcId="{5926769F-5B24-4F2C-A60C-7D2DB14DE952}" destId="{FF710E8F-AF7E-4D78-8AFA-B1947B055563}" srcOrd="0" destOrd="0" presId="urn:microsoft.com/office/officeart/2005/8/layout/default"/>
    <dgm:cxn modelId="{5FFD1755-30F9-40C2-BE4A-8792ECA96113}" type="presParOf" srcId="{5926769F-5B24-4F2C-A60C-7D2DB14DE952}" destId="{FF9C59ED-3444-4061-AB05-EBBAC8A883F2}" srcOrd="1" destOrd="0" presId="urn:microsoft.com/office/officeart/2005/8/layout/default"/>
    <dgm:cxn modelId="{B749DB48-75FF-4BFB-A3FA-8146951705A5}" type="presParOf" srcId="{5926769F-5B24-4F2C-A60C-7D2DB14DE952}" destId="{CFE6503B-C7F0-472B-9F9C-4DF1F0201049}" srcOrd="2" destOrd="0" presId="urn:microsoft.com/office/officeart/2005/8/layout/default"/>
    <dgm:cxn modelId="{83BD2A0F-2286-44FC-9891-BB2A16D09407}" type="presParOf" srcId="{5926769F-5B24-4F2C-A60C-7D2DB14DE952}" destId="{18A0B484-3EF2-4383-BE16-B9C9DBD6A8E7}" srcOrd="3" destOrd="0" presId="urn:microsoft.com/office/officeart/2005/8/layout/default"/>
    <dgm:cxn modelId="{85DFEBDF-4436-47B7-8326-ACA3BC5673DB}" type="presParOf" srcId="{5926769F-5B24-4F2C-A60C-7D2DB14DE952}" destId="{927D94E5-A95B-463D-811D-7EAB588FC10D}" srcOrd="4" destOrd="0" presId="urn:microsoft.com/office/officeart/2005/8/layout/default"/>
    <dgm:cxn modelId="{ED4161AC-27AE-480B-BB69-F73E82A829E9}" type="presParOf" srcId="{5926769F-5B24-4F2C-A60C-7D2DB14DE952}" destId="{F8D7F45A-F46A-4E23-ABD7-FE05DE071545}" srcOrd="5" destOrd="0" presId="urn:microsoft.com/office/officeart/2005/8/layout/default"/>
    <dgm:cxn modelId="{DB57199F-F0C5-433B-8ABF-0ADFF36DC1C0}" type="presParOf" srcId="{5926769F-5B24-4F2C-A60C-7D2DB14DE952}" destId="{003E5C00-ADF1-4909-BBC6-AADA032CE09F}" srcOrd="6" destOrd="0" presId="urn:microsoft.com/office/officeart/2005/8/layout/default"/>
    <dgm:cxn modelId="{17CFE98C-E0AF-4D6B-B5D7-8A289A52CADA}" type="presParOf" srcId="{5926769F-5B24-4F2C-A60C-7D2DB14DE952}" destId="{934DDA22-C9D7-4B84-B23E-16F6B70D40C1}" srcOrd="7" destOrd="0" presId="urn:microsoft.com/office/officeart/2005/8/layout/default"/>
    <dgm:cxn modelId="{F2CE789A-FEAD-46B6-AF52-76C694803210}" type="presParOf" srcId="{5926769F-5B24-4F2C-A60C-7D2DB14DE952}" destId="{FBD12CED-B457-4152-96FC-C85F4123DED7}" srcOrd="8" destOrd="0" presId="urn:microsoft.com/office/officeart/2005/8/layout/default"/>
    <dgm:cxn modelId="{2DB78908-AA30-4506-9AC9-285CAA78AB41}" type="presParOf" srcId="{5926769F-5B24-4F2C-A60C-7D2DB14DE952}" destId="{A6592A97-9C71-43AA-9793-23C8F40D1852}" srcOrd="9" destOrd="0" presId="urn:microsoft.com/office/officeart/2005/8/layout/default"/>
    <dgm:cxn modelId="{EC59D2E6-2179-49A1-AA1A-B359733BBBEB}" type="presParOf" srcId="{5926769F-5B24-4F2C-A60C-7D2DB14DE952}" destId="{4870AE66-E3B6-460B-9F42-8E7DA6D46B12}" srcOrd="10" destOrd="0" presId="urn:microsoft.com/office/officeart/2005/8/layout/default"/>
    <dgm:cxn modelId="{0194B30E-6F5A-4335-A783-BFA65EE5773F}" type="presParOf" srcId="{5926769F-5B24-4F2C-A60C-7D2DB14DE952}" destId="{942AD643-2FD0-4111-8D3B-D40D18BC0B55}" srcOrd="11" destOrd="0" presId="urn:microsoft.com/office/officeart/2005/8/layout/default"/>
    <dgm:cxn modelId="{7DFEDB28-3F4B-4813-B9BB-A738B3E19F03}" type="presParOf" srcId="{5926769F-5B24-4F2C-A60C-7D2DB14DE952}" destId="{80887045-DA7F-4544-868D-52E715068EEC}" srcOrd="12" destOrd="0" presId="urn:microsoft.com/office/officeart/2005/8/layout/default"/>
    <dgm:cxn modelId="{C9E0DB06-24FB-49BC-B6B6-59F2B0841BF7}" type="presParOf" srcId="{5926769F-5B24-4F2C-A60C-7D2DB14DE952}" destId="{C1A6DDD7-76DA-41D6-A22C-85F9AA451E46}" srcOrd="13" destOrd="0" presId="urn:microsoft.com/office/officeart/2005/8/layout/default"/>
    <dgm:cxn modelId="{D5570637-F36B-4702-ACD2-451C2C6060C2}" type="presParOf" srcId="{5926769F-5B24-4F2C-A60C-7D2DB14DE952}" destId="{2DFD636E-1D55-4CED-81C0-C71676FDF72F}" srcOrd="14" destOrd="0" presId="urn:microsoft.com/office/officeart/2005/8/layout/default"/>
    <dgm:cxn modelId="{6848F694-8584-4455-9016-379BC9AEF779}" type="presParOf" srcId="{5926769F-5B24-4F2C-A60C-7D2DB14DE952}" destId="{ED4801F9-9325-4173-8863-57311875F5A4}" srcOrd="15" destOrd="0" presId="urn:microsoft.com/office/officeart/2005/8/layout/default"/>
    <dgm:cxn modelId="{A8FF41A4-2B40-473E-83C2-F96207D05DAF}" type="presParOf" srcId="{5926769F-5B24-4F2C-A60C-7D2DB14DE952}" destId="{15FCAE62-B303-40C9-91C3-4980DA40E55B}" srcOrd="16" destOrd="0" presId="urn:microsoft.com/office/officeart/2005/8/layout/default"/>
    <dgm:cxn modelId="{7C497CD5-3A92-4E56-B814-97788525DC9F}" type="presParOf" srcId="{5926769F-5B24-4F2C-A60C-7D2DB14DE952}" destId="{D08E171E-9458-4E3F-AB7F-5B4C5A8776D0}" srcOrd="17" destOrd="0" presId="urn:microsoft.com/office/officeart/2005/8/layout/default"/>
    <dgm:cxn modelId="{DA1A8CBB-182D-44C9-B190-4C8C66CD31F3}" type="presParOf" srcId="{5926769F-5B24-4F2C-A60C-7D2DB14DE952}" destId="{A6D9971B-2250-4115-8951-BFCC55E8FBEA}" srcOrd="18" destOrd="0" presId="urn:microsoft.com/office/officeart/2005/8/layout/default"/>
    <dgm:cxn modelId="{433F7F69-C66B-4705-BCDC-12C8C879446D}" type="presParOf" srcId="{5926769F-5B24-4F2C-A60C-7D2DB14DE952}" destId="{CC440EA5-775A-49F1-B41D-872EFDA1D646}" srcOrd="19" destOrd="0" presId="urn:microsoft.com/office/officeart/2005/8/layout/default"/>
    <dgm:cxn modelId="{7453DE37-9FE7-468B-8F6C-3B1221D26454}" type="presParOf" srcId="{5926769F-5B24-4F2C-A60C-7D2DB14DE952}" destId="{B4F532E1-E575-45AF-829F-C67A0826FAC0}" srcOrd="20" destOrd="0" presId="urn:microsoft.com/office/officeart/2005/8/layout/default"/>
    <dgm:cxn modelId="{6016A6EC-FAA8-4DE4-B916-E75CEB38FBD4}" type="presParOf" srcId="{5926769F-5B24-4F2C-A60C-7D2DB14DE952}" destId="{71995097-2057-4C1E-95DA-BAC1934419E8}" srcOrd="21" destOrd="0" presId="urn:microsoft.com/office/officeart/2005/8/layout/default"/>
    <dgm:cxn modelId="{13D283DA-E13A-4E0B-9A26-3AB927CFB82F}" type="presParOf" srcId="{5926769F-5B24-4F2C-A60C-7D2DB14DE952}" destId="{BDCF0DAF-4AC5-4207-8E0B-77E26344036A}" srcOrd="22" destOrd="0" presId="urn:microsoft.com/office/officeart/2005/8/layout/default"/>
    <dgm:cxn modelId="{51DAF45B-7C43-4F6D-B40A-5CF309AA5F03}" type="presParOf" srcId="{5926769F-5B24-4F2C-A60C-7D2DB14DE952}" destId="{AFEA43C4-2B11-4A87-AACB-4913A98107FA}" srcOrd="23" destOrd="0" presId="urn:microsoft.com/office/officeart/2005/8/layout/default"/>
    <dgm:cxn modelId="{C6D58A0F-5157-45E0-986F-41BB88B7E756}" type="presParOf" srcId="{5926769F-5B24-4F2C-A60C-7D2DB14DE952}" destId="{939BE3BC-964B-405F-AE33-8206DC8D1809}" srcOrd="24" destOrd="0" presId="urn:microsoft.com/office/officeart/2005/8/layout/default"/>
    <dgm:cxn modelId="{1FAD84E2-ABDC-43CD-BF71-7AA6AAC34A15}" type="presParOf" srcId="{5926769F-5B24-4F2C-A60C-7D2DB14DE952}" destId="{C66CEEAA-33A1-4166-A78D-D3A7B2D06C66}" srcOrd="25" destOrd="0" presId="urn:microsoft.com/office/officeart/2005/8/layout/default"/>
    <dgm:cxn modelId="{D58B594E-CE9E-41C4-BBD3-FE45B625FD30}" type="presParOf" srcId="{5926769F-5B24-4F2C-A60C-7D2DB14DE952}" destId="{1EB37687-7F43-4467-B412-AFA04E4194CB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7FEC14-0528-478A-BBDD-097FB75D347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5A37FA-4E25-44FD-813E-CE780F1731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Equipping with Valuable Skills</a:t>
          </a:r>
          <a:endParaRPr lang="en-US"/>
        </a:p>
      </dgm:t>
    </dgm:pt>
    <dgm:pt modelId="{0F128290-A1D5-42D0-9781-DFEB9AA022CF}" type="parTrans" cxnId="{7DAFDABF-B4F9-4D46-AE77-259EA058AFB5}">
      <dgm:prSet/>
      <dgm:spPr/>
      <dgm:t>
        <a:bodyPr/>
        <a:lstStyle/>
        <a:p>
          <a:endParaRPr lang="en-US"/>
        </a:p>
      </dgm:t>
    </dgm:pt>
    <dgm:pt modelId="{1F5C0CB2-D6A9-4043-A726-18558A23C4DE}" type="sibTrans" cxnId="{7DAFDABF-B4F9-4D46-AE77-259EA058AFB5}">
      <dgm:prSet/>
      <dgm:spPr/>
      <dgm:t>
        <a:bodyPr/>
        <a:lstStyle/>
        <a:p>
          <a:endParaRPr lang="en-US"/>
        </a:p>
      </dgm:t>
    </dgm:pt>
    <dgm:pt modelId="{8A05AEC7-5A41-4324-94E4-E62137D9A8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Raising Awareness</a:t>
          </a:r>
          <a:endParaRPr lang="en-US"/>
        </a:p>
      </dgm:t>
    </dgm:pt>
    <dgm:pt modelId="{893DBBC5-DB27-4036-A2D7-D3110648A1D5}" type="parTrans" cxnId="{7206105D-8990-4ACA-A47D-F209160735D4}">
      <dgm:prSet/>
      <dgm:spPr/>
      <dgm:t>
        <a:bodyPr/>
        <a:lstStyle/>
        <a:p>
          <a:endParaRPr lang="en-US"/>
        </a:p>
      </dgm:t>
    </dgm:pt>
    <dgm:pt modelId="{A541FC12-FD73-4074-A1CB-58115896F0F7}" type="sibTrans" cxnId="{7206105D-8990-4ACA-A47D-F209160735D4}">
      <dgm:prSet/>
      <dgm:spPr/>
      <dgm:t>
        <a:bodyPr/>
        <a:lstStyle/>
        <a:p>
          <a:endParaRPr lang="en-US"/>
        </a:p>
      </dgm:t>
    </dgm:pt>
    <dgm:pt modelId="{537BE93B-24F3-4705-BBC4-2BD45FAC93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Gratitude</a:t>
          </a:r>
          <a:endParaRPr lang="en-US"/>
        </a:p>
      </dgm:t>
    </dgm:pt>
    <dgm:pt modelId="{7AD513CE-039C-412F-9CD2-C2951BDF9AB2}" type="parTrans" cxnId="{804184F2-EAFD-4881-8AEF-09F0FB923AA7}">
      <dgm:prSet/>
      <dgm:spPr/>
      <dgm:t>
        <a:bodyPr/>
        <a:lstStyle/>
        <a:p>
          <a:endParaRPr lang="en-US"/>
        </a:p>
      </dgm:t>
    </dgm:pt>
    <dgm:pt modelId="{63E05E02-F91F-489D-811C-B29E26BC7612}" type="sibTrans" cxnId="{804184F2-EAFD-4881-8AEF-09F0FB923AA7}">
      <dgm:prSet/>
      <dgm:spPr/>
      <dgm:t>
        <a:bodyPr/>
        <a:lstStyle/>
        <a:p>
          <a:endParaRPr lang="en-US"/>
        </a:p>
      </dgm:t>
    </dgm:pt>
    <dgm:pt modelId="{315BB29F-9B06-4A98-9D92-A7B7DADCEAF1}" type="pres">
      <dgm:prSet presAssocID="{DB7FEC14-0528-478A-BBDD-097FB75D3474}" presName="root" presStyleCnt="0">
        <dgm:presLayoutVars>
          <dgm:dir/>
          <dgm:resizeHandles val="exact"/>
        </dgm:presLayoutVars>
      </dgm:prSet>
      <dgm:spPr/>
    </dgm:pt>
    <dgm:pt modelId="{DD6FF5E3-8A1C-4C35-AD1B-0DAFA011769A}" type="pres">
      <dgm:prSet presAssocID="{C25A37FA-4E25-44FD-813E-CE780F17313D}" presName="compNode" presStyleCnt="0"/>
      <dgm:spPr/>
    </dgm:pt>
    <dgm:pt modelId="{5C9A9DB2-A823-4D96-A910-04B8AE12A856}" type="pres">
      <dgm:prSet presAssocID="{C25A37FA-4E25-44FD-813E-CE780F1731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877FA4E-64F5-4323-9B11-EA6B50AB5FBC}" type="pres">
      <dgm:prSet presAssocID="{C25A37FA-4E25-44FD-813E-CE780F17313D}" presName="spaceRect" presStyleCnt="0"/>
      <dgm:spPr/>
    </dgm:pt>
    <dgm:pt modelId="{0F61750A-8B6D-4493-AC5B-3A7DD7D18D83}" type="pres">
      <dgm:prSet presAssocID="{C25A37FA-4E25-44FD-813E-CE780F17313D}" presName="textRect" presStyleLbl="revTx" presStyleIdx="0" presStyleCnt="3">
        <dgm:presLayoutVars>
          <dgm:chMax val="1"/>
          <dgm:chPref val="1"/>
        </dgm:presLayoutVars>
      </dgm:prSet>
      <dgm:spPr/>
    </dgm:pt>
    <dgm:pt modelId="{091F92FA-49B7-43C1-839E-F87806B04F7D}" type="pres">
      <dgm:prSet presAssocID="{1F5C0CB2-D6A9-4043-A726-18558A23C4DE}" presName="sibTrans" presStyleCnt="0"/>
      <dgm:spPr/>
    </dgm:pt>
    <dgm:pt modelId="{3E786A6D-884D-40F1-9DDD-40B51001FD23}" type="pres">
      <dgm:prSet presAssocID="{8A05AEC7-5A41-4324-94E4-E62137D9A80D}" presName="compNode" presStyleCnt="0"/>
      <dgm:spPr/>
    </dgm:pt>
    <dgm:pt modelId="{1175A0EB-CD1B-46B6-8238-98B604D0C180}" type="pres">
      <dgm:prSet presAssocID="{8A05AEC7-5A41-4324-94E4-E62137D9A80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1D6A81D0-88B1-408C-A2F3-7127BD390058}" type="pres">
      <dgm:prSet presAssocID="{8A05AEC7-5A41-4324-94E4-E62137D9A80D}" presName="spaceRect" presStyleCnt="0"/>
      <dgm:spPr/>
    </dgm:pt>
    <dgm:pt modelId="{E8F3842A-6D70-41F0-BA4D-DF51860A1379}" type="pres">
      <dgm:prSet presAssocID="{8A05AEC7-5A41-4324-94E4-E62137D9A80D}" presName="textRect" presStyleLbl="revTx" presStyleIdx="1" presStyleCnt="3">
        <dgm:presLayoutVars>
          <dgm:chMax val="1"/>
          <dgm:chPref val="1"/>
        </dgm:presLayoutVars>
      </dgm:prSet>
      <dgm:spPr/>
    </dgm:pt>
    <dgm:pt modelId="{1F8D1F8A-0FA6-413E-8BFB-0F46257B9624}" type="pres">
      <dgm:prSet presAssocID="{A541FC12-FD73-4074-A1CB-58115896F0F7}" presName="sibTrans" presStyleCnt="0"/>
      <dgm:spPr/>
    </dgm:pt>
    <dgm:pt modelId="{9D7E3939-0180-4699-B47D-F92D92578C61}" type="pres">
      <dgm:prSet presAssocID="{537BE93B-24F3-4705-BBC4-2BD45FAC9363}" presName="compNode" presStyleCnt="0"/>
      <dgm:spPr/>
    </dgm:pt>
    <dgm:pt modelId="{49F9ADC7-9CF4-45DC-A15E-964F5D76BEC5}" type="pres">
      <dgm:prSet presAssocID="{537BE93B-24F3-4705-BBC4-2BD45FAC93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99EE26D0-1F73-421C-A037-14F6C572C025}" type="pres">
      <dgm:prSet presAssocID="{537BE93B-24F3-4705-BBC4-2BD45FAC9363}" presName="spaceRect" presStyleCnt="0"/>
      <dgm:spPr/>
    </dgm:pt>
    <dgm:pt modelId="{8ED0120D-6D78-4D09-B474-3C21FF620F2D}" type="pres">
      <dgm:prSet presAssocID="{537BE93B-24F3-4705-BBC4-2BD45FAC936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A55DA04-A9AF-44B9-96A1-3250438D5F87}" type="presOf" srcId="{8A05AEC7-5A41-4324-94E4-E62137D9A80D}" destId="{E8F3842A-6D70-41F0-BA4D-DF51860A1379}" srcOrd="0" destOrd="0" presId="urn:microsoft.com/office/officeart/2018/2/layout/IconLabelList"/>
    <dgm:cxn modelId="{B3F6A719-56EB-40F4-8FE5-9ACC4480FC11}" type="presOf" srcId="{537BE93B-24F3-4705-BBC4-2BD45FAC9363}" destId="{8ED0120D-6D78-4D09-B474-3C21FF620F2D}" srcOrd="0" destOrd="0" presId="urn:microsoft.com/office/officeart/2018/2/layout/IconLabelList"/>
    <dgm:cxn modelId="{7206105D-8990-4ACA-A47D-F209160735D4}" srcId="{DB7FEC14-0528-478A-BBDD-097FB75D3474}" destId="{8A05AEC7-5A41-4324-94E4-E62137D9A80D}" srcOrd="1" destOrd="0" parTransId="{893DBBC5-DB27-4036-A2D7-D3110648A1D5}" sibTransId="{A541FC12-FD73-4074-A1CB-58115896F0F7}"/>
    <dgm:cxn modelId="{E1A01082-28FC-400E-933D-F3612A04EE6C}" type="presOf" srcId="{DB7FEC14-0528-478A-BBDD-097FB75D3474}" destId="{315BB29F-9B06-4A98-9D92-A7B7DADCEAF1}" srcOrd="0" destOrd="0" presId="urn:microsoft.com/office/officeart/2018/2/layout/IconLabelList"/>
    <dgm:cxn modelId="{593989B9-20B3-4B1B-AB00-3F6F3C48404B}" type="presOf" srcId="{C25A37FA-4E25-44FD-813E-CE780F17313D}" destId="{0F61750A-8B6D-4493-AC5B-3A7DD7D18D83}" srcOrd="0" destOrd="0" presId="urn:microsoft.com/office/officeart/2018/2/layout/IconLabelList"/>
    <dgm:cxn modelId="{7DAFDABF-B4F9-4D46-AE77-259EA058AFB5}" srcId="{DB7FEC14-0528-478A-BBDD-097FB75D3474}" destId="{C25A37FA-4E25-44FD-813E-CE780F17313D}" srcOrd="0" destOrd="0" parTransId="{0F128290-A1D5-42D0-9781-DFEB9AA022CF}" sibTransId="{1F5C0CB2-D6A9-4043-A726-18558A23C4DE}"/>
    <dgm:cxn modelId="{804184F2-EAFD-4881-8AEF-09F0FB923AA7}" srcId="{DB7FEC14-0528-478A-BBDD-097FB75D3474}" destId="{537BE93B-24F3-4705-BBC4-2BD45FAC9363}" srcOrd="2" destOrd="0" parTransId="{7AD513CE-039C-412F-9CD2-C2951BDF9AB2}" sibTransId="{63E05E02-F91F-489D-811C-B29E26BC7612}"/>
    <dgm:cxn modelId="{A7DF27B4-3F18-46E2-8D2E-B6AF5FF1D941}" type="presParOf" srcId="{315BB29F-9B06-4A98-9D92-A7B7DADCEAF1}" destId="{DD6FF5E3-8A1C-4C35-AD1B-0DAFA011769A}" srcOrd="0" destOrd="0" presId="urn:microsoft.com/office/officeart/2018/2/layout/IconLabelList"/>
    <dgm:cxn modelId="{A9509D23-C6CB-4A82-BE94-5BD1FA221AEC}" type="presParOf" srcId="{DD6FF5E3-8A1C-4C35-AD1B-0DAFA011769A}" destId="{5C9A9DB2-A823-4D96-A910-04B8AE12A856}" srcOrd="0" destOrd="0" presId="urn:microsoft.com/office/officeart/2018/2/layout/IconLabelList"/>
    <dgm:cxn modelId="{6769B293-D3BB-405F-A86B-CA41865C1CB6}" type="presParOf" srcId="{DD6FF5E3-8A1C-4C35-AD1B-0DAFA011769A}" destId="{3877FA4E-64F5-4323-9B11-EA6B50AB5FBC}" srcOrd="1" destOrd="0" presId="urn:microsoft.com/office/officeart/2018/2/layout/IconLabelList"/>
    <dgm:cxn modelId="{1D9C7620-1138-4681-8D4B-6FA2FEFAE4A6}" type="presParOf" srcId="{DD6FF5E3-8A1C-4C35-AD1B-0DAFA011769A}" destId="{0F61750A-8B6D-4493-AC5B-3A7DD7D18D83}" srcOrd="2" destOrd="0" presId="urn:microsoft.com/office/officeart/2018/2/layout/IconLabelList"/>
    <dgm:cxn modelId="{4FB6EA2E-2D75-4624-B011-6560245905AC}" type="presParOf" srcId="{315BB29F-9B06-4A98-9D92-A7B7DADCEAF1}" destId="{091F92FA-49B7-43C1-839E-F87806B04F7D}" srcOrd="1" destOrd="0" presId="urn:microsoft.com/office/officeart/2018/2/layout/IconLabelList"/>
    <dgm:cxn modelId="{844A3C92-94E5-4377-9187-A0BFB96BD4DA}" type="presParOf" srcId="{315BB29F-9B06-4A98-9D92-A7B7DADCEAF1}" destId="{3E786A6D-884D-40F1-9DDD-40B51001FD23}" srcOrd="2" destOrd="0" presId="urn:microsoft.com/office/officeart/2018/2/layout/IconLabelList"/>
    <dgm:cxn modelId="{4BC9E38B-7B1A-44D8-9E08-87060C78B147}" type="presParOf" srcId="{3E786A6D-884D-40F1-9DDD-40B51001FD23}" destId="{1175A0EB-CD1B-46B6-8238-98B604D0C180}" srcOrd="0" destOrd="0" presId="urn:microsoft.com/office/officeart/2018/2/layout/IconLabelList"/>
    <dgm:cxn modelId="{55FCAF08-98AE-4505-B080-078205C00C52}" type="presParOf" srcId="{3E786A6D-884D-40F1-9DDD-40B51001FD23}" destId="{1D6A81D0-88B1-408C-A2F3-7127BD390058}" srcOrd="1" destOrd="0" presId="urn:microsoft.com/office/officeart/2018/2/layout/IconLabelList"/>
    <dgm:cxn modelId="{14D4AA0F-A932-4F6D-A608-90820875546D}" type="presParOf" srcId="{3E786A6D-884D-40F1-9DDD-40B51001FD23}" destId="{E8F3842A-6D70-41F0-BA4D-DF51860A1379}" srcOrd="2" destOrd="0" presId="urn:microsoft.com/office/officeart/2018/2/layout/IconLabelList"/>
    <dgm:cxn modelId="{94C5B5E3-5E6F-4610-B41A-1408583BD9AC}" type="presParOf" srcId="{315BB29F-9B06-4A98-9D92-A7B7DADCEAF1}" destId="{1F8D1F8A-0FA6-413E-8BFB-0F46257B9624}" srcOrd="3" destOrd="0" presId="urn:microsoft.com/office/officeart/2018/2/layout/IconLabelList"/>
    <dgm:cxn modelId="{7E4C53D7-8F17-4317-BF2F-E76FA44A5B0E}" type="presParOf" srcId="{315BB29F-9B06-4A98-9D92-A7B7DADCEAF1}" destId="{9D7E3939-0180-4699-B47D-F92D92578C61}" srcOrd="4" destOrd="0" presId="urn:microsoft.com/office/officeart/2018/2/layout/IconLabelList"/>
    <dgm:cxn modelId="{1E1E0AEB-5B87-46E9-9686-C5C7F640D4BA}" type="presParOf" srcId="{9D7E3939-0180-4699-B47D-F92D92578C61}" destId="{49F9ADC7-9CF4-45DC-A15E-964F5D76BEC5}" srcOrd="0" destOrd="0" presId="urn:microsoft.com/office/officeart/2018/2/layout/IconLabelList"/>
    <dgm:cxn modelId="{02FE1338-41AD-46CE-8FC5-B869CD309DCF}" type="presParOf" srcId="{9D7E3939-0180-4699-B47D-F92D92578C61}" destId="{99EE26D0-1F73-421C-A037-14F6C572C025}" srcOrd="1" destOrd="0" presId="urn:microsoft.com/office/officeart/2018/2/layout/IconLabelList"/>
    <dgm:cxn modelId="{2EF05BA0-25CD-4E97-B458-846870029AC2}" type="presParOf" srcId="{9D7E3939-0180-4699-B47D-F92D92578C61}" destId="{8ED0120D-6D78-4D09-B474-3C21FF620F2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32481-9A15-42D3-8152-F009A4DB901E}">
      <dsp:nvSpPr>
        <dsp:cNvPr id="0" name=""/>
        <dsp:cNvSpPr/>
      </dsp:nvSpPr>
      <dsp:spPr>
        <a:xfrm>
          <a:off x="0" y="358678"/>
          <a:ext cx="1087225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73DDD3-5094-4D52-B79E-F699F324A0DC}">
      <dsp:nvSpPr>
        <dsp:cNvPr id="0" name=""/>
        <dsp:cNvSpPr/>
      </dsp:nvSpPr>
      <dsp:spPr>
        <a:xfrm>
          <a:off x="543612" y="78238"/>
          <a:ext cx="7610580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7662" tIns="0" rIns="28766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>
              <a:effectLst/>
              <a:latin typeface="Söhne"/>
            </a:rPr>
            <a:t>Phishing Fundamentals</a:t>
          </a:r>
          <a:endParaRPr lang="en-US" sz="1900" kern="1200"/>
        </a:p>
      </dsp:txBody>
      <dsp:txXfrm>
        <a:off x="570992" y="105618"/>
        <a:ext cx="7555820" cy="506120"/>
      </dsp:txXfrm>
    </dsp:sp>
    <dsp:sp modelId="{336C4911-2D11-47CC-BF24-7BC5E5484714}">
      <dsp:nvSpPr>
        <dsp:cNvPr id="0" name=""/>
        <dsp:cNvSpPr/>
      </dsp:nvSpPr>
      <dsp:spPr>
        <a:xfrm>
          <a:off x="0" y="1220519"/>
          <a:ext cx="1087225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9FAB8C-9300-4B2B-8D67-649977DD9B97}">
      <dsp:nvSpPr>
        <dsp:cNvPr id="0" name=""/>
        <dsp:cNvSpPr/>
      </dsp:nvSpPr>
      <dsp:spPr>
        <a:xfrm>
          <a:off x="543612" y="940079"/>
          <a:ext cx="7610580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7662" tIns="0" rIns="28766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>
              <a:effectLst/>
              <a:latin typeface="Söhne"/>
            </a:rPr>
            <a:t>SET Proficiency</a:t>
          </a:r>
          <a:endParaRPr lang="en-US" sz="1900" kern="1200"/>
        </a:p>
      </dsp:txBody>
      <dsp:txXfrm>
        <a:off x="570992" y="967459"/>
        <a:ext cx="7555820" cy="506120"/>
      </dsp:txXfrm>
    </dsp:sp>
    <dsp:sp modelId="{CA4596B0-E268-406E-98D8-454378A57768}">
      <dsp:nvSpPr>
        <dsp:cNvPr id="0" name=""/>
        <dsp:cNvSpPr/>
      </dsp:nvSpPr>
      <dsp:spPr>
        <a:xfrm>
          <a:off x="0" y="2082359"/>
          <a:ext cx="1087225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ABAD2-4A54-4125-A45E-3D3C9A481FD6}">
      <dsp:nvSpPr>
        <dsp:cNvPr id="0" name=""/>
        <dsp:cNvSpPr/>
      </dsp:nvSpPr>
      <dsp:spPr>
        <a:xfrm>
          <a:off x="543612" y="1801919"/>
          <a:ext cx="7610580" cy="560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7662" tIns="0" rIns="28766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>
              <a:effectLst/>
              <a:latin typeface="Söhne"/>
            </a:rPr>
            <a:t>JavaScript for Interactivity</a:t>
          </a:r>
          <a:endParaRPr lang="en-US" sz="1900" kern="1200"/>
        </a:p>
      </dsp:txBody>
      <dsp:txXfrm>
        <a:off x="570992" y="1829299"/>
        <a:ext cx="7555820" cy="506120"/>
      </dsp:txXfrm>
    </dsp:sp>
    <dsp:sp modelId="{7B4C3BFE-A6B2-4ACB-AA25-C82C07C231F8}">
      <dsp:nvSpPr>
        <dsp:cNvPr id="0" name=""/>
        <dsp:cNvSpPr/>
      </dsp:nvSpPr>
      <dsp:spPr>
        <a:xfrm>
          <a:off x="0" y="2944199"/>
          <a:ext cx="1087225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A48940-F44C-4922-9B1D-24DF8809FE01}">
      <dsp:nvSpPr>
        <dsp:cNvPr id="0" name=""/>
        <dsp:cNvSpPr/>
      </dsp:nvSpPr>
      <dsp:spPr>
        <a:xfrm>
          <a:off x="543612" y="2663759"/>
          <a:ext cx="7610580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7662" tIns="0" rIns="28766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>
              <a:effectLst/>
              <a:latin typeface="Söhne"/>
            </a:rPr>
            <a:t>Server-Side Scripting (Optional):</a:t>
          </a:r>
          <a:endParaRPr lang="en-US" sz="1900" kern="1200"/>
        </a:p>
      </dsp:txBody>
      <dsp:txXfrm>
        <a:off x="570992" y="2691139"/>
        <a:ext cx="755582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A445E1-120E-4359-9F13-E29499293EC0}">
      <dsp:nvSpPr>
        <dsp:cNvPr id="0" name=""/>
        <dsp:cNvSpPr/>
      </dsp:nvSpPr>
      <dsp:spPr>
        <a:xfrm>
          <a:off x="0" y="10914"/>
          <a:ext cx="6254724" cy="1034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>
              <a:effectLst/>
              <a:latin typeface="Söhne"/>
            </a:rPr>
            <a:t>SET Usage for Fake Login Page Development</a:t>
          </a:r>
          <a:endParaRPr lang="en-US" sz="2600" kern="1200"/>
        </a:p>
      </dsp:txBody>
      <dsp:txXfrm>
        <a:off x="50489" y="61403"/>
        <a:ext cx="6153746" cy="933302"/>
      </dsp:txXfrm>
    </dsp:sp>
    <dsp:sp modelId="{7720624A-F8C5-4B1A-823A-E090A1F2D346}">
      <dsp:nvSpPr>
        <dsp:cNvPr id="0" name=""/>
        <dsp:cNvSpPr/>
      </dsp:nvSpPr>
      <dsp:spPr>
        <a:xfrm>
          <a:off x="0" y="1120074"/>
          <a:ext cx="6254724" cy="1034280"/>
        </a:xfrm>
        <a:prstGeom prst="roundRect">
          <a:avLst/>
        </a:prstGeom>
        <a:solidFill>
          <a:schemeClr val="accent5">
            <a:hueOff val="1215011"/>
            <a:satOff val="429"/>
            <a:lumOff val="382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>
              <a:effectLst/>
              <a:latin typeface="Söhne"/>
            </a:rPr>
            <a:t>Testing and Validation with SET</a:t>
          </a:r>
          <a:endParaRPr lang="en-US" sz="2600" kern="1200"/>
        </a:p>
      </dsp:txBody>
      <dsp:txXfrm>
        <a:off x="50489" y="1170563"/>
        <a:ext cx="6153746" cy="933302"/>
      </dsp:txXfrm>
    </dsp:sp>
    <dsp:sp modelId="{33A250B8-FE84-44B3-A06E-1F60012D1E3A}">
      <dsp:nvSpPr>
        <dsp:cNvPr id="0" name=""/>
        <dsp:cNvSpPr/>
      </dsp:nvSpPr>
      <dsp:spPr>
        <a:xfrm>
          <a:off x="0" y="2229234"/>
          <a:ext cx="6254724" cy="1034280"/>
        </a:xfrm>
        <a:prstGeom prst="roundRect">
          <a:avLst/>
        </a:prstGeom>
        <a:solidFill>
          <a:schemeClr val="accent5">
            <a:hueOff val="2430022"/>
            <a:satOff val="859"/>
            <a:lumOff val="76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>
              <a:effectLst/>
              <a:latin typeface="Söhne"/>
            </a:rPr>
            <a:t>Traffic Analysis with SET</a:t>
          </a:r>
          <a:endParaRPr lang="en-US" sz="2600" kern="1200"/>
        </a:p>
      </dsp:txBody>
      <dsp:txXfrm>
        <a:off x="50489" y="2279723"/>
        <a:ext cx="6153746" cy="933302"/>
      </dsp:txXfrm>
    </dsp:sp>
    <dsp:sp modelId="{29374077-42D5-40F1-8B38-591E2F71E7B8}">
      <dsp:nvSpPr>
        <dsp:cNvPr id="0" name=""/>
        <dsp:cNvSpPr/>
      </dsp:nvSpPr>
      <dsp:spPr>
        <a:xfrm>
          <a:off x="0" y="3338394"/>
          <a:ext cx="6254724" cy="1034280"/>
        </a:xfrm>
        <a:prstGeom prst="roundRect">
          <a:avLst/>
        </a:prstGeom>
        <a:solidFill>
          <a:schemeClr val="accent5">
            <a:hueOff val="3645034"/>
            <a:satOff val="1288"/>
            <a:lumOff val="1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>
              <a:effectLst/>
              <a:latin typeface="Söhne"/>
            </a:rPr>
            <a:t>Countermeasure Exploration</a:t>
          </a:r>
          <a:endParaRPr lang="en-US" sz="2600" kern="1200"/>
        </a:p>
      </dsp:txBody>
      <dsp:txXfrm>
        <a:off x="50489" y="3388883"/>
        <a:ext cx="6153746" cy="933302"/>
      </dsp:txXfrm>
    </dsp:sp>
    <dsp:sp modelId="{9A35E999-5307-465F-85FD-8CC7D06D0E8C}">
      <dsp:nvSpPr>
        <dsp:cNvPr id="0" name=""/>
        <dsp:cNvSpPr/>
      </dsp:nvSpPr>
      <dsp:spPr>
        <a:xfrm>
          <a:off x="0" y="4447555"/>
          <a:ext cx="6254724" cy="1034280"/>
        </a:xfrm>
        <a:prstGeom prst="roundRect">
          <a:avLst/>
        </a:prstGeom>
        <a:solidFill>
          <a:schemeClr val="accent5">
            <a:hueOff val="4860045"/>
            <a:satOff val="1718"/>
            <a:lumOff val="152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>
              <a:effectLst/>
              <a:latin typeface="Söhne"/>
            </a:rPr>
            <a:t>Documentation and Reporting with SET</a:t>
          </a:r>
          <a:endParaRPr lang="en-US" sz="2600" kern="1200"/>
        </a:p>
      </dsp:txBody>
      <dsp:txXfrm>
        <a:off x="50489" y="4498044"/>
        <a:ext cx="6153746" cy="9333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BBD57-1DF0-4396-AE58-43F938801F76}">
      <dsp:nvSpPr>
        <dsp:cNvPr id="0" name=""/>
        <dsp:cNvSpPr/>
      </dsp:nvSpPr>
      <dsp:spPr>
        <a:xfrm>
          <a:off x="2082862" y="300778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89DF7-3D56-4CCA-B474-C1A49133E148}">
      <dsp:nvSpPr>
        <dsp:cNvPr id="0" name=""/>
        <dsp:cNvSpPr/>
      </dsp:nvSpPr>
      <dsp:spPr>
        <a:xfrm>
          <a:off x="678862" y="194885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b="0" i="0" kern="1200"/>
            <a:t>Emphasis on Education:</a:t>
          </a:r>
          <a:endParaRPr lang="en-US" sz="3400" kern="1200"/>
        </a:p>
      </dsp:txBody>
      <dsp:txXfrm>
        <a:off x="678862" y="1948857"/>
        <a:ext cx="4320000" cy="648000"/>
      </dsp:txXfrm>
    </dsp:sp>
    <dsp:sp modelId="{AA3789F0-FF3E-4C94-A503-B61487E9FE20}">
      <dsp:nvSpPr>
        <dsp:cNvPr id="0" name=""/>
        <dsp:cNvSpPr/>
      </dsp:nvSpPr>
      <dsp:spPr>
        <a:xfrm>
          <a:off x="678862" y="2660149"/>
          <a:ext cx="4320000" cy="805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The project's educational nature and ethical hacking practices.</a:t>
          </a:r>
          <a:endParaRPr lang="en-US" sz="1700" kern="1200"/>
        </a:p>
      </dsp:txBody>
      <dsp:txXfrm>
        <a:off x="678862" y="2660149"/>
        <a:ext cx="4320000" cy="805257"/>
      </dsp:txXfrm>
    </dsp:sp>
    <dsp:sp modelId="{A08186DC-CA71-4841-994A-FC0EF5D684F8}">
      <dsp:nvSpPr>
        <dsp:cNvPr id="0" name=""/>
        <dsp:cNvSpPr/>
      </dsp:nvSpPr>
      <dsp:spPr>
        <a:xfrm>
          <a:off x="7158862" y="300778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19D35-8087-4E83-8404-F369B8FB6CE8}">
      <dsp:nvSpPr>
        <dsp:cNvPr id="0" name=""/>
        <dsp:cNvSpPr/>
      </dsp:nvSpPr>
      <dsp:spPr>
        <a:xfrm>
          <a:off x="5754862" y="194885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b="0" i="0" kern="1200"/>
            <a:t>Adherence to Standards:</a:t>
          </a:r>
          <a:endParaRPr lang="en-US" sz="3400" kern="1200"/>
        </a:p>
      </dsp:txBody>
      <dsp:txXfrm>
        <a:off x="5754862" y="1948857"/>
        <a:ext cx="4320000" cy="648000"/>
      </dsp:txXfrm>
    </dsp:sp>
    <dsp:sp modelId="{06F3C073-475E-4A0F-9DDB-C72619A45E23}">
      <dsp:nvSpPr>
        <dsp:cNvPr id="0" name=""/>
        <dsp:cNvSpPr/>
      </dsp:nvSpPr>
      <dsp:spPr>
        <a:xfrm>
          <a:off x="5754862" y="2660149"/>
          <a:ext cx="4320000" cy="805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Ensuring compliance with legal and ethical standards when using SET in offensive cybersecurity.</a:t>
          </a:r>
          <a:endParaRPr lang="en-US" sz="1700" kern="1200"/>
        </a:p>
      </dsp:txBody>
      <dsp:txXfrm>
        <a:off x="5754862" y="2660149"/>
        <a:ext cx="4320000" cy="8052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F2756-A2AF-4F30-BF21-EE5C2BC8BF2B}">
      <dsp:nvSpPr>
        <dsp:cNvPr id="0" name=""/>
        <dsp:cNvSpPr/>
      </dsp:nvSpPr>
      <dsp:spPr>
        <a:xfrm>
          <a:off x="0" y="447569"/>
          <a:ext cx="10753725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609" tIns="354076" rIns="83460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SET is a powerful tool designed for penetration testing and social engineering.</a:t>
          </a:r>
          <a:endParaRPr lang="en-US" sz="1700" kern="1200"/>
        </a:p>
      </dsp:txBody>
      <dsp:txXfrm>
        <a:off x="0" y="447569"/>
        <a:ext cx="10753725" cy="722925"/>
      </dsp:txXfrm>
    </dsp:sp>
    <dsp:sp modelId="{B4F755F4-5EDB-49C4-8D63-0F3500D3A257}">
      <dsp:nvSpPr>
        <dsp:cNvPr id="0" name=""/>
        <dsp:cNvSpPr/>
      </dsp:nvSpPr>
      <dsp:spPr>
        <a:xfrm>
          <a:off x="537686" y="196649"/>
          <a:ext cx="7527607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526" tIns="0" rIns="28452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Why SET?</a:t>
          </a:r>
          <a:endParaRPr lang="en-US" sz="1700" kern="1200"/>
        </a:p>
      </dsp:txBody>
      <dsp:txXfrm>
        <a:off x="562184" y="221147"/>
        <a:ext cx="7478611" cy="452844"/>
      </dsp:txXfrm>
    </dsp:sp>
    <dsp:sp modelId="{91A8A014-57E0-41B0-B03B-67383A6D43F2}">
      <dsp:nvSpPr>
        <dsp:cNvPr id="0" name=""/>
        <dsp:cNvSpPr/>
      </dsp:nvSpPr>
      <dsp:spPr>
        <a:xfrm>
          <a:off x="0" y="1513215"/>
          <a:ext cx="10753725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609" tIns="354076" rIns="83460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Networking: Understanding communication between user, server, and attacker using SET.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Cryptographic: Analyzing data encryption on login pages with SET.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Security: Recognizing vulnerabilities and implementing countermeasures through SET.</a:t>
          </a:r>
          <a:endParaRPr lang="en-US" sz="1700" kern="1200"/>
        </a:p>
      </dsp:txBody>
      <dsp:txXfrm>
        <a:off x="0" y="1513215"/>
        <a:ext cx="10753725" cy="1285200"/>
      </dsp:txXfrm>
    </dsp:sp>
    <dsp:sp modelId="{C3805BD5-B1E4-4CD8-9D94-13BC1B9E41D3}">
      <dsp:nvSpPr>
        <dsp:cNvPr id="0" name=""/>
        <dsp:cNvSpPr/>
      </dsp:nvSpPr>
      <dsp:spPr>
        <a:xfrm>
          <a:off x="537686" y="1262295"/>
          <a:ext cx="7527607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526" tIns="0" rIns="28452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Applied Concepts:</a:t>
          </a:r>
          <a:endParaRPr lang="en-US" sz="1700" kern="1200"/>
        </a:p>
      </dsp:txBody>
      <dsp:txXfrm>
        <a:off x="562184" y="1286793"/>
        <a:ext cx="7478611" cy="452844"/>
      </dsp:txXfrm>
    </dsp:sp>
    <dsp:sp modelId="{EAD4F690-DAA8-423D-AD7A-686AD53C2F9A}">
      <dsp:nvSpPr>
        <dsp:cNvPr id="0" name=""/>
        <dsp:cNvSpPr/>
      </dsp:nvSpPr>
      <dsp:spPr>
        <a:xfrm>
          <a:off x="0" y="3141135"/>
          <a:ext cx="10753725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76457-287D-41EF-817F-4C1184CDDB4D}">
      <dsp:nvSpPr>
        <dsp:cNvPr id="0" name=""/>
        <dsp:cNvSpPr/>
      </dsp:nvSpPr>
      <dsp:spPr>
        <a:xfrm>
          <a:off x="537686" y="2890215"/>
          <a:ext cx="7527607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526" tIns="0" rIns="28452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Research Steps: </a:t>
          </a:r>
          <a:r>
            <a:rPr lang="en-US" sz="1700" kern="1200" dirty="0"/>
            <a:t>Extensive study of SET capabilities and phishing techniques.</a:t>
          </a:r>
        </a:p>
      </dsp:txBody>
      <dsp:txXfrm>
        <a:off x="562184" y="2914713"/>
        <a:ext cx="7478611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3684B-E006-4472-B998-ADDEC4878388}">
      <dsp:nvSpPr>
        <dsp:cNvPr id="0" name=""/>
        <dsp:cNvSpPr/>
      </dsp:nvSpPr>
      <dsp:spPr>
        <a:xfrm>
          <a:off x="678862" y="30412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346F6-2048-45AA-AD70-96DDFB24CEF7}">
      <dsp:nvSpPr>
        <dsp:cNvPr id="0" name=""/>
        <dsp:cNvSpPr/>
      </dsp:nvSpPr>
      <dsp:spPr>
        <a:xfrm>
          <a:off x="678862" y="194473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i="0" kern="1200"/>
            <a:t>Summary of Steps:</a:t>
          </a:r>
          <a:endParaRPr lang="en-US" sz="3600" kern="1200"/>
        </a:p>
      </dsp:txBody>
      <dsp:txXfrm>
        <a:off x="678862" y="1944737"/>
        <a:ext cx="4320000" cy="648000"/>
      </dsp:txXfrm>
    </dsp:sp>
    <dsp:sp modelId="{171BBFA6-55D5-407F-A833-0C1853C719BB}">
      <dsp:nvSpPr>
        <dsp:cNvPr id="0" name=""/>
        <dsp:cNvSpPr/>
      </dsp:nvSpPr>
      <dsp:spPr>
        <a:xfrm>
          <a:off x="678862" y="2652556"/>
          <a:ext cx="4320000" cy="642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Recap of the demonstration using SET.</a:t>
          </a:r>
          <a:endParaRPr lang="en-US" sz="1900" kern="1200" dirty="0"/>
        </a:p>
      </dsp:txBody>
      <dsp:txXfrm>
        <a:off x="678862" y="2652556"/>
        <a:ext cx="4320000" cy="642552"/>
      </dsp:txXfrm>
    </dsp:sp>
    <dsp:sp modelId="{DDB81875-D60E-47CA-A199-F0293FF5E374}">
      <dsp:nvSpPr>
        <dsp:cNvPr id="0" name=""/>
        <dsp:cNvSpPr/>
      </dsp:nvSpPr>
      <dsp:spPr>
        <a:xfrm>
          <a:off x="5754862" y="30412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0E576-6311-4EE4-9188-6D1FAA59FDF8}">
      <dsp:nvSpPr>
        <dsp:cNvPr id="0" name=""/>
        <dsp:cNvSpPr/>
      </dsp:nvSpPr>
      <dsp:spPr>
        <a:xfrm>
          <a:off x="5754862" y="194473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i="0" kern="1200"/>
            <a:t>Impact Assessment:</a:t>
          </a:r>
          <a:endParaRPr lang="en-US" sz="3600" kern="1200"/>
        </a:p>
      </dsp:txBody>
      <dsp:txXfrm>
        <a:off x="5754862" y="1944737"/>
        <a:ext cx="4320000" cy="648000"/>
      </dsp:txXfrm>
    </dsp:sp>
    <dsp:sp modelId="{87F1245D-8E91-49AC-B638-EB8C706F54AB}">
      <dsp:nvSpPr>
        <dsp:cNvPr id="0" name=""/>
        <dsp:cNvSpPr/>
      </dsp:nvSpPr>
      <dsp:spPr>
        <a:xfrm>
          <a:off x="5754862" y="2652556"/>
          <a:ext cx="4320000" cy="642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Understanding the potential consequences of the attack facilitated by SET</a:t>
          </a:r>
          <a:endParaRPr lang="en-US" sz="1900" kern="1200"/>
        </a:p>
      </dsp:txBody>
      <dsp:txXfrm>
        <a:off x="5754862" y="2652556"/>
        <a:ext cx="4320000" cy="6425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10E8F-AF7E-4D78-8AFA-B1947B055563}">
      <dsp:nvSpPr>
        <dsp:cNvPr id="0" name=""/>
        <dsp:cNvSpPr/>
      </dsp:nvSpPr>
      <dsp:spPr>
        <a:xfrm>
          <a:off x="294309" y="665"/>
          <a:ext cx="1882426" cy="11294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Recommendations: </a:t>
          </a:r>
          <a:endParaRPr lang="en-US" sz="1700" kern="1200"/>
        </a:p>
      </dsp:txBody>
      <dsp:txXfrm>
        <a:off x="294309" y="665"/>
        <a:ext cx="1882426" cy="1129456"/>
      </dsp:txXfrm>
    </dsp:sp>
    <dsp:sp modelId="{CFE6503B-C7F0-472B-9F9C-4DF1F0201049}">
      <dsp:nvSpPr>
        <dsp:cNvPr id="0" name=""/>
        <dsp:cNvSpPr/>
      </dsp:nvSpPr>
      <dsp:spPr>
        <a:xfrm>
          <a:off x="2364979" y="665"/>
          <a:ext cx="1882426" cy="11294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Educate Users about Phishing</a:t>
          </a:r>
          <a:endParaRPr lang="en-US" sz="1700" kern="1200"/>
        </a:p>
      </dsp:txBody>
      <dsp:txXfrm>
        <a:off x="2364979" y="665"/>
        <a:ext cx="1882426" cy="1129456"/>
      </dsp:txXfrm>
    </dsp:sp>
    <dsp:sp modelId="{927D94E5-A95B-463D-811D-7EAB588FC10D}">
      <dsp:nvSpPr>
        <dsp:cNvPr id="0" name=""/>
        <dsp:cNvSpPr/>
      </dsp:nvSpPr>
      <dsp:spPr>
        <a:xfrm>
          <a:off x="4435649" y="665"/>
          <a:ext cx="1882426" cy="11294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Implement Two-Factor Authentication (2FA)</a:t>
          </a:r>
          <a:endParaRPr lang="en-US" sz="1700" kern="1200"/>
        </a:p>
      </dsp:txBody>
      <dsp:txXfrm>
        <a:off x="4435649" y="665"/>
        <a:ext cx="1882426" cy="1129456"/>
      </dsp:txXfrm>
    </dsp:sp>
    <dsp:sp modelId="{003E5C00-ADF1-4909-BBC6-AADA032CE09F}">
      <dsp:nvSpPr>
        <dsp:cNvPr id="0" name=""/>
        <dsp:cNvSpPr/>
      </dsp:nvSpPr>
      <dsp:spPr>
        <a:xfrm>
          <a:off x="6506318" y="665"/>
          <a:ext cx="1882426" cy="11294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Email Filtering and Security Awareness</a:t>
          </a:r>
          <a:endParaRPr lang="en-US" sz="1700" kern="1200"/>
        </a:p>
      </dsp:txBody>
      <dsp:txXfrm>
        <a:off x="6506318" y="665"/>
        <a:ext cx="1882426" cy="1129456"/>
      </dsp:txXfrm>
    </dsp:sp>
    <dsp:sp modelId="{FBD12CED-B457-4152-96FC-C85F4123DED7}">
      <dsp:nvSpPr>
        <dsp:cNvPr id="0" name=""/>
        <dsp:cNvSpPr/>
      </dsp:nvSpPr>
      <dsp:spPr>
        <a:xfrm>
          <a:off x="8576988" y="665"/>
          <a:ext cx="1882426" cy="11294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Web Filtering</a:t>
          </a:r>
          <a:endParaRPr lang="en-US" sz="1700" kern="1200"/>
        </a:p>
      </dsp:txBody>
      <dsp:txXfrm>
        <a:off x="8576988" y="665"/>
        <a:ext cx="1882426" cy="1129456"/>
      </dsp:txXfrm>
    </dsp:sp>
    <dsp:sp modelId="{4870AE66-E3B6-460B-9F42-8E7DA6D46B12}">
      <dsp:nvSpPr>
        <dsp:cNvPr id="0" name=""/>
        <dsp:cNvSpPr/>
      </dsp:nvSpPr>
      <dsp:spPr>
        <a:xfrm>
          <a:off x="294309" y="1318364"/>
          <a:ext cx="1882426" cy="11294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Secure Website Communication (HTTPS)</a:t>
          </a:r>
          <a:endParaRPr lang="en-US" sz="1700" kern="1200"/>
        </a:p>
      </dsp:txBody>
      <dsp:txXfrm>
        <a:off x="294309" y="1318364"/>
        <a:ext cx="1882426" cy="1129456"/>
      </dsp:txXfrm>
    </dsp:sp>
    <dsp:sp modelId="{80887045-DA7F-4544-868D-52E715068EEC}">
      <dsp:nvSpPr>
        <dsp:cNvPr id="0" name=""/>
        <dsp:cNvSpPr/>
      </dsp:nvSpPr>
      <dsp:spPr>
        <a:xfrm>
          <a:off x="2364979" y="1318364"/>
          <a:ext cx="1882426" cy="11294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Monitor and Analyze Network Traffic</a:t>
          </a:r>
          <a:endParaRPr lang="en-US" sz="1700" kern="1200"/>
        </a:p>
      </dsp:txBody>
      <dsp:txXfrm>
        <a:off x="2364979" y="1318364"/>
        <a:ext cx="1882426" cy="1129456"/>
      </dsp:txXfrm>
    </dsp:sp>
    <dsp:sp modelId="{2DFD636E-1D55-4CED-81C0-C71676FDF72F}">
      <dsp:nvSpPr>
        <dsp:cNvPr id="0" name=""/>
        <dsp:cNvSpPr/>
      </dsp:nvSpPr>
      <dsp:spPr>
        <a:xfrm>
          <a:off x="4435649" y="1318364"/>
          <a:ext cx="1882426" cy="11294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Incident Response Plan</a:t>
          </a:r>
          <a:endParaRPr lang="en-US" sz="1700" kern="1200"/>
        </a:p>
      </dsp:txBody>
      <dsp:txXfrm>
        <a:off x="4435649" y="1318364"/>
        <a:ext cx="1882426" cy="1129456"/>
      </dsp:txXfrm>
    </dsp:sp>
    <dsp:sp modelId="{15FCAE62-B303-40C9-91C3-4980DA40E55B}">
      <dsp:nvSpPr>
        <dsp:cNvPr id="0" name=""/>
        <dsp:cNvSpPr/>
      </dsp:nvSpPr>
      <dsp:spPr>
        <a:xfrm>
          <a:off x="6506318" y="1318364"/>
          <a:ext cx="1882426" cy="11294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Regularly Back Up Data</a:t>
          </a:r>
          <a:endParaRPr lang="en-US" sz="1700" kern="1200"/>
        </a:p>
      </dsp:txBody>
      <dsp:txXfrm>
        <a:off x="6506318" y="1318364"/>
        <a:ext cx="1882426" cy="1129456"/>
      </dsp:txXfrm>
    </dsp:sp>
    <dsp:sp modelId="{A6D9971B-2250-4115-8951-BFCC55E8FBEA}">
      <dsp:nvSpPr>
        <dsp:cNvPr id="0" name=""/>
        <dsp:cNvSpPr/>
      </dsp:nvSpPr>
      <dsp:spPr>
        <a:xfrm>
          <a:off x="8576988" y="1318364"/>
          <a:ext cx="1882426" cy="11294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Employee Reporting Mechanism</a:t>
          </a:r>
          <a:endParaRPr lang="en-US" sz="1700" kern="1200"/>
        </a:p>
      </dsp:txBody>
      <dsp:txXfrm>
        <a:off x="8576988" y="1318364"/>
        <a:ext cx="1882426" cy="1129456"/>
      </dsp:txXfrm>
    </dsp:sp>
    <dsp:sp modelId="{B4F532E1-E575-45AF-829F-C67A0826FAC0}">
      <dsp:nvSpPr>
        <dsp:cNvPr id="0" name=""/>
        <dsp:cNvSpPr/>
      </dsp:nvSpPr>
      <dsp:spPr>
        <a:xfrm>
          <a:off x="1329644" y="2636063"/>
          <a:ext cx="1882426" cy="11294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Endpoint Protection</a:t>
          </a:r>
          <a:endParaRPr lang="en-US" sz="1700" kern="1200"/>
        </a:p>
      </dsp:txBody>
      <dsp:txXfrm>
        <a:off x="1329644" y="2636063"/>
        <a:ext cx="1882426" cy="1129456"/>
      </dsp:txXfrm>
    </dsp:sp>
    <dsp:sp modelId="{BDCF0DAF-4AC5-4207-8E0B-77E26344036A}">
      <dsp:nvSpPr>
        <dsp:cNvPr id="0" name=""/>
        <dsp:cNvSpPr/>
      </dsp:nvSpPr>
      <dsp:spPr>
        <a:xfrm>
          <a:off x="3400314" y="2636063"/>
          <a:ext cx="1882426" cy="11294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Multi-Layered Security</a:t>
          </a:r>
          <a:endParaRPr lang="en-US" sz="1700" kern="1200"/>
        </a:p>
      </dsp:txBody>
      <dsp:txXfrm>
        <a:off x="3400314" y="2636063"/>
        <a:ext cx="1882426" cy="1129456"/>
      </dsp:txXfrm>
    </dsp:sp>
    <dsp:sp modelId="{939BE3BC-964B-405F-AE33-8206DC8D1809}">
      <dsp:nvSpPr>
        <dsp:cNvPr id="0" name=""/>
        <dsp:cNvSpPr/>
      </dsp:nvSpPr>
      <dsp:spPr>
        <a:xfrm>
          <a:off x="5470983" y="2636063"/>
          <a:ext cx="1882426" cy="11294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Regular Security Audits and Assessments</a:t>
          </a:r>
          <a:endParaRPr lang="en-US" sz="1700" kern="1200"/>
        </a:p>
      </dsp:txBody>
      <dsp:txXfrm>
        <a:off x="5470983" y="2636063"/>
        <a:ext cx="1882426" cy="1129456"/>
      </dsp:txXfrm>
    </dsp:sp>
    <dsp:sp modelId="{1EB37687-7F43-4467-B412-AFA04E4194CB}">
      <dsp:nvSpPr>
        <dsp:cNvPr id="0" name=""/>
        <dsp:cNvSpPr/>
      </dsp:nvSpPr>
      <dsp:spPr>
        <a:xfrm>
          <a:off x="7541653" y="2636063"/>
          <a:ext cx="1882426" cy="11294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Legal and Regulatory Compliance</a:t>
          </a:r>
          <a:endParaRPr lang="en-US" sz="1700" kern="1200"/>
        </a:p>
      </dsp:txBody>
      <dsp:txXfrm>
        <a:off x="7541653" y="2636063"/>
        <a:ext cx="1882426" cy="11294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A9DB2-A823-4D96-A910-04B8AE12A856}">
      <dsp:nvSpPr>
        <dsp:cNvPr id="0" name=""/>
        <dsp:cNvSpPr/>
      </dsp:nvSpPr>
      <dsp:spPr>
        <a:xfrm>
          <a:off x="550295" y="146572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61750A-8B6D-4493-AC5B-3A7DD7D18D83}">
      <dsp:nvSpPr>
        <dsp:cNvPr id="0" name=""/>
        <dsp:cNvSpPr/>
      </dsp:nvSpPr>
      <dsp:spPr>
        <a:xfrm>
          <a:off x="55295" y="25605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Equipping with Valuable Skills</a:t>
          </a:r>
          <a:endParaRPr lang="en-US" sz="2300" kern="1200"/>
        </a:p>
      </dsp:txBody>
      <dsp:txXfrm>
        <a:off x="55295" y="2560502"/>
        <a:ext cx="1800000" cy="720000"/>
      </dsp:txXfrm>
    </dsp:sp>
    <dsp:sp modelId="{1175A0EB-CD1B-46B6-8238-98B604D0C180}">
      <dsp:nvSpPr>
        <dsp:cNvPr id="0" name=""/>
        <dsp:cNvSpPr/>
      </dsp:nvSpPr>
      <dsp:spPr>
        <a:xfrm>
          <a:off x="2665295" y="146572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F3842A-6D70-41F0-BA4D-DF51860A1379}">
      <dsp:nvSpPr>
        <dsp:cNvPr id="0" name=""/>
        <dsp:cNvSpPr/>
      </dsp:nvSpPr>
      <dsp:spPr>
        <a:xfrm>
          <a:off x="2170295" y="25605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Raising Awareness</a:t>
          </a:r>
          <a:endParaRPr lang="en-US" sz="2300" kern="1200"/>
        </a:p>
      </dsp:txBody>
      <dsp:txXfrm>
        <a:off x="2170295" y="2560502"/>
        <a:ext cx="1800000" cy="720000"/>
      </dsp:txXfrm>
    </dsp:sp>
    <dsp:sp modelId="{49F9ADC7-9CF4-45DC-A15E-964F5D76BEC5}">
      <dsp:nvSpPr>
        <dsp:cNvPr id="0" name=""/>
        <dsp:cNvSpPr/>
      </dsp:nvSpPr>
      <dsp:spPr>
        <a:xfrm>
          <a:off x="4780295" y="146572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0120D-6D78-4D09-B474-3C21FF620F2D}">
      <dsp:nvSpPr>
        <dsp:cNvPr id="0" name=""/>
        <dsp:cNvSpPr/>
      </dsp:nvSpPr>
      <dsp:spPr>
        <a:xfrm>
          <a:off x="4285295" y="25605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Gratitude</a:t>
          </a:r>
          <a:endParaRPr lang="en-US" sz="2300" kern="1200"/>
        </a:p>
      </dsp:txBody>
      <dsp:txXfrm>
        <a:off x="4285295" y="256050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7ADCF-99DC-447E-92EE-F8CB811EC2C5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0C7B4-9066-4D4C-BDDE-CA818F635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89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Let's kick things off with a warm greeting. 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I'm Jesse Emeghara, your presenter for today's exploration into the ethical use of SET for phishing reconnaissance.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0C7B4-9066-4D4C-BDDE-CA818F6354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5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Securing against cyber attacks, especially those involving phishing and fake websites, requires a combination of user education, technical measures, and proactive system management. Here are some additional recommendations to enhance your defenses: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1. **Email Filtering and Security Awareness:**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- Deploy robust email filtering solutions to detect and block phishing emails before they reach user inboxes.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- Conduct regular security awareness training for employees to recognize phishing attempts and understand the importance of verifying the authenticity of emails, especially those containing links or attachments.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2. **Web Filtering:**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- Use web filtering tools to block access to known malicious websites. These tools can help prevent users from inadvertently visiting fake websites.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3. **Secure Website Communication:**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- Implement the use of HTTPS (SSL/TLS) on websites to encrypt communication between users and the website. This helps protect sensitive information during transmission.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4. **Monitor and Analyze Network Traffic:**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- Use intrusion detection and prevention systems to monitor network traffic for suspicious activity. Analyzing network logs can help identify patterns indicative of phishing or other malicious activities.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5. **Incident Response Plan:**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- Develop and regularly update an incident response plan. This plan should outline the steps to be taken in the event of a suspected phishing attack. Quick and effective response can mitigate the impact of an attack.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6. **Regularly Back Up Data:**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- Regularly back up critical data and ensure that backup systems are secure. In the event of a successful attack, having up-to-date backups can help in the recovery process without paying ransom or losing critical information.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7. **Employee Reporting Mechanism:**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- Establish a clear and accessible mechanism for employees to report suspicious emails or activities. Encourage a culture of reporting so that potential threats can be investigated promptly.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8. **Endpoint Protection:**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- Employ advanced endpoint protection solutions that can detect and block malicious software on individual devices. This includes antivirus software, anti-malware solutions, and endpoint detection and response (EDR) systems.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9. **Multi-Layered Security:**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- Implement a multi-layered security approach that combines various security measures, such as firewalls, intrusion prevention systems, and antivirus software, to provide comprehensive protection against different attack vectors.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10. **Regular Security Audits and Assessments:**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- Conduct regular security audits and vulnerability assessments to identify and address potential weaknesses in your network, systems, and applications.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11. **Legal and Regulatory Compliance:**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- Ensure that your security measures comply with relevant legal and regulatory requirements. Compliance standards often provide guidelines for securing systems and data.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Remember that cybersecurity is an ongoing process, and staying vigilant against evolving threats is crucial. Regularly review and update your security measures to adapt to new tactics used by attackers.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0C7B4-9066-4D4C-BDDE-CA818F6354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6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Time for your questions! Let's open the floor for any queries or discussions you might have.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0C7B4-9066-4D4C-BDDE-CA818F6354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67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Equipping with Valuable Skills:</a:t>
            </a:r>
          </a:p>
          <a:p>
            <a:pPr marL="457200" lvl="1" indent="0">
              <a:buNone/>
            </a:pPr>
            <a:r>
              <a:rPr lang="en-US" b="0" i="0" dirty="0">
                <a:effectLst/>
                <a:latin typeface="Söhne"/>
              </a:rPr>
              <a:t>This project provides invaluable skills in reconnaissance using the Social-Engineer Toolkit.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Raising Awareness:</a:t>
            </a:r>
          </a:p>
          <a:p>
            <a:pPr marL="457200" lvl="1" indent="0">
              <a:buNone/>
            </a:pPr>
            <a:r>
              <a:rPr lang="en-US" b="0" i="0" dirty="0">
                <a:effectLst/>
                <a:latin typeface="Söhne"/>
              </a:rPr>
              <a:t>Enhancing awareness about phishing as a prevalent cyber threat.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Gratitude:</a:t>
            </a:r>
          </a:p>
          <a:p>
            <a:pPr marL="457200" lvl="1" indent="0">
              <a:buNone/>
            </a:pPr>
            <a:r>
              <a:rPr lang="en-US" b="0" i="0" dirty="0">
                <a:effectLst/>
                <a:latin typeface="Söhne"/>
              </a:rPr>
              <a:t>Grateful for the opportunity to apply these techniques ethically with SET.</a:t>
            </a:r>
          </a:p>
          <a:p>
            <a:pPr marL="457200" lvl="1" indent="0">
              <a:buNone/>
            </a:pPr>
            <a:endParaRPr lang="en-US" b="0" i="0" dirty="0">
              <a:effectLst/>
              <a:latin typeface="Söhne"/>
            </a:endParaRPr>
          </a:p>
          <a:p>
            <a:pPr marL="457200" lvl="1" indent="0">
              <a:buNone/>
            </a:pPr>
            <a:endParaRPr lang="en-US" b="0" i="0" dirty="0"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conclusion, we're not just gaining skills; we're raising awareness about phishing threats. Join me in expressing gratitude for the chance to explore this in an ethical and controlled setting.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0C7B4-9066-4D4C-BDDE-CA818F6354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70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Thank you all for joining today's session! Your engagement is greatly appreciated.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0C7B4-9066-4D4C-BDDE-CA818F6354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63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For any follow-up questions or discussions, here's my contact information. Feel free to reach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0C7B4-9066-4D4C-BDDE-CA818F6354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53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Last but not least, here are the references and sources that guided our exploration. Thanks again for being a part of this presentation!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i="1" dirty="0"/>
              <a:t>https://github.com/trustedsec/social-engineer-toolkit/ </a:t>
            </a:r>
            <a:r>
              <a:rPr lang="en-US" i="1" dirty="0">
                <a:effectLst/>
              </a:rPr>
              <a:t>set</a:t>
            </a:r>
          </a:p>
          <a:p>
            <a:r>
              <a:rPr lang="en-US" i="1" dirty="0">
                <a:effectLst/>
              </a:rPr>
              <a:t>https://trustedsec.com/resources/tools/the-social-engineer-toolkit-set</a:t>
            </a:r>
          </a:p>
          <a:p>
            <a:endParaRPr lang="en-US" i="1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0C7B4-9066-4D4C-BDDE-CA818F6354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15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Hello, I'm Jesse Emeghara, and today we explore the world of phishing for reconnaissance using the Social-Engineer Toolkit (SET).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0C7B4-9066-4D4C-BDDE-CA818F6354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46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My project is all about understanding phishing techniques in a controlled environment. We emphasize education and responsible experimentation.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0C7B4-9066-4D4C-BDDE-CA818F6354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95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Today, we're delving into four key learning objectives: phishing fundamentals, mastering the SET toolkit, adding interactivity through JavaScript, and optional exploration of server-side scripting.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Phishing Fundamentals: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Understanding the prevalence and impact of phishing.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SET Proficiency: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Mastering the use of the Social-Engineer Toolkit for creating convincing login pages.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JavaScript for Interactivity: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Employing SET for realistic and interactive fake pages.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Server-Side Scripting (Optional):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Exploring advanced form data processing within SET.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0C7B4-9066-4D4C-BDDE-CA818F6354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42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heart of our project lies in these five key components. We'll be leveraging SET for crafting convincing login pages, testing in a controlled environment, analyzing traffic, exploring countermeasures, and documenting our findings.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SET Usage for Fake Login Page Development: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Utilizing SET to craft authentic-looking pages for popular services.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Testing and Validation with SET: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Deploying fake login pages via SET in a controlled environment.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Traffic Analysis with SET: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Capturing and analyzing network traffic using SET to identify potential phishing indicators.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Countermeasure Exploration: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Investigating anti-phishing measures and how SET interacts with them.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Documentation and Reporting with SET: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Compiling a detailed report summarizing findings through SET.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0C7B4-9066-4D4C-BDDE-CA818F6354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26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As ethical hackers, we're committed to education and strict adherence to legal and ethical standards. Let's explore the importance of responsible hacking 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0C7B4-9066-4D4C-BDDE-CA818F6354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78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Now, let's get technical. Why did we choose SET? We'll touch on networking, cryptographic concepts, and our research journey.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 did an extensive deep dive and study of SET tools and official documentations of SET. Which was the guidebook to understanding the tool's functionalities, commands, and how we I responsibly use it for educational purposes.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Theory is great, but hands-on practice is where the real learning happens. I encourage you to set up a controlled environment – a virtual lab perhaps – where you can safely experiment with different SET commands and observe the tool's behavior.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0C7B4-9066-4D4C-BDDE-CA818F6354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40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sneak peek into my demonstration. I'll walk through how we use SET to create a fake login page, deploy it, and analyze user interactions.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0C7B4-9066-4D4C-BDDE-CA818F6354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9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quick summary of our demonstration - recapping the steps we took and assessing the potential impact of the attack.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rgbClr val="333546"/>
                </a:solidFill>
                <a:effectLst/>
                <a:latin typeface="Inter"/>
              </a:rPr>
              <a:t>Installing the Social Engineering Toolkit is pretty easy with most operating systems. On most Linux distros the manual installation can be performed by using the following commands:</a:t>
            </a:r>
          </a:p>
          <a:p>
            <a:pPr algn="l"/>
            <a:endParaRPr lang="en-US" b="0" i="0" dirty="0">
              <a:solidFill>
                <a:srgbClr val="333546"/>
              </a:solidFill>
              <a:effectLst/>
              <a:latin typeface="Inter"/>
            </a:endParaRPr>
          </a:p>
          <a:p>
            <a:pPr algn="l"/>
            <a:r>
              <a:rPr lang="en-US" i="1" dirty="0"/>
              <a:t>git </a:t>
            </a:r>
            <a:r>
              <a:rPr lang="en-US" i="1" dirty="0">
                <a:effectLst/>
              </a:rPr>
              <a:t>clone</a:t>
            </a:r>
            <a:r>
              <a:rPr lang="en-US" i="1" dirty="0"/>
              <a:t> https://github.com/trustedsec/social-engineer-toolkit/ </a:t>
            </a:r>
            <a:r>
              <a:rPr lang="en-US" i="1" dirty="0">
                <a:effectLst/>
              </a:rPr>
              <a:t>set</a:t>
            </a:r>
            <a:r>
              <a:rPr lang="en-US" i="1" dirty="0"/>
              <a:t>/ </a:t>
            </a:r>
          </a:p>
          <a:p>
            <a:pPr algn="l"/>
            <a:r>
              <a:rPr lang="en-US" i="1" dirty="0">
                <a:effectLst/>
              </a:rPr>
              <a:t>cd</a:t>
            </a:r>
            <a:r>
              <a:rPr lang="en-US" i="1" dirty="0"/>
              <a:t> </a:t>
            </a:r>
            <a:r>
              <a:rPr lang="en-US" i="1" dirty="0">
                <a:effectLst/>
              </a:rPr>
              <a:t>set</a:t>
            </a:r>
            <a:r>
              <a:rPr lang="en-US" i="1" dirty="0"/>
              <a:t> </a:t>
            </a:r>
          </a:p>
          <a:p>
            <a:pPr algn="l"/>
            <a:r>
              <a:rPr lang="en-US" i="1" dirty="0"/>
              <a:t>pip install -r requirements.txt </a:t>
            </a:r>
            <a:r>
              <a:rPr lang="en-US" b="0" i="1" dirty="0">
                <a:solidFill>
                  <a:srgbClr val="333546"/>
                </a:solidFill>
                <a:effectLst/>
                <a:latin typeface="Inter"/>
              </a:rPr>
              <a:t>Just make sure you have pip installed.</a:t>
            </a:r>
          </a:p>
          <a:p>
            <a:pPr algn="l"/>
            <a:endParaRPr lang="en-US" b="0" i="1" dirty="0">
              <a:solidFill>
                <a:srgbClr val="333546"/>
              </a:solidFill>
              <a:effectLst/>
              <a:latin typeface="Inter"/>
            </a:endParaRPr>
          </a:p>
          <a:p>
            <a:pPr algn="l"/>
            <a:r>
              <a:rPr lang="en-US" b="1" i="0" dirty="0">
                <a:solidFill>
                  <a:srgbClr val="333546"/>
                </a:solidFill>
                <a:effectLst/>
                <a:latin typeface="Inter"/>
              </a:rPr>
              <a:t>How can I use it?</a:t>
            </a:r>
          </a:p>
          <a:p>
            <a:pPr algn="l"/>
            <a:r>
              <a:rPr lang="en-US" b="0" i="0" dirty="0">
                <a:solidFill>
                  <a:srgbClr val="333546"/>
                </a:solidFill>
                <a:effectLst/>
                <a:latin typeface="Inter"/>
              </a:rPr>
              <a:t>Once you have SET installed, you can easily invoke it from command line by typing:</a:t>
            </a:r>
          </a:p>
          <a:p>
            <a:r>
              <a:rPr lang="en-US" dirty="0"/>
              <a:t>./</a:t>
            </a:r>
            <a:r>
              <a:rPr lang="en-US" dirty="0" err="1"/>
              <a:t>setoolkit</a:t>
            </a:r>
            <a:endParaRPr lang="en-US" b="0" i="1" dirty="0">
              <a:solidFill>
                <a:srgbClr val="333546"/>
              </a:solidFill>
              <a:effectLst/>
              <a:latin typeface="Inter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0C7B4-9066-4D4C-BDDE-CA818F6354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9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9BD1D81-45B1-4783-BF4A-75E2C794EF2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E8A80EB-8C4B-4379-9BA9-48D8ED2A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3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1D81-45B1-4783-BF4A-75E2C794EF2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80EB-8C4B-4379-9BA9-48D8ED2A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3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1D81-45B1-4783-BF4A-75E2C794EF2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80EB-8C4B-4379-9BA9-48D8ED2A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9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1D81-45B1-4783-BF4A-75E2C794EF2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80EB-8C4B-4379-9BA9-48D8ED2A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1D81-45B1-4783-BF4A-75E2C794EF2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80EB-8C4B-4379-9BA9-48D8ED2A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9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1D81-45B1-4783-BF4A-75E2C794EF2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80EB-8C4B-4379-9BA9-48D8ED2A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9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1D81-45B1-4783-BF4A-75E2C794EF2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80EB-8C4B-4379-9BA9-48D8ED2A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5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1D81-45B1-4783-BF4A-75E2C794EF2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80EB-8C4B-4379-9BA9-48D8ED2A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6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1D81-45B1-4783-BF4A-75E2C794EF2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A80EB-8C4B-4379-9BA9-48D8ED2A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3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1D81-45B1-4783-BF4A-75E2C794EF2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E8A80EB-8C4B-4379-9BA9-48D8ED2A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1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9BD1D81-45B1-4783-BF4A-75E2C794EF2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E8A80EB-8C4B-4379-9BA9-48D8ED2A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07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9BD1D81-45B1-4783-BF4A-75E2C794EF2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E8A80EB-8C4B-4379-9BA9-48D8ED2A4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8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ackplayers.com/2015/09/top-10-de-herramientas-de-hacking-de-2015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olution.pro/es/t/kali-linux/kali-linux-social-engineering/kali-linux-ingenieria-socia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F97E041-634B-4B3E-8669-42583D956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9244"/>
            <a:ext cx="10579608" cy="5239512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DC3C9-E125-5A7D-AF0E-C7688F632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503" y="1285196"/>
            <a:ext cx="9607160" cy="2779429"/>
          </a:xfrm>
        </p:spPr>
        <p:txBody>
          <a:bodyPr>
            <a:normAutofit/>
          </a:bodyPr>
          <a:lstStyle/>
          <a:p>
            <a:pPr algn="ctr"/>
            <a:r>
              <a:rPr lang="en-US" sz="3800" b="1" i="0" dirty="0">
                <a:effectLst/>
                <a:latin typeface="Söhne"/>
              </a:rPr>
              <a:t>Creating &amp; Cloning Fake Phishing Login Pages with SET</a:t>
            </a:r>
            <a:br>
              <a:rPr lang="en-US" sz="3800" b="1" i="0" dirty="0">
                <a:effectLst/>
                <a:latin typeface="Söhne"/>
              </a:rPr>
            </a:br>
            <a:br>
              <a:rPr lang="en-US" sz="3800" b="1" i="0" dirty="0">
                <a:effectLst/>
                <a:latin typeface="Söhne"/>
              </a:rPr>
            </a:br>
            <a:r>
              <a:rPr lang="en-US" sz="3800" b="1" i="0" dirty="0">
                <a:effectLst/>
                <a:latin typeface="Söhne"/>
              </a:rPr>
              <a:t>Presenter: Jesse </a:t>
            </a:r>
            <a:r>
              <a:rPr lang="en-US" sz="3800" b="1" i="0" dirty="0" err="1">
                <a:effectLst/>
                <a:latin typeface="Söhne"/>
              </a:rPr>
              <a:t>Emeghara</a:t>
            </a:r>
            <a:br>
              <a:rPr lang="en-US" sz="3800" b="1" i="0" dirty="0">
                <a:effectLst/>
                <a:latin typeface="Söhne"/>
              </a:rPr>
            </a:br>
            <a:endParaRPr lang="en-US" sz="38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0016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233CA-30FC-11CF-98E8-C42D0D00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</a:rPr>
              <a:t>Mitigation</a:t>
            </a:r>
            <a:br>
              <a:rPr lang="en-US" b="1" i="0" dirty="0">
                <a:effectLst/>
              </a:rPr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2A23D1-7682-3252-D133-42E7B4F471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6656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0574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FE3A7B-DDFF-4F81-8AAE-11D96D138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6948"/>
            <a:ext cx="10744200" cy="5404104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718D1-7FFB-5DF9-248E-3938F089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503" y="4064626"/>
            <a:ext cx="9607159" cy="147623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800" b="0" i="0">
                <a:solidFill>
                  <a:srgbClr val="FFFFFF"/>
                </a:solidFill>
                <a:effectLst/>
                <a:latin typeface="+mj-lt"/>
              </a:rPr>
              <a:t>Open floor for questions and discussions</a:t>
            </a:r>
            <a:endParaRPr lang="en-US" sz="28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A4B40-B795-FE56-3A75-B3757AFE4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03" y="1285196"/>
            <a:ext cx="9607160" cy="2779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7200" b="1" i="0">
                <a:solidFill>
                  <a:srgbClr val="FFFFFF"/>
                </a:solidFill>
                <a:effectLst/>
              </a:rPr>
              <a:t>Q&amp;A</a:t>
            </a:r>
            <a:br>
              <a:rPr lang="en-US" sz="7200" b="1" i="0">
                <a:solidFill>
                  <a:srgbClr val="FFFFFF"/>
                </a:solidFill>
                <a:effectLst/>
              </a:rPr>
            </a:br>
            <a:endParaRPr lang="en-US" sz="7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845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7"/>
            <a:ext cx="4010828" cy="5571066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4" y="809244"/>
            <a:ext cx="3685032" cy="5239512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33E60-7AE8-EF31-9A97-4C3AE76FB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92" y="1031634"/>
            <a:ext cx="3368431" cy="4844777"/>
          </a:xfrm>
        </p:spPr>
        <p:txBody>
          <a:bodyPr>
            <a:normAutofit/>
          </a:bodyPr>
          <a:lstStyle/>
          <a:p>
            <a:r>
              <a:rPr lang="en-US" b="1" i="0">
                <a:solidFill>
                  <a:srgbClr val="FFFFFF"/>
                </a:solidFill>
                <a:effectLst/>
              </a:rPr>
              <a:t>Closing Remarks</a:t>
            </a:r>
            <a:br>
              <a:rPr lang="en-US" b="1" i="0">
                <a:solidFill>
                  <a:srgbClr val="FFFFFF"/>
                </a:solidFill>
                <a:effectLst/>
              </a:rPr>
            </a:b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C0D8C541-7493-082F-6F73-8029E68B5E2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89791" y="1031634"/>
          <a:ext cx="6140590" cy="4746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4623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97E041-634B-4B3E-8669-42583D956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9244"/>
            <a:ext cx="10579608" cy="5239512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BB1D-C6E3-2DD9-2203-10271FF67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503" y="4064626"/>
            <a:ext cx="9607159" cy="147623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800" b="0" i="0">
                <a:solidFill>
                  <a:srgbClr val="FFFFFF"/>
                </a:solidFill>
                <a:effectLst/>
                <a:latin typeface="+mj-lt"/>
              </a:rPr>
              <a:t>Expressing gratitude for the opportunity and engagement.</a:t>
            </a:r>
            <a:endParaRPr lang="en-US" sz="28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55802-732A-563C-3443-E3776198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03" y="1285196"/>
            <a:ext cx="9607160" cy="2779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8000" b="1" i="0">
                <a:solidFill>
                  <a:srgbClr val="FFFFFF"/>
                </a:solidFill>
                <a:effectLst/>
              </a:rPr>
              <a:t>Thank You!</a:t>
            </a:r>
            <a:br>
              <a:rPr lang="en-US" sz="8000" b="1" i="0">
                <a:solidFill>
                  <a:srgbClr val="FFFFFF"/>
                </a:solidFill>
                <a:effectLst/>
              </a:rPr>
            </a:br>
            <a:endParaRPr lang="en-US" sz="8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010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4A892D-088E-4414-965D-1F8C4212F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AAF79-3C8C-F11E-1FE5-1008D7AC3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714251"/>
            <a:ext cx="10923638" cy="1125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100" b="1" i="0" dirty="0">
                <a:solidFill>
                  <a:srgbClr val="FFFFFF"/>
                </a:solidFill>
                <a:effectLst/>
              </a:rPr>
              <a:t>Jesse </a:t>
            </a:r>
            <a:r>
              <a:rPr lang="en-US" sz="4100" b="1" i="0" dirty="0" err="1">
                <a:solidFill>
                  <a:srgbClr val="FFFFFF"/>
                </a:solidFill>
                <a:effectLst/>
              </a:rPr>
              <a:t>Emeghara</a:t>
            </a:r>
            <a:endParaRPr lang="en-US" sz="41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2DC2F-25C3-9329-6475-36AF6DCC6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839441"/>
            <a:ext cx="9499600" cy="5266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>
                <a:solidFill>
                  <a:srgbClr val="FFFFFF"/>
                </a:solidFill>
                <a:latin typeface="+mj-lt"/>
              </a:rPr>
              <a:t>Linkedin: https://www.linkedin.com/in/jesseemeghara/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2BC85F-BF83-4D6D-A1BC-8EE5822F0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Office Worker">
            <a:extLst>
              <a:ext uri="{FF2B5EF4-FFF2-40B4-BE49-F238E27FC236}">
                <a16:creationId xmlns:a16="http://schemas.microsoft.com/office/drawing/2014/main" id="{0379036D-B8FF-3807-CBC2-1BB3E0AC3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3963" y="643467"/>
            <a:ext cx="3590205" cy="359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1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437638-E86C-41B1-BC86-6F186CB35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287" y="0"/>
            <a:ext cx="12202287" cy="6858000"/>
          </a:xfrm>
          <a:prstGeom prst="rect">
            <a:avLst/>
          </a:prstGeom>
          <a:solidFill>
            <a:srgbClr val="36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8A44F-B651-EE5C-4B30-917AE6BE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738" y="770467"/>
            <a:ext cx="6298065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 b="1" i="0" kern="1200" spc="-120" baseline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References</a:t>
            </a:r>
            <a:br>
              <a:rPr lang="en-US" sz="8800" b="1" i="0" kern="1200" spc="-120" baseline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8800" kern="1200" spc="-12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AB90B-EFB2-BDF5-0578-504584FE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264" y="4206876"/>
            <a:ext cx="5437067" cy="1645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b="0" i="0">
                <a:solidFill>
                  <a:srgbClr val="FFFFFF"/>
                </a:solidFill>
                <a:effectLst/>
                <a:latin typeface="+mj-lt"/>
              </a:rPr>
              <a:t>Citing sources and references used in the presentation, including SET documentation</a:t>
            </a:r>
            <a:endParaRPr lang="en-US" sz="320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5" name="Picture 4" descr="Different coloured organisers">
            <a:extLst>
              <a:ext uri="{FF2B5EF4-FFF2-40B4-BE49-F238E27FC236}">
                <a16:creationId xmlns:a16="http://schemas.microsoft.com/office/drawing/2014/main" id="{87867290-AF20-57E6-DFB3-F97498710D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59" r="29551" b="-1"/>
          <a:stretch/>
        </p:blipFill>
        <p:spPr>
          <a:xfrm>
            <a:off x="-10288" y="10"/>
            <a:ext cx="4628007" cy="68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69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702DA-F0EB-01CF-8692-58DC72DC8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4205568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700" b="1" i="0" kern="1200" spc="-120" baseline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Introduction</a:t>
            </a:r>
            <a:endParaRPr lang="en-US" sz="6700" kern="1200" spc="-12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A118C4-32A6-466D-8453-BA738103A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2536" y="0"/>
            <a:ext cx="673946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Hi Bee">
            <a:extLst>
              <a:ext uri="{FF2B5EF4-FFF2-40B4-BE49-F238E27FC236}">
                <a16:creationId xmlns:a16="http://schemas.microsoft.com/office/drawing/2014/main" id="{06FC3F47-8762-451F-E32D-63962134A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2" b="-5"/>
          <a:stretch/>
        </p:blipFill>
        <p:spPr>
          <a:xfrm>
            <a:off x="6096000" y="629265"/>
            <a:ext cx="5452536" cy="558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0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88D80A3-503A-400A-9D7F-99EC3CE06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B6F75-7D3F-2A47-7CE7-5A32048F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772508"/>
            <a:ext cx="10772775" cy="1658198"/>
          </a:xfrm>
        </p:spPr>
        <p:txBody>
          <a:bodyPr>
            <a:normAutofit/>
          </a:bodyPr>
          <a:lstStyle/>
          <a:p>
            <a:r>
              <a:rPr lang="en-US" b="1" i="0">
                <a:solidFill>
                  <a:srgbClr val="FFFFFF"/>
                </a:solidFill>
                <a:effectLst/>
              </a:rPr>
              <a:t>Project Overview</a:t>
            </a:r>
            <a:br>
              <a:rPr lang="en-US" b="1" i="0">
                <a:solidFill>
                  <a:srgbClr val="FFFFFF"/>
                </a:solidFill>
                <a:effectLst/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EFD4-C196-DFDF-A943-E23CD4802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305" y="643468"/>
            <a:ext cx="9997212" cy="3501238"/>
          </a:xfrm>
        </p:spPr>
        <p:txBody>
          <a:bodyPr/>
          <a:lstStyle/>
          <a:p>
            <a:pPr marL="0" indent="0" defTabSz="841248">
              <a:spcBef>
                <a:spcPts val="1196"/>
              </a:spcBef>
              <a:buNone/>
            </a:pPr>
            <a:r>
              <a:rPr lang="en-US" sz="2208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A Controlled Exploration: </a:t>
            </a:r>
          </a:p>
          <a:p>
            <a:pPr marL="0" indent="0" defTabSz="841248">
              <a:spcBef>
                <a:spcPts val="1196"/>
              </a:spcBef>
              <a:buNone/>
            </a:pPr>
            <a:r>
              <a:rPr lang="en-US" sz="2208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This project leverages the Social-Engineer Toolkit to understand phishing techniques ethically.</a:t>
            </a:r>
          </a:p>
          <a:p>
            <a:pPr marL="0" indent="0" defTabSz="841248">
              <a:spcBef>
                <a:spcPts val="1196"/>
              </a:spcBef>
              <a:buNone/>
            </a:pPr>
            <a:r>
              <a:rPr lang="en-US" sz="2208" kern="120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Emphasis on education and controlled experimentation.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-up of a logo">
            <a:extLst>
              <a:ext uri="{FF2B5EF4-FFF2-40B4-BE49-F238E27FC236}">
                <a16:creationId xmlns:a16="http://schemas.microsoft.com/office/drawing/2014/main" id="{569611F1-906D-A762-BFFF-EEF6E015F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73003" y="2524181"/>
            <a:ext cx="3177500" cy="162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8D80A3-503A-400A-9D7F-99EC3CE06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E3F03-8125-DCDF-498B-3A156A57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772508"/>
            <a:ext cx="10772775" cy="1658198"/>
          </a:xfrm>
        </p:spPr>
        <p:txBody>
          <a:bodyPr>
            <a:normAutofit/>
          </a:bodyPr>
          <a:lstStyle/>
          <a:p>
            <a:r>
              <a:rPr lang="en-US" b="1" i="0">
                <a:solidFill>
                  <a:srgbClr val="FFFFFF"/>
                </a:solidFill>
                <a:effectLst/>
              </a:rPr>
              <a:t>Learning Objectives</a:t>
            </a:r>
            <a:br>
              <a:rPr lang="en-US" b="1" i="0">
                <a:solidFill>
                  <a:srgbClr val="FFFFFF"/>
                </a:solidFill>
                <a:effectLst/>
              </a:rPr>
            </a:b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830C03C-8478-CE4D-0133-4A2C16D626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2564949"/>
              </p:ext>
            </p:extLst>
          </p:nvPr>
        </p:nvGraphicFramePr>
        <p:xfrm>
          <a:off x="676275" y="643468"/>
          <a:ext cx="10872258" cy="350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6200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DA35D-B46F-7F04-1294-BC38F9CEA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en-US" sz="6000" b="1" i="0">
                <a:solidFill>
                  <a:srgbClr val="FFFFFF"/>
                </a:solidFill>
                <a:effectLst/>
              </a:rPr>
              <a:t>Key Components</a:t>
            </a:r>
            <a:br>
              <a:rPr lang="en-US" sz="6000" b="1" i="0">
                <a:solidFill>
                  <a:srgbClr val="FFFFFF"/>
                </a:solidFill>
                <a:effectLst/>
              </a:rPr>
            </a:br>
            <a:endParaRPr lang="en-US" sz="600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102DE1-F07C-8B80-1AB4-32F4F8FFC5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342099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387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5F5E-97EC-BCD7-90FB-EABA7D99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</a:rPr>
              <a:t>Ethical Considerations</a:t>
            </a:r>
            <a:br>
              <a:rPr lang="en-US" b="1" i="0" dirty="0">
                <a:effectLst/>
              </a:rPr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96BDA0-3B82-EBB8-5166-7F2992190D9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6656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300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0C4D-20E1-93E7-9FAD-C14FFFD4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>
                <a:effectLst/>
              </a:rPr>
              <a:t>Technical Background</a:t>
            </a:r>
            <a:br>
              <a:rPr lang="en-US" b="1" i="0">
                <a:effectLst/>
              </a:rPr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A70E43-C786-87F1-6EF6-687C6397A09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6656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588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6EA1A26-163F-4F15-91F4-F2C51AC9C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1B7FA-E4B0-FC88-E5F1-7EA880E5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920240"/>
          </a:xfrm>
        </p:spPr>
        <p:txBody>
          <a:bodyPr anchor="b">
            <a:normAutofit/>
          </a:bodyPr>
          <a:lstStyle/>
          <a:p>
            <a:r>
              <a:rPr lang="en-US" sz="4000" b="1" i="0">
                <a:solidFill>
                  <a:srgbClr val="FFFFFF"/>
                </a:solidFill>
                <a:effectLst/>
              </a:rPr>
              <a:t>Demonstration Preview</a:t>
            </a:r>
            <a:br>
              <a:rPr lang="en-US" sz="4000" b="1" i="0">
                <a:solidFill>
                  <a:srgbClr val="FFFFFF"/>
                </a:solidFill>
                <a:effectLst/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68EFB51-3EF6-41F8-8F7E-F3D71D8175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91" r="24851" b="-93"/>
          <a:stretch/>
        </p:blipFill>
        <p:spPr>
          <a:xfrm>
            <a:off x="334854" y="634949"/>
            <a:ext cx="6912528" cy="55881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DBC0A-1832-0304-5E00-7DB896643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3212" y="2419773"/>
            <a:ext cx="3401568" cy="3358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>
                <a:effectLst/>
                <a:latin typeface="Söhne"/>
              </a:rPr>
              <a:t>Overview of how we'll use SET to create a fake login page, deploy it, and analyze user interactions.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95725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949A-772C-753F-BCFA-A8762934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Demonstration Summary</a:t>
            </a:r>
            <a:br>
              <a:rPr lang="en-US" b="1" i="0" dirty="0">
                <a:effectLst/>
              </a:rPr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3591DF-7692-C57F-A429-3C8EEFF250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8281467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420905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63</TotalTime>
  <Words>1612</Words>
  <Application>Microsoft Office PowerPoint</Application>
  <PresentationFormat>Widescreen</PresentationFormat>
  <Paragraphs>176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Inter</vt:lpstr>
      <vt:lpstr>Söhne</vt:lpstr>
      <vt:lpstr>Metropolitan</vt:lpstr>
      <vt:lpstr>Creating &amp; Cloning Fake Phishing Login Pages with SET  Presenter: Jesse Emeghara </vt:lpstr>
      <vt:lpstr>Introduction</vt:lpstr>
      <vt:lpstr>Project Overview </vt:lpstr>
      <vt:lpstr>Learning Objectives </vt:lpstr>
      <vt:lpstr>Key Components </vt:lpstr>
      <vt:lpstr>Ethical Considerations </vt:lpstr>
      <vt:lpstr>Technical Background </vt:lpstr>
      <vt:lpstr>Demonstration Preview </vt:lpstr>
      <vt:lpstr>Demonstration Summary </vt:lpstr>
      <vt:lpstr>Mitigation </vt:lpstr>
      <vt:lpstr>Q&amp;A </vt:lpstr>
      <vt:lpstr>Closing Remarks </vt:lpstr>
      <vt:lpstr>Thank You! </vt:lpstr>
      <vt:lpstr>Jesse Emeghara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&amp; Cloning Fake Phishing Login Pages with SET  Presenter: Jesse Emeghara </dc:title>
  <dc:creator>Jesse Emeghara</dc:creator>
  <cp:lastModifiedBy>Lilac Enterprise</cp:lastModifiedBy>
  <cp:revision>6</cp:revision>
  <dcterms:created xsi:type="dcterms:W3CDTF">2023-11-12T00:09:16Z</dcterms:created>
  <dcterms:modified xsi:type="dcterms:W3CDTF">2023-11-13T21:03:18Z</dcterms:modified>
</cp:coreProperties>
</file>