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494"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737DDBAE-69E5-4300-A7DB-82D5AB397DE3}" type="datetimeFigureOut">
              <a:rPr lang="en-GB" smtClean="0"/>
              <a:t>27/12/2019</a:t>
            </a:fld>
            <a:endParaRPr lang="en-GB"/>
          </a:p>
        </p:txBody>
      </p:sp>
      <p:sp>
        <p:nvSpPr>
          <p:cNvPr id="5" name="Footer Placeholder 4"/>
          <p:cNvSpPr>
            <a:spLocks noGrp="1"/>
          </p:cNvSpPr>
          <p:nvPr>
            <p:ph type="ftr" sz="quarter" idx="11"/>
          </p:nvPr>
        </p:nvSpPr>
        <p:spPr>
          <a:xfrm>
            <a:off x="1174044" y="5357592"/>
            <a:ext cx="5034845" cy="365125"/>
          </a:xfrm>
        </p:spPr>
        <p:txBody>
          <a:bodyPr/>
          <a:lstStyle/>
          <a:p>
            <a:endParaRPr lang="en-GB"/>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13083676-7D01-4079-B59D-54EFE0642D13}"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7DDBAE-69E5-4300-A7DB-82D5AB397DE3}" type="datetimeFigureOut">
              <a:rPr lang="en-GB" smtClean="0"/>
              <a:t>27/12/2019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083676-7D01-4079-B59D-54EFE0642D1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7DDBAE-69E5-4300-A7DB-82D5AB397DE3}" type="datetimeFigureOut">
              <a:rPr lang="en-GB" smtClean="0"/>
              <a:t>27/12/2019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083676-7D01-4079-B59D-54EFE0642D1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7DDBAE-69E5-4300-A7DB-82D5AB397DE3}" type="datetimeFigureOut">
              <a:rPr lang="en-GB" smtClean="0"/>
              <a:t>27/12/2019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083676-7D01-4079-B59D-54EFE0642D1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7DDBAE-69E5-4300-A7DB-82D5AB397DE3}" type="datetimeFigureOut">
              <a:rPr lang="en-GB" smtClean="0"/>
              <a:t>27/12/2019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083676-7D01-4079-B59D-54EFE0642D1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37DDBAE-69E5-4300-A7DB-82D5AB397DE3}" type="datetimeFigureOut">
              <a:rPr lang="en-GB" smtClean="0"/>
              <a:t>27/12/2019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083676-7D01-4079-B59D-54EFE0642D13}" type="slidenum">
              <a:rPr lang="en-GB" smtClean="0"/>
              <a:t>‹#›</a:t>
            </a:fld>
            <a:endParaRPr lang="en-GB"/>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37DDBAE-69E5-4300-A7DB-82D5AB397DE3}" type="datetimeFigureOut">
              <a:rPr lang="en-GB" smtClean="0"/>
              <a:t>27/12/2019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083676-7D01-4079-B59D-54EFE0642D13}" type="slidenum">
              <a:rPr lang="en-GB" smtClean="0"/>
              <a:t>‹#›</a:t>
            </a:fld>
            <a:endParaRPr lang="en-GB"/>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7DDBAE-69E5-4300-A7DB-82D5AB397DE3}" type="datetimeFigureOut">
              <a:rPr lang="en-GB" smtClean="0"/>
              <a:t>27/12/2019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3083676-7D01-4079-B59D-54EFE0642D1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DDBAE-69E5-4300-A7DB-82D5AB397DE3}" type="datetimeFigureOut">
              <a:rPr lang="en-GB" smtClean="0"/>
              <a:t>27/12/2019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083676-7D01-4079-B59D-54EFE0642D1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737DDBAE-69E5-4300-A7DB-82D5AB397DE3}" type="datetimeFigureOut">
              <a:rPr lang="en-GB" smtClean="0"/>
              <a:t>27/12/2019</a:t>
            </a:fld>
            <a:endParaRPr lang="en-GB"/>
          </a:p>
        </p:txBody>
      </p:sp>
      <p:sp>
        <p:nvSpPr>
          <p:cNvPr id="6" name="Footer Placeholder 5"/>
          <p:cNvSpPr>
            <a:spLocks noGrp="1"/>
          </p:cNvSpPr>
          <p:nvPr>
            <p:ph type="ftr" sz="quarter" idx="11"/>
          </p:nvPr>
        </p:nvSpPr>
        <p:spPr>
          <a:xfrm rot="-60000">
            <a:off x="914554" y="5829261"/>
            <a:ext cx="3522607" cy="365125"/>
          </a:xfrm>
        </p:spPr>
        <p:txBody>
          <a:bodyPr/>
          <a:lstStyle/>
          <a:p>
            <a:endParaRPr lang="en-GB"/>
          </a:p>
        </p:txBody>
      </p:sp>
      <p:sp>
        <p:nvSpPr>
          <p:cNvPr id="7" name="Slide Number Placeholder 6"/>
          <p:cNvSpPr>
            <a:spLocks noGrp="1"/>
          </p:cNvSpPr>
          <p:nvPr>
            <p:ph type="sldNum" sz="quarter" idx="12"/>
          </p:nvPr>
        </p:nvSpPr>
        <p:spPr>
          <a:xfrm rot="60000">
            <a:off x="7557313" y="5896961"/>
            <a:ext cx="554023" cy="365125"/>
          </a:xfrm>
        </p:spPr>
        <p:txBody>
          <a:bodyPr/>
          <a:lstStyle/>
          <a:p>
            <a:fld id="{13083676-7D01-4079-B59D-54EFE0642D13}"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737DDBAE-69E5-4300-A7DB-82D5AB397DE3}" type="datetimeFigureOut">
              <a:rPr lang="en-GB" smtClean="0"/>
              <a:t>27/12/2019</a:t>
            </a:fld>
            <a:endParaRPr lang="en-GB"/>
          </a:p>
        </p:txBody>
      </p:sp>
      <p:sp>
        <p:nvSpPr>
          <p:cNvPr id="6" name="Footer Placeholder 5"/>
          <p:cNvSpPr>
            <a:spLocks noGrp="1"/>
          </p:cNvSpPr>
          <p:nvPr>
            <p:ph type="ftr" sz="quarter" idx="11"/>
          </p:nvPr>
        </p:nvSpPr>
        <p:spPr>
          <a:xfrm rot="-60000">
            <a:off x="914569" y="5831037"/>
            <a:ext cx="3319043" cy="365125"/>
          </a:xfrm>
        </p:spPr>
        <p:txBody>
          <a:bodyPr/>
          <a:lstStyle/>
          <a:p>
            <a:endParaRPr lang="en-GB"/>
          </a:p>
        </p:txBody>
      </p:sp>
      <p:sp>
        <p:nvSpPr>
          <p:cNvPr id="7" name="Slide Number Placeholder 6"/>
          <p:cNvSpPr>
            <a:spLocks noGrp="1"/>
          </p:cNvSpPr>
          <p:nvPr>
            <p:ph type="sldNum" sz="quarter" idx="12"/>
          </p:nvPr>
        </p:nvSpPr>
        <p:spPr>
          <a:xfrm rot="60000">
            <a:off x="7562089" y="5900026"/>
            <a:ext cx="554023" cy="365125"/>
          </a:xfrm>
        </p:spPr>
        <p:txBody>
          <a:bodyPr/>
          <a:lstStyle/>
          <a:p>
            <a:fld id="{13083676-7D01-4079-B59D-54EFE0642D1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737DDBAE-69E5-4300-A7DB-82D5AB397DE3}" type="datetimeFigureOut">
              <a:rPr lang="en-GB" smtClean="0"/>
              <a:t>27/12/2019</a:t>
            </a:fld>
            <a:endParaRPr lang="en-GB"/>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GB"/>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13083676-7D01-4079-B59D-54EFE0642D1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7999"/>
          </a:xfrm>
        </p:spPr>
        <p:txBody>
          <a:bodyPr anchor="ctr">
            <a:noAutofit/>
          </a:bodyPr>
          <a:lstStyle/>
          <a:p>
            <a:r>
              <a:rPr lang="en-GB" sz="1600" b="1" dirty="0" smtClean="0">
                <a:solidFill>
                  <a:schemeClr val="tx2">
                    <a:lumMod val="50000"/>
                  </a:schemeClr>
                </a:solidFill>
                <a:latin typeface="Arial Black" pitchFamily="34" charset="0"/>
                <a:cs typeface="Aharoni" pitchFamily="2" charset="-79"/>
              </a:rPr>
              <a:t>STUDENT INDUSTRIAL WORK EXPERIENCE SCHEME </a:t>
            </a:r>
            <a:br>
              <a:rPr lang="en-GB" sz="1600" b="1" dirty="0" smtClean="0">
                <a:solidFill>
                  <a:schemeClr val="tx2">
                    <a:lumMod val="50000"/>
                  </a:schemeClr>
                </a:solidFill>
                <a:latin typeface="Arial Black" pitchFamily="34" charset="0"/>
                <a:cs typeface="Aharoni" pitchFamily="2" charset="-79"/>
              </a:rPr>
            </a:br>
            <a:r>
              <a:rPr lang="en-GB" sz="1600" b="1" dirty="0" smtClean="0">
                <a:solidFill>
                  <a:schemeClr val="tx2">
                    <a:lumMod val="50000"/>
                  </a:schemeClr>
                </a:solidFill>
                <a:latin typeface="Arial Black" pitchFamily="34" charset="0"/>
                <a:cs typeface="Aharoni" pitchFamily="2" charset="-79"/>
              </a:rPr>
              <a:t>(SIWES)</a:t>
            </a:r>
            <a:r>
              <a:rPr lang="en-GB" sz="1400" b="1" dirty="0" smtClean="0">
                <a:solidFill>
                  <a:schemeClr val="tx2">
                    <a:lumMod val="50000"/>
                  </a:schemeClr>
                </a:solidFill>
                <a:latin typeface="Arial Black" pitchFamily="34" charset="0"/>
                <a:cs typeface="Aharoni" pitchFamily="2" charset="-79"/>
              </a:rPr>
              <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AT</a:t>
            </a:r>
            <a:r>
              <a:rPr lang="en-GB" sz="1400" b="1" i="1" dirty="0" smtClean="0">
                <a:solidFill>
                  <a:schemeClr val="tx2">
                    <a:lumMod val="50000"/>
                  </a:schemeClr>
                </a:solidFill>
                <a:latin typeface="Arial Black" pitchFamily="34" charset="0"/>
                <a:cs typeface="Aharoni" pitchFamily="2" charset="-79"/>
              </a:rPr>
              <a:t/>
            </a:r>
            <a:br>
              <a:rPr lang="en-GB" sz="1400" b="1" i="1" dirty="0" smtClean="0">
                <a:solidFill>
                  <a:schemeClr val="tx2">
                    <a:lumMod val="50000"/>
                  </a:schemeClr>
                </a:solidFill>
                <a:latin typeface="Arial Black" pitchFamily="34" charset="0"/>
                <a:cs typeface="Aharoni" pitchFamily="2" charset="-79"/>
              </a:rPr>
            </a:br>
            <a:r>
              <a:rPr lang="en-GB" sz="1400" b="1" i="1" dirty="0" smtClean="0">
                <a:solidFill>
                  <a:schemeClr val="tx2">
                    <a:lumMod val="50000"/>
                  </a:schemeClr>
                </a:solidFill>
                <a:latin typeface="Arial Black" pitchFamily="34" charset="0"/>
                <a:cs typeface="Aharoni" pitchFamily="2" charset="-79"/>
              </a:rPr>
              <a:t/>
            </a:r>
            <a:br>
              <a:rPr lang="en-GB" sz="1400" b="1" i="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MICOSIMON NETWORK TECHNOLOGY</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AHMEDU BELLO WAY, KADUNA, KADUNA STATE</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PRESENTED BY</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ABRAHAM JESSE GIDEON</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16/SC/CO/499</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TO</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DEPARTMENT OF COMPUTER SCIENCE</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FACULTY OF SCIENCE</a:t>
            </a:r>
            <a:br>
              <a:rPr lang="en-GB" sz="1400" b="1" dirty="0" smtClean="0">
                <a:solidFill>
                  <a:schemeClr val="tx2">
                    <a:lumMod val="50000"/>
                  </a:schemeClr>
                </a:solidFill>
                <a:latin typeface="Arial Black" pitchFamily="34" charset="0"/>
                <a:cs typeface="Aharoni" pitchFamily="2" charset="-79"/>
              </a:rPr>
            </a:br>
            <a:r>
              <a:rPr lang="en-GB" sz="1400" b="1" dirty="0" smtClean="0">
                <a:solidFill>
                  <a:schemeClr val="tx2">
                    <a:lumMod val="50000"/>
                  </a:schemeClr>
                </a:solidFill>
                <a:latin typeface="Arial Black" pitchFamily="34" charset="0"/>
                <a:cs typeface="Aharoni" pitchFamily="2" charset="-79"/>
              </a:rPr>
              <a:t>UNIVERSITY OF UYO, UYO</a:t>
            </a:r>
            <a:endParaRPr lang="en-GB" sz="1400" dirty="0">
              <a:solidFill>
                <a:schemeClr val="tx2">
                  <a:lumMod val="50000"/>
                </a:schemeClr>
              </a:solidFill>
            </a:endParaRPr>
          </a:p>
        </p:txBody>
      </p:sp>
    </p:spTree>
    <p:extLst>
      <p:ext uri="{BB962C8B-B14F-4D97-AF65-F5344CB8AC3E}">
        <p14:creationId xmlns:p14="http://schemas.microsoft.com/office/powerpoint/2010/main" val="291708651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bg2">
                    <a:lumMod val="50000"/>
                  </a:schemeClr>
                </a:solidFill>
                <a:latin typeface="Times New Roman" pitchFamily="18" charset="0"/>
                <a:cs typeface="Times New Roman" pitchFamily="18" charset="0"/>
              </a:rPr>
              <a:t>ADMIN DASHBOARD</a:t>
            </a:r>
            <a:endParaRPr lang="en-GB" b="1" dirty="0">
              <a:solidFill>
                <a:schemeClr val="bg2">
                  <a:lumMod val="50000"/>
                </a:schemeClr>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00" y="2420888"/>
            <a:ext cx="7396394" cy="3600400"/>
          </a:xfrm>
        </p:spPr>
      </p:pic>
    </p:spTree>
    <p:extLst>
      <p:ext uri="{BB962C8B-B14F-4D97-AF65-F5344CB8AC3E}">
        <p14:creationId xmlns:p14="http://schemas.microsoft.com/office/powerpoint/2010/main" val="934146102"/>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bg2">
                    <a:lumMod val="50000"/>
                  </a:schemeClr>
                </a:solidFill>
                <a:latin typeface="Times New Roman" pitchFamily="18" charset="0"/>
                <a:cs typeface="Times New Roman" pitchFamily="18" charset="0"/>
              </a:rPr>
              <a:t>UPLOADING PAGE</a:t>
            </a:r>
            <a:endParaRPr lang="en-GB" b="1" dirty="0">
              <a:solidFill>
                <a:schemeClr val="bg2">
                  <a:lumMod val="50000"/>
                </a:schemeClr>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9" y="2119313"/>
            <a:ext cx="6984776" cy="4117999"/>
          </a:xfrm>
        </p:spPr>
      </p:pic>
    </p:spTree>
    <p:extLst>
      <p:ext uri="{BB962C8B-B14F-4D97-AF65-F5344CB8AC3E}">
        <p14:creationId xmlns:p14="http://schemas.microsoft.com/office/powerpoint/2010/main" val="948668045"/>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chemeClr val="bg2">
                    <a:lumMod val="50000"/>
                  </a:schemeClr>
                </a:solidFill>
                <a:latin typeface="Times New Roman" pitchFamily="18" charset="0"/>
                <a:cs typeface="Times New Roman" pitchFamily="18" charset="0"/>
              </a:rPr>
              <a:t>VIEW ALL ADMITTED CANDIDATES </a:t>
            </a:r>
            <a:endParaRPr lang="en-GB" b="1" dirty="0">
              <a:solidFill>
                <a:schemeClr val="bg2">
                  <a:lumMod val="50000"/>
                </a:schemeClr>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592" y="2119313"/>
            <a:ext cx="7416824" cy="3986816"/>
          </a:xfrm>
        </p:spPr>
      </p:pic>
    </p:spTree>
    <p:extLst>
      <p:ext uri="{BB962C8B-B14F-4D97-AF65-F5344CB8AC3E}">
        <p14:creationId xmlns:p14="http://schemas.microsoft.com/office/powerpoint/2010/main" val="568036717"/>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bg2">
                    <a:lumMod val="50000"/>
                  </a:schemeClr>
                </a:solidFill>
                <a:latin typeface="Times New Roman" pitchFamily="18" charset="0"/>
                <a:cs typeface="Times New Roman" pitchFamily="18" charset="0"/>
              </a:rPr>
              <a:t>CHECKING PORTAL</a:t>
            </a:r>
            <a:endParaRPr lang="en-GB" b="1" dirty="0">
              <a:solidFill>
                <a:schemeClr val="bg2">
                  <a:lumMod val="50000"/>
                </a:schemeClr>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592" y="2276872"/>
            <a:ext cx="7216581" cy="4032448"/>
          </a:xfrm>
        </p:spPr>
      </p:pic>
    </p:spTree>
    <p:extLst>
      <p:ext uri="{BB962C8B-B14F-4D97-AF65-F5344CB8AC3E}">
        <p14:creationId xmlns:p14="http://schemas.microsoft.com/office/powerpoint/2010/main" val="1257717363"/>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solidFill>
                  <a:schemeClr val="bg2">
                    <a:lumMod val="50000"/>
                  </a:schemeClr>
                </a:solidFill>
                <a:latin typeface="Times New Roman" pitchFamily="18" charset="0"/>
                <a:cs typeface="Times New Roman" pitchFamily="18" charset="0"/>
              </a:rPr>
              <a:t>SUCCESSFULLY ADMITTED CANDIDATES</a:t>
            </a:r>
            <a:endParaRPr lang="en-GB" b="1" dirty="0">
              <a:solidFill>
                <a:schemeClr val="bg2">
                  <a:lumMod val="50000"/>
                </a:schemeClr>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2276872"/>
            <a:ext cx="7632848" cy="3975177"/>
          </a:xfrm>
        </p:spPr>
      </p:pic>
    </p:spTree>
    <p:extLst>
      <p:ext uri="{BB962C8B-B14F-4D97-AF65-F5344CB8AC3E}">
        <p14:creationId xmlns:p14="http://schemas.microsoft.com/office/powerpoint/2010/main" val="4143267191"/>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1628800"/>
            <a:ext cx="5723468" cy="770089"/>
          </a:xfrm>
        </p:spPr>
        <p:txBody>
          <a:bodyPr>
            <a:normAutofit fontScale="90000"/>
          </a:bodyPr>
          <a:lstStyle/>
          <a:p>
            <a:r>
              <a:rPr lang="en-GB" b="1" dirty="0" smtClean="0">
                <a:solidFill>
                  <a:schemeClr val="bg2">
                    <a:lumMod val="50000"/>
                  </a:schemeClr>
                </a:solidFill>
                <a:latin typeface="Times New Roman" pitchFamily="18" charset="0"/>
                <a:cs typeface="Times New Roman" pitchFamily="18" charset="0"/>
              </a:rPr>
              <a:t>CONCLUSION</a:t>
            </a:r>
            <a:endParaRPr lang="en-GB" b="1" dirty="0">
              <a:solidFill>
                <a:schemeClr val="bg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187624" y="2492896"/>
            <a:ext cx="6912768" cy="2232248"/>
          </a:xfrm>
        </p:spPr>
        <p:txBody>
          <a:bodyPr>
            <a:normAutofit/>
          </a:bodyPr>
          <a:lstStyle/>
          <a:p>
            <a:pPr algn="just"/>
            <a:r>
              <a:rPr lang="en-US" dirty="0">
                <a:solidFill>
                  <a:schemeClr val="tx1"/>
                </a:solidFill>
                <a:latin typeface="Times New Roman" pitchFamily="18" charset="0"/>
                <a:cs typeface="Times New Roman" pitchFamily="18" charset="0"/>
              </a:rPr>
              <a:t>The Students’ Industrial Work Experience Scheme has positively contributed to my development as a future computer scientist.  I was glad to be acquainted with the next generation of Web development technologies.</a:t>
            </a:r>
          </a:p>
          <a:p>
            <a:pPr algn="r"/>
            <a:endParaRPr lang="en-GB"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1179929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7293401" cy="5275714"/>
          </a:xfrm>
        </p:spPr>
        <p:txBody>
          <a:bodyPr>
            <a:normAutofit/>
          </a:bodyPr>
          <a:lstStyle/>
          <a:p>
            <a:r>
              <a:rPr lang="en-GB" sz="4800" b="1" dirty="0" smtClean="0">
                <a:solidFill>
                  <a:schemeClr val="bg2">
                    <a:lumMod val="50000"/>
                  </a:schemeClr>
                </a:solidFill>
                <a:latin typeface="Bleeding Cowboys" pitchFamily="2" charset="0"/>
                <a:cs typeface="Times New Roman" pitchFamily="18" charset="0"/>
              </a:rPr>
              <a:t>THANK YOU FOR YOUR AUDIENCE </a:t>
            </a:r>
            <a:endParaRPr lang="en-GB" sz="4800" b="1" dirty="0">
              <a:solidFill>
                <a:schemeClr val="bg2">
                  <a:lumMod val="50000"/>
                </a:schemeClr>
              </a:solidFill>
              <a:latin typeface="Bleeding Cowboys" pitchFamily="2" charset="0"/>
              <a:cs typeface="Times New Roman" pitchFamily="18" charset="0"/>
            </a:endParaRPr>
          </a:p>
        </p:txBody>
      </p:sp>
    </p:spTree>
    <p:extLst>
      <p:ext uri="{BB962C8B-B14F-4D97-AF65-F5344CB8AC3E}">
        <p14:creationId xmlns:p14="http://schemas.microsoft.com/office/powerpoint/2010/main" val="3010142522"/>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1412776"/>
            <a:ext cx="5725119" cy="986113"/>
          </a:xfrm>
        </p:spPr>
        <p:txBody>
          <a:bodyPr/>
          <a:lstStyle/>
          <a:p>
            <a:r>
              <a:rPr lang="en-GB" b="1" dirty="0" smtClean="0">
                <a:solidFill>
                  <a:schemeClr val="bg2">
                    <a:lumMod val="50000"/>
                  </a:schemeClr>
                </a:solidFill>
                <a:latin typeface="Times New Roman" pitchFamily="18" charset="0"/>
                <a:cs typeface="Times New Roman" pitchFamily="18" charset="0"/>
              </a:rPr>
              <a:t>OUTLINE</a:t>
            </a:r>
            <a:endParaRPr lang="en-GB" b="1" dirty="0">
              <a:solidFill>
                <a:schemeClr val="bg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763688" y="2492896"/>
            <a:ext cx="6192688" cy="2880320"/>
          </a:xfrm>
        </p:spPr>
        <p:txBody>
          <a:bodyPr>
            <a:normAutofit fontScale="85000" lnSpcReduction="10000"/>
          </a:bodyPr>
          <a:lstStyle/>
          <a:p>
            <a:pPr marL="571500" indent="-571500" algn="l">
              <a:buClr>
                <a:schemeClr val="bg2">
                  <a:lumMod val="50000"/>
                </a:schemeClr>
              </a:buClr>
              <a:buFont typeface="Wingdings" pitchFamily="2" charset="2"/>
              <a:buChar char="§"/>
            </a:pPr>
            <a:r>
              <a:rPr lang="en-GB" sz="3600" b="1" dirty="0" smtClean="0">
                <a:solidFill>
                  <a:schemeClr val="tx1"/>
                </a:solidFill>
                <a:latin typeface="Times New Roman" pitchFamily="18" charset="0"/>
                <a:cs typeface="Times New Roman" pitchFamily="18" charset="0"/>
              </a:rPr>
              <a:t>Introduction</a:t>
            </a:r>
          </a:p>
          <a:p>
            <a:pPr marL="571500" indent="-571500" algn="l">
              <a:buClr>
                <a:schemeClr val="bg2">
                  <a:lumMod val="50000"/>
                </a:schemeClr>
              </a:buClr>
              <a:buFont typeface="Wingdings" pitchFamily="2" charset="2"/>
              <a:buChar char="§"/>
            </a:pPr>
            <a:r>
              <a:rPr lang="en-GB" sz="3600" b="1" dirty="0" smtClean="0">
                <a:solidFill>
                  <a:schemeClr val="tx1"/>
                </a:solidFill>
                <a:latin typeface="Times New Roman" pitchFamily="18" charset="0"/>
                <a:cs typeface="Times New Roman" pitchFamily="18" charset="0"/>
              </a:rPr>
              <a:t>Place of Industrial Attachment</a:t>
            </a:r>
          </a:p>
          <a:p>
            <a:pPr marL="571500" indent="-571500" algn="l">
              <a:buClr>
                <a:schemeClr val="bg2">
                  <a:lumMod val="50000"/>
                </a:schemeClr>
              </a:buClr>
              <a:buFont typeface="Wingdings" pitchFamily="2" charset="2"/>
              <a:buChar char="§"/>
            </a:pPr>
            <a:r>
              <a:rPr lang="en-GB" sz="3600" b="1" dirty="0" smtClean="0">
                <a:solidFill>
                  <a:schemeClr val="tx1"/>
                </a:solidFill>
                <a:latin typeface="Times New Roman" pitchFamily="18" charset="0"/>
                <a:cs typeface="Times New Roman" pitchFamily="18" charset="0"/>
              </a:rPr>
              <a:t>My work Experiences</a:t>
            </a:r>
          </a:p>
          <a:p>
            <a:pPr marL="571500" indent="-571500" algn="l">
              <a:buClr>
                <a:schemeClr val="bg2">
                  <a:lumMod val="50000"/>
                </a:schemeClr>
              </a:buClr>
              <a:buFont typeface="Wingdings" pitchFamily="2" charset="2"/>
              <a:buChar char="§"/>
            </a:pPr>
            <a:r>
              <a:rPr lang="en-GB" sz="3600" b="1" dirty="0" smtClean="0">
                <a:solidFill>
                  <a:schemeClr val="tx1"/>
                </a:solidFill>
                <a:latin typeface="Times New Roman" pitchFamily="18" charset="0"/>
                <a:cs typeface="Times New Roman" pitchFamily="18" charset="0"/>
              </a:rPr>
              <a:t>About web Development</a:t>
            </a:r>
          </a:p>
          <a:p>
            <a:pPr marL="571500" indent="-571500" algn="l">
              <a:buClr>
                <a:schemeClr val="bg2">
                  <a:lumMod val="50000"/>
                </a:schemeClr>
              </a:buClr>
              <a:buFont typeface="Wingdings" pitchFamily="2" charset="2"/>
              <a:buChar char="§"/>
            </a:pPr>
            <a:r>
              <a:rPr lang="en-GB" sz="3600" b="1" dirty="0" smtClean="0">
                <a:solidFill>
                  <a:schemeClr val="tx1"/>
                </a:solidFill>
                <a:latin typeface="Times New Roman" pitchFamily="18" charset="0"/>
                <a:cs typeface="Times New Roman" pitchFamily="18" charset="0"/>
              </a:rPr>
              <a:t>Sample mini Project </a:t>
            </a:r>
          </a:p>
          <a:p>
            <a:pPr marL="342900" indent="-342900">
              <a:buFont typeface="Wingdings" pitchFamily="2" charset="2"/>
              <a:buChar char="v"/>
            </a:pPr>
            <a:endParaRPr lang="en-GB" dirty="0" smtClean="0"/>
          </a:p>
        </p:txBody>
      </p:sp>
    </p:spTree>
    <p:extLst>
      <p:ext uri="{BB962C8B-B14F-4D97-AF65-F5344CB8AC3E}">
        <p14:creationId xmlns:p14="http://schemas.microsoft.com/office/powerpoint/2010/main" val="2661517566"/>
      </p:ext>
    </p:extLst>
  </p:cSld>
  <p:clrMapOvr>
    <a:masterClrMapping/>
  </p:clrMapOvr>
  <p:transition spd="slow">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1412776"/>
            <a:ext cx="5653111" cy="698081"/>
          </a:xfrm>
        </p:spPr>
        <p:txBody>
          <a:bodyPr>
            <a:normAutofit fontScale="90000"/>
          </a:bodyPr>
          <a:lstStyle/>
          <a:p>
            <a:r>
              <a:rPr lang="en-GB" b="1" dirty="0" smtClean="0">
                <a:solidFill>
                  <a:schemeClr val="bg2">
                    <a:lumMod val="50000"/>
                  </a:schemeClr>
                </a:solidFill>
                <a:latin typeface="Times New Roman" pitchFamily="18" charset="0"/>
                <a:cs typeface="Times New Roman" pitchFamily="18" charset="0"/>
              </a:rPr>
              <a:t>INTRODUCTION</a:t>
            </a:r>
            <a:endParaRPr lang="en-GB" b="1" dirty="0">
              <a:solidFill>
                <a:schemeClr val="bg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331640" y="2204864"/>
            <a:ext cx="6408712" cy="3384376"/>
          </a:xfrm>
        </p:spPr>
        <p:txBody>
          <a:bodyPr/>
          <a:lstStyle/>
          <a:p>
            <a:pPr algn="just"/>
            <a:r>
              <a:rPr lang="en-US" dirty="0">
                <a:solidFill>
                  <a:schemeClr val="tx1"/>
                </a:solidFill>
                <a:latin typeface="Times New Roman" pitchFamily="18" charset="0"/>
                <a:cs typeface="Times New Roman" pitchFamily="18" charset="0"/>
              </a:rPr>
              <a:t>The implementation of SIWES this year was very beneficial to me. </a:t>
            </a:r>
            <a:r>
              <a:rPr lang="en-US" dirty="0">
                <a:solidFill>
                  <a:schemeClr val="tx1"/>
                </a:solidFill>
                <a:latin typeface="Times New Roman" pitchFamily="18" charset="0"/>
                <a:cs typeface="Times New Roman" pitchFamily="18" charset="0"/>
              </a:rPr>
              <a:t>This presentation covers the basic details of my work and learning experiences during the over six months Industrial Training I undertook at MICOSIMON </a:t>
            </a:r>
            <a:r>
              <a:rPr lang="en-US" dirty="0" smtClean="0">
                <a:solidFill>
                  <a:schemeClr val="tx1"/>
                </a:solidFill>
                <a:latin typeface="Times New Roman" pitchFamily="18" charset="0"/>
                <a:cs typeface="Times New Roman" pitchFamily="18" charset="0"/>
              </a:rPr>
              <a:t>Network Tech.</a:t>
            </a:r>
            <a:endParaRPr lang="en-US" dirty="0">
              <a:solidFill>
                <a:schemeClr val="tx1"/>
              </a:solidFill>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87344688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1268760"/>
            <a:ext cx="6624736" cy="1130129"/>
          </a:xfrm>
        </p:spPr>
        <p:txBody>
          <a:bodyPr>
            <a:normAutofit/>
          </a:bodyPr>
          <a:lstStyle/>
          <a:p>
            <a:r>
              <a:rPr lang="en-GB" sz="3200" b="1" dirty="0" smtClean="0">
                <a:solidFill>
                  <a:schemeClr val="bg2">
                    <a:lumMod val="50000"/>
                  </a:schemeClr>
                </a:solidFill>
                <a:latin typeface="Times New Roman" pitchFamily="18" charset="0"/>
                <a:cs typeface="Times New Roman" pitchFamily="18" charset="0"/>
              </a:rPr>
              <a:t>PLACE OF INDUSTRIAL ATTACHMENT</a:t>
            </a:r>
            <a:endParaRPr lang="en-GB" sz="3200" b="1" dirty="0">
              <a:solidFill>
                <a:schemeClr val="bg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403648" y="2492896"/>
            <a:ext cx="6624736" cy="2767726"/>
          </a:xfrm>
        </p:spPr>
        <p:txBody>
          <a:bodyPr>
            <a:normAutofit fontScale="85000" lnSpcReduction="10000"/>
          </a:bodyPr>
          <a:lstStyle/>
          <a:p>
            <a:pPr algn="just"/>
            <a:r>
              <a:rPr lang="en-GB" dirty="0" smtClean="0">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I took my industrial attachment at </a:t>
            </a:r>
            <a:r>
              <a:rPr lang="en-GB" dirty="0" err="1" smtClean="0">
                <a:solidFill>
                  <a:schemeClr val="tx1"/>
                </a:solidFill>
                <a:latin typeface="Times New Roman" pitchFamily="18" charset="0"/>
                <a:cs typeface="Times New Roman" pitchFamily="18" charset="0"/>
              </a:rPr>
              <a:t>Micosimon</a:t>
            </a: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network </a:t>
            </a:r>
            <a:r>
              <a:rPr lang="en-GB" dirty="0" smtClean="0">
                <a:solidFill>
                  <a:schemeClr val="tx1"/>
                </a:solidFill>
                <a:latin typeface="Times New Roman" pitchFamily="18" charset="0"/>
                <a:cs typeface="Times New Roman" pitchFamily="18" charset="0"/>
              </a:rPr>
              <a:t>technology, at </a:t>
            </a:r>
            <a:r>
              <a:rPr lang="en-GB" dirty="0" err="1" smtClean="0">
                <a:solidFill>
                  <a:schemeClr val="tx1"/>
                </a:solidFill>
                <a:latin typeface="Times New Roman" pitchFamily="18" charset="0"/>
                <a:cs typeface="Times New Roman" pitchFamily="18" charset="0"/>
              </a:rPr>
              <a:t>Ahmedu</a:t>
            </a:r>
            <a:r>
              <a:rPr lang="en-GB" dirty="0" smtClean="0">
                <a:solidFill>
                  <a:schemeClr val="tx1"/>
                </a:solidFill>
                <a:latin typeface="Times New Roman" pitchFamily="18" charset="0"/>
                <a:cs typeface="Times New Roman" pitchFamily="18" charset="0"/>
              </a:rPr>
              <a:t> bello way </a:t>
            </a:r>
            <a:r>
              <a:rPr lang="en-GB" dirty="0" err="1" smtClean="0">
                <a:solidFill>
                  <a:schemeClr val="tx1"/>
                </a:solidFill>
                <a:latin typeface="Times New Roman" pitchFamily="18" charset="0"/>
                <a:cs typeface="Times New Roman" pitchFamily="18" charset="0"/>
              </a:rPr>
              <a:t>oppsite</a:t>
            </a:r>
            <a:r>
              <a:rPr lang="en-GB" dirty="0" smtClean="0">
                <a:solidFill>
                  <a:schemeClr val="tx1"/>
                </a:solidFill>
                <a:latin typeface="Times New Roman" pitchFamily="18" charset="0"/>
                <a:cs typeface="Times New Roman" pitchFamily="18" charset="0"/>
              </a:rPr>
              <a:t> new Nigeria news paper </a:t>
            </a:r>
            <a:r>
              <a:rPr lang="en-GB" dirty="0" err="1" smtClean="0">
                <a:solidFill>
                  <a:schemeClr val="tx1"/>
                </a:solidFill>
                <a:latin typeface="Times New Roman" pitchFamily="18" charset="0"/>
                <a:cs typeface="Times New Roman" pitchFamily="18" charset="0"/>
              </a:rPr>
              <a:t>kaduna</a:t>
            </a:r>
            <a:r>
              <a:rPr lang="en-GB" dirty="0" smtClean="0">
                <a:solidFill>
                  <a:schemeClr val="tx1"/>
                </a:solidFill>
                <a:latin typeface="Times New Roman" pitchFamily="18" charset="0"/>
                <a:cs typeface="Times New Roman" pitchFamily="18" charset="0"/>
              </a:rPr>
              <a:t> state. It’s a information and communication technology </a:t>
            </a:r>
            <a:r>
              <a:rPr lang="en-GB" dirty="0">
                <a:solidFill>
                  <a:schemeClr val="tx1"/>
                </a:solidFill>
                <a:latin typeface="Times New Roman" pitchFamily="18" charset="0"/>
                <a:cs typeface="Times New Roman" pitchFamily="18" charset="0"/>
              </a:rPr>
              <a:t>c</a:t>
            </a:r>
            <a:r>
              <a:rPr lang="en-GB" dirty="0" smtClean="0">
                <a:solidFill>
                  <a:schemeClr val="tx1"/>
                </a:solidFill>
                <a:latin typeface="Times New Roman" pitchFamily="18" charset="0"/>
                <a:cs typeface="Times New Roman" pitchFamily="18" charset="0"/>
              </a:rPr>
              <a:t>ompany </a:t>
            </a:r>
            <a:r>
              <a:rPr lang="en-GB" dirty="0">
                <a:solidFill>
                  <a:schemeClr val="tx1"/>
                </a:solidFill>
                <a:latin typeface="Times New Roman" pitchFamily="18" charset="0"/>
                <a:cs typeface="Times New Roman" pitchFamily="18" charset="0"/>
              </a:rPr>
              <a:t>with broad expertise in ICT consultancy. </a:t>
            </a:r>
            <a:r>
              <a:rPr lang="en-GB" dirty="0" err="1">
                <a:solidFill>
                  <a:schemeClr val="tx1"/>
                </a:solidFill>
                <a:latin typeface="Times New Roman" pitchFamily="18" charset="0"/>
                <a:cs typeface="Times New Roman" pitchFamily="18" charset="0"/>
              </a:rPr>
              <a:t>Micosimon</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network Technologies </a:t>
            </a:r>
            <a:r>
              <a:rPr lang="en-GB" dirty="0">
                <a:solidFill>
                  <a:schemeClr val="tx1"/>
                </a:solidFill>
                <a:latin typeface="Times New Roman" pitchFamily="18" charset="0"/>
                <a:cs typeface="Times New Roman" pitchFamily="18" charset="0"/>
              </a:rPr>
              <a:t>is a Nigerian based telecommunications and technology conglomerate offering a wide range of automated and integrated solution in broad spectrum of computers and telecommunication </a:t>
            </a:r>
            <a:r>
              <a:rPr lang="en-GB" dirty="0" smtClean="0">
                <a:solidFill>
                  <a:schemeClr val="tx1"/>
                </a:solidFill>
                <a:latin typeface="Times New Roman" pitchFamily="18" charset="0"/>
                <a:cs typeface="Times New Roman" pitchFamily="18" charset="0"/>
              </a:rPr>
              <a:t>technology to its clients. </a:t>
            </a:r>
            <a:endParaRPr lang="en-GB" dirty="0">
              <a:solidFill>
                <a:schemeClr val="tx1"/>
              </a:solidFill>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31042963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91680" y="1844824"/>
            <a:ext cx="5723468" cy="842097"/>
          </a:xfrm>
        </p:spPr>
        <p:txBody>
          <a:bodyPr>
            <a:noAutofit/>
          </a:bodyPr>
          <a:lstStyle/>
          <a:p>
            <a:r>
              <a:rPr lang="en-GB" sz="3600" b="1" dirty="0" smtClean="0">
                <a:solidFill>
                  <a:schemeClr val="bg2">
                    <a:lumMod val="50000"/>
                  </a:schemeClr>
                </a:solidFill>
                <a:latin typeface="Times New Roman" pitchFamily="18" charset="0"/>
                <a:cs typeface="Times New Roman" pitchFamily="18" charset="0"/>
              </a:rPr>
              <a:t>MY WORK EXPERIENCE </a:t>
            </a:r>
            <a:endParaRPr lang="en-GB" sz="3600" b="1" dirty="0">
              <a:solidFill>
                <a:schemeClr val="bg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691680" y="3140968"/>
            <a:ext cx="5760640" cy="1512168"/>
          </a:xfrm>
        </p:spPr>
        <p:txBody>
          <a:bodyPr>
            <a:normAutofit fontScale="85000" lnSpcReduction="20000"/>
          </a:bodyPr>
          <a:lstStyle/>
          <a:p>
            <a:pPr algn="just"/>
            <a:r>
              <a:rPr lang="en-US" dirty="0">
                <a:solidFill>
                  <a:schemeClr val="tx1"/>
                </a:solidFill>
                <a:latin typeface="Times New Roman" pitchFamily="18" charset="0"/>
                <a:cs typeface="Times New Roman" pitchFamily="18" charset="0"/>
              </a:rPr>
              <a:t>During my stay at </a:t>
            </a:r>
            <a:r>
              <a:rPr lang="en-US" dirty="0" smtClean="0">
                <a:solidFill>
                  <a:schemeClr val="tx1"/>
                </a:solidFill>
                <a:latin typeface="Times New Roman" pitchFamily="18" charset="0"/>
                <a:cs typeface="Times New Roman" pitchFamily="18" charset="0"/>
              </a:rPr>
              <a:t>MICOSIMON, </a:t>
            </a:r>
            <a:r>
              <a:rPr lang="en-US" dirty="0">
                <a:solidFill>
                  <a:schemeClr val="tx1"/>
                </a:solidFill>
                <a:latin typeface="Times New Roman" pitchFamily="18" charset="0"/>
                <a:cs typeface="Times New Roman" pitchFamily="18" charset="0"/>
              </a:rPr>
              <a:t>I was groomed through the following areas of ICT:</a:t>
            </a:r>
          </a:p>
          <a:p>
            <a:pPr algn="just"/>
            <a:endParaRPr lang="en-GB" sz="2000" dirty="0">
              <a:solidFill>
                <a:schemeClr val="tx1"/>
              </a:solidFill>
              <a:latin typeface="Times New Roman" pitchFamily="18" charset="0"/>
              <a:cs typeface="Times New Roman" pitchFamily="18" charset="0"/>
            </a:endParaRPr>
          </a:p>
          <a:p>
            <a:pPr algn="just">
              <a:buClr>
                <a:schemeClr val="bg2">
                  <a:lumMod val="50000"/>
                </a:schemeClr>
              </a:buClr>
              <a:buFont typeface="Wingdings" pitchFamily="2" charset="2"/>
              <a:buChar char="§"/>
            </a:pPr>
            <a:r>
              <a:rPr lang="en-US" dirty="0">
                <a:solidFill>
                  <a:schemeClr val="tx1"/>
                </a:solidFill>
                <a:latin typeface="Times New Roman" pitchFamily="18" charset="0"/>
                <a:cs typeface="Times New Roman" pitchFamily="18" charset="0"/>
              </a:rPr>
              <a:t>Website Design and Development.</a:t>
            </a:r>
            <a:endParaRPr lang="en-GB" dirty="0">
              <a:solidFill>
                <a:schemeClr val="tx1"/>
              </a:solidFill>
              <a:latin typeface="Times New Roman" pitchFamily="18" charset="0"/>
              <a:cs typeface="Times New Roman" pitchFamily="18" charset="0"/>
            </a:endParaRPr>
          </a:p>
          <a:p>
            <a:pPr algn="just">
              <a:buClr>
                <a:schemeClr val="bg2">
                  <a:lumMod val="50000"/>
                </a:schemeClr>
              </a:buClr>
              <a:buFont typeface="Wingdings" pitchFamily="2" charset="2"/>
              <a:buChar char="§"/>
            </a:pPr>
            <a:r>
              <a:rPr lang="en-US" dirty="0" err="1" smtClean="0">
                <a:solidFill>
                  <a:schemeClr val="tx1"/>
                </a:solidFill>
                <a:latin typeface="Times New Roman" pitchFamily="18" charset="0"/>
                <a:cs typeface="Times New Roman" pitchFamily="18" charset="0"/>
              </a:rPr>
              <a:t>MysqlAdmin</a:t>
            </a:r>
            <a:r>
              <a:rPr lang="en-US" dirty="0" smtClean="0">
                <a:solidFill>
                  <a:schemeClr val="tx1"/>
                </a:solidFill>
                <a:latin typeface="Times New Roman" pitchFamily="18" charset="0"/>
                <a:cs typeface="Times New Roman" pitchFamily="18" charset="0"/>
              </a:rPr>
              <a:t>(</a:t>
            </a:r>
            <a:r>
              <a:rPr lang="en-US" dirty="0" err="1" smtClean="0">
                <a:solidFill>
                  <a:schemeClr val="tx1"/>
                </a:solidFill>
                <a:latin typeface="Times New Roman" pitchFamily="18" charset="0"/>
                <a:cs typeface="Times New Roman" pitchFamily="18" charset="0"/>
              </a:rPr>
              <a:t>Php</a:t>
            </a:r>
            <a:r>
              <a:rPr lang="en-US" dirty="0" smtClean="0">
                <a:solidFill>
                  <a:schemeClr val="tx1"/>
                </a:solidFill>
                <a:latin typeface="Times New Roman" pitchFamily="18" charset="0"/>
                <a:cs typeface="Times New Roman" pitchFamily="18" charset="0"/>
              </a:rPr>
              <a:t>).</a:t>
            </a:r>
            <a:endParaRPr lang="en-GB" dirty="0">
              <a:solidFill>
                <a:schemeClr val="tx1"/>
              </a:solidFill>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34271104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1412776"/>
            <a:ext cx="7272808" cy="864096"/>
          </a:xfrm>
        </p:spPr>
        <p:txBody>
          <a:bodyPr>
            <a:noAutofit/>
          </a:bodyPr>
          <a:lstStyle/>
          <a:p>
            <a:r>
              <a:rPr lang="en-GB" sz="3200" b="1" dirty="0" smtClean="0">
                <a:solidFill>
                  <a:schemeClr val="bg2">
                    <a:lumMod val="50000"/>
                  </a:schemeClr>
                </a:solidFill>
                <a:latin typeface="Times New Roman" pitchFamily="18" charset="0"/>
                <a:cs typeface="Times New Roman" pitchFamily="18" charset="0"/>
              </a:rPr>
              <a:t>ABOUT WEB DEVELOPMENT</a:t>
            </a:r>
            <a:endParaRPr lang="en-GB" sz="3200" b="1" dirty="0">
              <a:solidFill>
                <a:schemeClr val="bg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115616" y="2492896"/>
            <a:ext cx="6984776" cy="3312368"/>
          </a:xfrm>
        </p:spPr>
        <p:txBody>
          <a:bodyPr>
            <a:normAutofit fontScale="85000" lnSpcReduction="20000"/>
          </a:bodyPr>
          <a:lstStyle/>
          <a:p>
            <a:pPr algn="just"/>
            <a:r>
              <a:rPr lang="en-GB" sz="3100" dirty="0">
                <a:solidFill>
                  <a:schemeClr val="tx1"/>
                </a:solidFill>
                <a:latin typeface="Times New Roman" pitchFamily="18" charset="0"/>
                <a:cs typeface="Times New Roman" pitchFamily="18" charset="0"/>
              </a:rPr>
              <a:t>Web development is the coding or </a:t>
            </a:r>
            <a:r>
              <a:rPr lang="en-GB" sz="3100" dirty="0" smtClean="0">
                <a:solidFill>
                  <a:schemeClr val="tx1"/>
                </a:solidFill>
                <a:latin typeface="Times New Roman" pitchFamily="18" charset="0"/>
                <a:cs typeface="Times New Roman" pitchFamily="18" charset="0"/>
              </a:rPr>
              <a:t>programming that </a:t>
            </a:r>
            <a:r>
              <a:rPr lang="en-GB" sz="3100" dirty="0">
                <a:solidFill>
                  <a:schemeClr val="tx1"/>
                </a:solidFill>
                <a:latin typeface="Times New Roman" pitchFamily="18" charset="0"/>
                <a:cs typeface="Times New Roman" pitchFamily="18" charset="0"/>
              </a:rPr>
              <a:t>enables website functionality, per the owner's requirements. It mainly deals with the non-design aspect of building websites, which includes coding and writing </a:t>
            </a:r>
            <a:r>
              <a:rPr lang="en-GB" sz="3100" dirty="0" err="1">
                <a:solidFill>
                  <a:schemeClr val="tx1"/>
                </a:solidFill>
                <a:latin typeface="Times New Roman" pitchFamily="18" charset="0"/>
                <a:cs typeface="Times New Roman" pitchFamily="18" charset="0"/>
              </a:rPr>
              <a:t>markup</a:t>
            </a:r>
            <a:r>
              <a:rPr lang="en-GB" sz="3100" dirty="0" smtClean="0">
                <a:solidFill>
                  <a:schemeClr val="tx1"/>
                </a:solidFill>
                <a:latin typeface="Times New Roman" pitchFamily="18" charset="0"/>
                <a:cs typeface="Times New Roman" pitchFamily="18" charset="0"/>
              </a:rPr>
              <a:t>.</a:t>
            </a:r>
          </a:p>
          <a:p>
            <a:pPr marL="0" lvl="1" algn="just"/>
            <a:r>
              <a:rPr lang="en-US" sz="3100" dirty="0">
                <a:solidFill>
                  <a:schemeClr val="tx1"/>
                </a:solidFill>
                <a:latin typeface="Times New Roman" pitchFamily="18" charset="0"/>
                <a:cs typeface="Times New Roman" pitchFamily="18" charset="0"/>
              </a:rPr>
              <a:t>The technologies used for web development include Ajax, PHP (Hypertext pre-processor), </a:t>
            </a:r>
            <a:r>
              <a:rPr lang="en-US" sz="3100" dirty="0" err="1">
                <a:solidFill>
                  <a:schemeClr val="tx1"/>
                </a:solidFill>
                <a:latin typeface="Times New Roman" pitchFamily="18" charset="0"/>
                <a:cs typeface="Times New Roman" pitchFamily="18" charset="0"/>
              </a:rPr>
              <a:t>JQuery</a:t>
            </a:r>
            <a:r>
              <a:rPr lang="en-US" sz="3100" dirty="0">
                <a:solidFill>
                  <a:schemeClr val="tx1"/>
                </a:solidFill>
                <a:latin typeface="Times New Roman" pitchFamily="18" charset="0"/>
                <a:cs typeface="Times New Roman" pitchFamily="18" charset="0"/>
              </a:rPr>
              <a:t>, HTML5 JavaScript, CSS, ASP. Net, Bootstrap ,  MySQL  etc. </a:t>
            </a:r>
          </a:p>
          <a:p>
            <a:pPr algn="just"/>
            <a:endParaRPr lang="en-GB"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19322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1196752"/>
            <a:ext cx="6552728" cy="792088"/>
          </a:xfrm>
        </p:spPr>
        <p:txBody>
          <a:bodyPr>
            <a:normAutofit/>
          </a:bodyPr>
          <a:lstStyle/>
          <a:p>
            <a:r>
              <a:rPr lang="en-GB" sz="2800" dirty="0" smtClean="0">
                <a:solidFill>
                  <a:schemeClr val="bg2">
                    <a:lumMod val="50000"/>
                  </a:schemeClr>
                </a:solidFill>
                <a:latin typeface="Times New Roman" pitchFamily="18" charset="0"/>
                <a:cs typeface="Times New Roman" pitchFamily="18" charset="0"/>
              </a:rPr>
              <a:t>WEB DESIGN AND DEVELOPMENT</a:t>
            </a:r>
            <a:endParaRPr lang="en-GB" sz="2800" dirty="0">
              <a:solidFill>
                <a:schemeClr val="bg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971600" y="1916832"/>
            <a:ext cx="7200800" cy="4104456"/>
          </a:xfrm>
        </p:spPr>
        <p:txBody>
          <a:bodyPr>
            <a:normAutofit fontScale="47500" lnSpcReduction="20000"/>
          </a:bodyPr>
          <a:lstStyle/>
          <a:p>
            <a:pPr algn="just">
              <a:lnSpc>
                <a:spcPct val="150000"/>
              </a:lnSpc>
              <a:buClr>
                <a:schemeClr val="bg2">
                  <a:lumMod val="50000"/>
                </a:schemeClr>
              </a:buClr>
              <a:buFont typeface="Arial" charset="0"/>
              <a:buChar char="•"/>
            </a:pPr>
            <a:r>
              <a:rPr lang="en-US" sz="4000" dirty="0">
                <a:solidFill>
                  <a:schemeClr val="tx1"/>
                </a:solidFill>
                <a:latin typeface="Times New Roman" pitchFamily="18" charset="0"/>
                <a:ea typeface="Verdana" pitchFamily="34" charset="0"/>
                <a:cs typeface="Times New Roman" pitchFamily="18" charset="0"/>
              </a:rPr>
              <a:t>Web Design and Development is the design and programming that enables website functionality, based on the owner's requirements. </a:t>
            </a:r>
          </a:p>
          <a:p>
            <a:pPr algn="just">
              <a:lnSpc>
                <a:spcPct val="150000"/>
              </a:lnSpc>
              <a:buClr>
                <a:schemeClr val="bg2">
                  <a:lumMod val="50000"/>
                </a:schemeClr>
              </a:buClr>
              <a:buFont typeface="Arial" charset="0"/>
              <a:buChar char="•"/>
            </a:pPr>
            <a:r>
              <a:rPr lang="en-US" sz="4000" dirty="0">
                <a:solidFill>
                  <a:schemeClr val="tx1"/>
                </a:solidFill>
                <a:latin typeface="Times New Roman" pitchFamily="18" charset="0"/>
                <a:ea typeface="Verdana" pitchFamily="34" charset="0"/>
                <a:cs typeface="Times New Roman" pitchFamily="18" charset="0"/>
              </a:rPr>
              <a:t>It is a combination of user interface designs, structural designs, server coding, of a website for access through the internet.</a:t>
            </a:r>
          </a:p>
          <a:p>
            <a:pPr algn="just">
              <a:lnSpc>
                <a:spcPct val="150000"/>
              </a:lnSpc>
              <a:buClr>
                <a:schemeClr val="bg2">
                  <a:lumMod val="50000"/>
                </a:schemeClr>
              </a:buClr>
              <a:buFont typeface="Arial" charset="0"/>
              <a:buChar char="•"/>
            </a:pPr>
            <a:r>
              <a:rPr lang="en-US" sz="4000" dirty="0">
                <a:solidFill>
                  <a:schemeClr val="tx1"/>
                </a:solidFill>
                <a:latin typeface="Times New Roman" pitchFamily="18" charset="0"/>
                <a:ea typeface="Verdana" pitchFamily="34" charset="0"/>
                <a:cs typeface="Times New Roman" pitchFamily="18" charset="0"/>
              </a:rPr>
              <a:t>The World Wide Web (abbreviated WWW or the Web) is an information space where documents and other web resources are identified by Uniform Resource Locators (URLs), interlinked by hypertext links, and can be accessed via the Internet using an internet-enabled device e.g. Computers, Tablets, and Mobile Devices.</a:t>
            </a:r>
          </a:p>
          <a:p>
            <a:endParaRPr lang="en-GB" dirty="0"/>
          </a:p>
        </p:txBody>
      </p:sp>
    </p:spTree>
    <p:extLst>
      <p:ext uri="{BB962C8B-B14F-4D97-AF65-F5344CB8AC3E}">
        <p14:creationId xmlns:p14="http://schemas.microsoft.com/office/powerpoint/2010/main" val="1972640062"/>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100" b="1" dirty="0" smtClean="0">
                <a:solidFill>
                  <a:schemeClr val="bg2">
                    <a:lumMod val="50000"/>
                  </a:schemeClr>
                </a:solidFill>
                <a:latin typeface="Times New Roman" pitchFamily="18" charset="0"/>
                <a:cs typeface="Times New Roman" pitchFamily="18" charset="0"/>
              </a:rPr>
              <a:t>ADMISSION PROCESSING </a:t>
            </a:r>
            <a:br>
              <a:rPr lang="en-GB" sz="3100" b="1" dirty="0" smtClean="0">
                <a:solidFill>
                  <a:schemeClr val="bg2">
                    <a:lumMod val="50000"/>
                  </a:schemeClr>
                </a:solidFill>
                <a:latin typeface="Times New Roman" pitchFamily="18" charset="0"/>
                <a:cs typeface="Times New Roman" pitchFamily="18" charset="0"/>
              </a:rPr>
            </a:br>
            <a:r>
              <a:rPr lang="en-GB" sz="3100" b="1" dirty="0" smtClean="0">
                <a:solidFill>
                  <a:schemeClr val="bg2">
                    <a:lumMod val="50000"/>
                  </a:schemeClr>
                </a:solidFill>
                <a:latin typeface="Times New Roman" pitchFamily="18" charset="0"/>
                <a:cs typeface="Times New Roman" pitchFamily="18" charset="0"/>
              </a:rPr>
              <a:t>HOME PAGE</a:t>
            </a:r>
            <a:endParaRPr lang="en-GB" b="1" dirty="0">
              <a:solidFill>
                <a:schemeClr val="bg2">
                  <a:lumMod val="50000"/>
                </a:schemeClr>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5" y="2216198"/>
            <a:ext cx="7488832" cy="3949106"/>
          </a:xfrm>
        </p:spPr>
      </p:pic>
    </p:spTree>
    <p:extLst>
      <p:ext uri="{BB962C8B-B14F-4D97-AF65-F5344CB8AC3E}">
        <p14:creationId xmlns:p14="http://schemas.microsoft.com/office/powerpoint/2010/main" val="3428982168"/>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chemeClr val="bg2">
                    <a:lumMod val="50000"/>
                  </a:schemeClr>
                </a:solidFill>
                <a:latin typeface="Times New Roman" pitchFamily="18" charset="0"/>
                <a:cs typeface="Times New Roman" pitchFamily="18" charset="0"/>
              </a:rPr>
              <a:t>ADMIN LOGIN PAGE</a:t>
            </a:r>
            <a:endParaRPr lang="en-GB" b="1" dirty="0">
              <a:solidFill>
                <a:schemeClr val="bg2">
                  <a:lumMod val="50000"/>
                </a:schemeClr>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6237" y="2204864"/>
            <a:ext cx="7592187" cy="3528392"/>
          </a:xfrm>
        </p:spPr>
      </p:pic>
    </p:spTree>
    <p:extLst>
      <p:ext uri="{BB962C8B-B14F-4D97-AF65-F5344CB8AC3E}">
        <p14:creationId xmlns:p14="http://schemas.microsoft.com/office/powerpoint/2010/main" val="1819502632"/>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202</TotalTime>
  <Words>319</Words>
  <Application>Microsoft Office PowerPoint</Application>
  <PresentationFormat>On-screen Show (4:3)</PresentationFormat>
  <Paragraphs>33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Pushpin</vt:lpstr>
      <vt:lpstr>STUDENT INDUSTRIAL WORK EXPERIENCE SCHEME  (SIWES)  AT  MICOSIMON NETWORK TECHNOLOGY AHMEDU BELLO WAY, KADUNA, KADUNA STATE   PRESENTED BY  ABRAHAM JESSE GIDEON 16/SC/CO/499   TO  DEPARTMENT OF COMPUTER SCIENCE FACULTY OF SCIENCE UNIVERSITY OF UYO, UYO</vt:lpstr>
      <vt:lpstr>OUTLINE</vt:lpstr>
      <vt:lpstr>INTRODUCTION</vt:lpstr>
      <vt:lpstr>PLACE OF INDUSTRIAL ATTACHMENT</vt:lpstr>
      <vt:lpstr>MY WORK EXPERIENCE </vt:lpstr>
      <vt:lpstr>ABOUT WEB DEVELOPMENT</vt:lpstr>
      <vt:lpstr>WEB DESIGN AND DEVELOPMENT</vt:lpstr>
      <vt:lpstr>ADMISSION PROCESSING  HOME PAGE</vt:lpstr>
      <vt:lpstr>ADMIN LOGIN PAGE</vt:lpstr>
      <vt:lpstr>ADMIN DASHBOARD</vt:lpstr>
      <vt:lpstr>UPLOADING PAGE</vt:lpstr>
      <vt:lpstr>VIEW ALL ADMITTED CANDIDATES </vt:lpstr>
      <vt:lpstr>CHECKING PORTAL</vt:lpstr>
      <vt:lpstr>SUCCESSFULLY ADMITTED CANDIDATES</vt:lpstr>
      <vt:lpstr>CONCLUSION</vt:lpstr>
      <vt:lpstr>THANK YOU FOR YOUR AUDIENCE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INDUSTRIAL WORK EXPERIENCE SCHEME  (SIWES)  AT  MICOSIMON NETWORK TECHNOLOGY AHMEDU BELLO WAY, KADUNA, KADUNA STATE   PRESENTED BY  ABRAHAM JESSE GIDEON 16/SC/CO/499   TO  DEPARTMENT OF COMPUTER SCIENCE FACULTY OF SCIENCE UNIVERSITY OF UYO, UYO</dc:title>
  <dc:creator>HP USER</dc:creator>
  <cp:lastModifiedBy>HP USER</cp:lastModifiedBy>
  <cp:revision>24</cp:revision>
  <dcterms:created xsi:type="dcterms:W3CDTF">2019-12-25T15:16:24Z</dcterms:created>
  <dcterms:modified xsi:type="dcterms:W3CDTF">2019-12-27T15:53:10Z</dcterms:modified>
</cp:coreProperties>
</file>