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6B0B-0671-7AEE-C8D9-C19C2B684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DFBCE-E8A8-A1CA-67BB-ACC734996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47651-053D-2D51-B6B1-19DB1A41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4DAE-5EF7-4609-8811-A3A483B59807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23DB-7E22-17D9-5FF3-D117890C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ECE99-A9FE-7136-1166-07BAD540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A585-E99E-416D-B84B-E41C828F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0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5AE8-8B49-5A72-9215-A0D54E2E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EF799-AE9A-DCDC-755C-B4C66888A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4A0B4-C954-3C0B-09A6-B2E2CD8D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4DAE-5EF7-4609-8811-A3A483B59807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289AC-0C8E-9A15-26C8-65541E1B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75549-7892-8565-BCC0-B68F1E8C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A585-E99E-416D-B84B-E41C828F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1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C1486-785B-4FB7-2A1E-32EEE4529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0EE73-BA91-4357-FE5E-B1C9158BC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CA5DC-2DA2-4B89-1BEC-1DE8C165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4DAE-5EF7-4609-8811-A3A483B59807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477F3-9AA5-05D8-C4DB-215C6BAE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FAEF1-DAE3-1EBD-FB38-B5FCF9D4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A585-E99E-416D-B84B-E41C828F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5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FDE2-E04B-C4F0-883B-FA357255A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ED3A2-E41C-22F2-E15A-357DC5173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F7B52-ACAB-B125-CCDA-81C0810B0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4DAE-5EF7-4609-8811-A3A483B59807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E8EC4-C800-4B4A-9720-29373DFC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9B938-3011-E779-94BE-95FE1CAC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A585-E99E-416D-B84B-E41C828F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6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EF433-A0D8-9CA5-98D1-41EAD2DCC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F3E8C-3AC1-651F-1068-BD7DCB14A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8EC3D-0695-7C89-CDAB-6D551A49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4DAE-5EF7-4609-8811-A3A483B59807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3273-0274-72A8-C94D-ACB3FCB3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00A2B-AA92-003A-9EEA-A85279FB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A585-E99E-416D-B84B-E41C828F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2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863A-B0B0-D8C8-D04C-4341AB32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48105-0EE8-897B-01C3-B95772EAC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2F1C2-A1D9-0D7A-7B53-ABED9D5DE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82FA6-98EF-8646-FB6A-F592E4D9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4DAE-5EF7-4609-8811-A3A483B59807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70B67-7A10-947C-D922-A8690EF4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03469-82BC-DB07-E0A7-9F10CDB7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A585-E99E-416D-B84B-E41C828F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0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2762-D8A3-15E8-64AC-31BB69E15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19669-836A-D9FF-8FA3-A1A585072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F65D9-561B-33DB-338B-C59B0C254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0010F-B2C3-ED55-461A-D9DD3E455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401DEB-D873-F224-0260-FE1B74D27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CDE10-F94A-723B-132A-6D98D167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4DAE-5EF7-4609-8811-A3A483B59807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5E4DF-E69A-D914-48BB-ED80F4DA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DFDE7-8648-A30E-F33B-94304447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A585-E99E-416D-B84B-E41C828F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1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A366-4D59-13F7-1F2C-484651C4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3A813D-F815-6A91-5028-F3671191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4DAE-5EF7-4609-8811-A3A483B59807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C7CAF-DFF7-E218-D019-4C196AD3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DFD68-CC83-D74F-82E4-D7B56DDD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A585-E99E-416D-B84B-E41C828F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1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5A2E54-C123-71EF-3628-0DF98B93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4DAE-5EF7-4609-8811-A3A483B59807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77720-02FD-D75F-2546-3BA42DF6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6BEB7-07F8-FE64-ADF2-8C0E4903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A585-E99E-416D-B84B-E41C828F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2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3DEC-8653-B07A-CE6B-53A2EEDDA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D8063-9EDF-91FD-614C-DDB257EC9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6437D-F172-B066-105A-201BF6433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DBA50-72EA-C41C-AFDE-56B51A58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4DAE-5EF7-4609-8811-A3A483B59807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E9A22-8A9C-1A85-CAA8-39DE92AC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47C73-2A3F-B582-6926-7AE3C777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A585-E99E-416D-B84B-E41C828F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6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3C20-D4AA-C8A4-DD6F-DB4B5546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2ECAB-4E38-01AD-9C8F-C23089A62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1ED6D-F1D9-4142-73C2-B575BCB46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56667-CA4F-C424-3E21-0B9E4D13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4DAE-5EF7-4609-8811-A3A483B59807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D66A3-D266-C96A-6446-A8540B0C9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20A4B-84F9-F9C3-9562-81D6462E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A585-E99E-416D-B84B-E41C828F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6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1610A-54CA-D383-8624-0D8A8DF5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6EE99-D522-CCAA-8546-F4486627A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E2C01-8676-C30E-F526-B9133232B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D04DAE-5EF7-4609-8811-A3A483B59807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149E7-81E9-D8A1-9DD4-2783D49AE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28997-4098-F493-D7B2-F3066A7E5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0EA585-E99E-416D-B84B-E41C828F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0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8AAD9-0AB5-AD83-2873-CD050F646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Berkley lectures 1-6 + CLIP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D17CB-8A2F-6563-8B81-3F001AAB5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1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11EEEA-4A98-4827-394D-0689F58B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AB7C16-4790-FBAF-2AE8-566C00559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 am focusing on learning as much as possible from each lecture video.</a:t>
            </a:r>
          </a:p>
          <a:p>
            <a:r>
              <a:rPr lang="en-US" dirty="0"/>
              <a:t>I also am learning symbology for the sake of writing future papers.</a:t>
            </a:r>
          </a:p>
          <a:p>
            <a:r>
              <a:rPr lang="en-US" dirty="0"/>
              <a:t>Back propagation, linear modeling, activation functions, I understand the basics given for most of the 5 lectures I watched.</a:t>
            </a:r>
          </a:p>
          <a:p>
            <a:r>
              <a:rPr lang="en-US" dirty="0"/>
              <a:t>However there are certain things, details, which I never heard.</a:t>
            </a:r>
          </a:p>
          <a:p>
            <a:r>
              <a:rPr lang="en-US" dirty="0"/>
              <a:t>The history of different neural operations, datasets, the exact terminology of different parts of neural networks. I learned…</a:t>
            </a:r>
          </a:p>
          <a:p>
            <a:pPr lvl="1"/>
            <a:r>
              <a:rPr lang="en-US" dirty="0"/>
              <a:t>What is representation learning?</a:t>
            </a:r>
          </a:p>
          <a:p>
            <a:pPr lvl="1"/>
            <a:r>
              <a:rPr lang="en-US" dirty="0"/>
              <a:t>Deeper reasons for using CNNs</a:t>
            </a:r>
          </a:p>
          <a:p>
            <a:pPr lvl="1"/>
            <a:r>
              <a:rPr lang="en-US" dirty="0"/>
              <a:t>Concept of low to high feature abstraction as we go through the model.</a:t>
            </a:r>
          </a:p>
          <a:p>
            <a:pPr lvl="1"/>
            <a:r>
              <a:rPr lang="en-US" dirty="0"/>
              <a:t>Methods for unsupervised learning (I knew little about this before CLIP)</a:t>
            </a:r>
          </a:p>
          <a:p>
            <a:pPr lvl="1"/>
            <a:r>
              <a:rPr lang="en-US" dirty="0"/>
              <a:t>History of BERT and why it was so important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89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3B7FC08-B447-228D-44D1-93F7BB046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42169"/>
            <a:ext cx="5181600" cy="4351338"/>
          </a:xfrm>
        </p:spPr>
        <p:txBody>
          <a:bodyPr/>
          <a:lstStyle/>
          <a:p>
            <a:r>
              <a:rPr lang="en-US" dirty="0"/>
              <a:t>I got a review of filtering and how convolutions throughout the model increase receptive fields.</a:t>
            </a:r>
          </a:p>
          <a:p>
            <a:r>
              <a:rPr lang="en-US" dirty="0"/>
              <a:t>I am currently getting into pooling and its use cases in reducing parameters while increasing the fields.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CAAE1D44-4F78-64EE-AE9F-805DC32C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Filtering + Receptive Fields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C1BBAFE3-5B9B-5FEB-BCEC-CF53F0C5F92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44043667"/>
              </p:ext>
            </p:extLst>
          </p:nvPr>
        </p:nvGraphicFramePr>
        <p:xfrm>
          <a:off x="8744824" y="491565"/>
          <a:ext cx="1628775" cy="1668780"/>
        </p:xfrm>
        <a:graphic>
          <a:graphicData uri="http://schemas.openxmlformats.org/drawingml/2006/table">
            <a:tbl>
              <a:tblPr/>
              <a:tblGrid>
                <a:gridCol w="542925">
                  <a:extLst>
                    <a:ext uri="{9D8B030D-6E8A-4147-A177-3AD203B41FA5}">
                      <a16:colId xmlns:a16="http://schemas.microsoft.com/office/drawing/2014/main" val="19210510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309778719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422356363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04673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82388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23851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9BDBFCDB-8638-046C-462B-B6E4849E5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022" y="2835275"/>
            <a:ext cx="5010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3">
            <a:extLst>
              <a:ext uri="{FF2B5EF4-FFF2-40B4-BE49-F238E27FC236}">
                <a16:creationId xmlns:a16="http://schemas.microsoft.com/office/drawing/2014/main" id="{17E3860C-D91C-F81C-6E10-A3CC5F429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8759" y="22911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Weight Filter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2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C8F4-1570-0442-1DDB-DB48CD326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Convolutions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C415A-30E7-5A27-A4AF-36F1004BA8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know how to use CNNs in </a:t>
            </a:r>
            <a:r>
              <a:rPr lang="en-US" dirty="0" err="1"/>
              <a:t>PyTorch</a:t>
            </a:r>
            <a:r>
              <a:rPr lang="en-US" dirty="0"/>
              <a:t> but was in sore need of theoretical knowledge.</a:t>
            </a:r>
          </a:p>
          <a:p>
            <a:pPr lvl="1"/>
            <a:r>
              <a:rPr lang="en-US" dirty="0"/>
              <a:t>I never saw a clear explanation of 3D Convolutions.</a:t>
            </a:r>
          </a:p>
          <a:p>
            <a:r>
              <a:rPr lang="en-US" dirty="0"/>
              <a:t>In addition I see we can stack filters and convolutions into a new tensor of activation maps, then convolve even that tensor.</a:t>
            </a:r>
          </a:p>
          <a:p>
            <a:r>
              <a:rPr lang="en-US" dirty="0"/>
              <a:t>Really </a:t>
            </a:r>
            <a:r>
              <a:rPr lang="en-US" dirty="0" err="1"/>
              <a:t>really</a:t>
            </a:r>
            <a:r>
              <a:rPr lang="en-US" dirty="0"/>
              <a:t> cool!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9A2B89-2A25-61B7-9AAB-936AA895F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301" y="222396"/>
            <a:ext cx="3455361" cy="247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961C02-A7D9-1D1A-C415-1C9BC6333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102" y="3601616"/>
            <a:ext cx="5997898" cy="32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1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C6A07-BAF5-A444-028B-C86BCBA3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details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311369-D655-A0BE-AD33-A31FA4607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trained CLIP with the same repository. I trained a CLIP model on MS-COCO from 2017 at 118k images for 5 epochs.</a:t>
            </a:r>
          </a:p>
          <a:p>
            <a:r>
              <a:rPr lang="en-US" dirty="0"/>
              <a:t>I then tested it on some test-COCO images for zero shot text retrieval.</a:t>
            </a:r>
          </a:p>
          <a:p>
            <a:r>
              <a:rPr lang="en-US" dirty="0"/>
              <a:t>My findings were </a:t>
            </a:r>
          </a:p>
          <a:p>
            <a:r>
              <a:rPr lang="en-US" dirty="0"/>
              <a:t>#1 given COCO is so small, compared to the 400M image, text pairs from the original experiment, the checkpoints are mostly good at </a:t>
            </a:r>
            <a:r>
              <a:rPr lang="en-US" i="1" dirty="0"/>
              <a:t>specific types of images</a:t>
            </a:r>
            <a:r>
              <a:rPr lang="en-US" dirty="0"/>
              <a:t>.</a:t>
            </a:r>
          </a:p>
          <a:p>
            <a:r>
              <a:rPr lang="en-US" dirty="0"/>
              <a:t>To get those SOTA results we would need to train on vastly more data and more epochs. </a:t>
            </a:r>
          </a:p>
          <a:p>
            <a:r>
              <a:rPr lang="en-US" dirty="0"/>
              <a:t>#2, CLIP would benefit from 30-40 epochs given MS-COCO, but variety would be better.</a:t>
            </a:r>
          </a:p>
          <a:p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B6E375D-5F9C-E230-A67C-7A3CA878B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176718"/>
            <a:ext cx="5543536" cy="51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4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9FB75-F7B1-2990-AE53-A64DFBEB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Coco annotations were unique…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9200B-F575-C9D6-6857-B7121E38C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2559" cy="4351338"/>
          </a:xfrm>
        </p:spPr>
        <p:txBody>
          <a:bodyPr/>
          <a:lstStyle/>
          <a:p>
            <a:r>
              <a:rPr lang="en-US" dirty="0"/>
              <a:t>This model was trained on unique labels as caption annotations.</a:t>
            </a:r>
          </a:p>
          <a:p>
            <a:r>
              <a:rPr lang="en-US" dirty="0"/>
              <a:t>Then as a zero shot the image embeddings were compared to ‘a photo of a {item}’.</a:t>
            </a:r>
          </a:p>
          <a:p>
            <a:r>
              <a:rPr lang="en-US" dirty="0"/>
              <a:t>If CLIP could identify which image was most like that text then it would return that class.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7617A9-9581-DFD4-6D2C-749BFF8DF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254" y="1422885"/>
            <a:ext cx="5469779" cy="1344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23638E-F9E5-A43A-2AD1-D6671B667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963" y="2842838"/>
            <a:ext cx="3130810" cy="401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8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1967-E0F4-523B-0E62-D2705F1C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shot Clip Model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FA85AFB5-029C-AF1A-123B-038DF3694F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CLIP model fit on specific classes like the two on the left.</a:t>
            </a:r>
          </a:p>
          <a:p>
            <a:r>
              <a:rPr lang="en-US" dirty="0"/>
              <a:t>The one on the right is outside </a:t>
            </a:r>
            <a:r>
              <a:rPr lang="en-US"/>
              <a:t>the image set</a:t>
            </a:r>
            <a:endParaRPr lang="en-US" dirty="0"/>
          </a:p>
          <a:p>
            <a:r>
              <a:rPr lang="en-US" dirty="0"/>
              <a:t>This shows CLIP would benefit from more epochs, then more variety/datasets as there may be some imbalance in the dataset.</a:t>
            </a:r>
          </a:p>
          <a:p>
            <a:r>
              <a:rPr lang="en-US" dirty="0"/>
              <a:t>Unique annotations on large datasets like </a:t>
            </a:r>
            <a:r>
              <a:rPr lang="en-US" dirty="0" err="1"/>
              <a:t>imagenet</a:t>
            </a:r>
            <a:r>
              <a:rPr lang="en-US" dirty="0"/>
              <a:t> would be warranted or other large image data.</a:t>
            </a:r>
          </a:p>
        </p:txBody>
      </p:sp>
      <p:pic>
        <p:nvPicPr>
          <p:cNvPr id="34" name="Picture 33" descr="A black bear standing on its hind legs&#10;&#10;Description automatically generated">
            <a:extLst>
              <a:ext uri="{FF2B5EF4-FFF2-40B4-BE49-F238E27FC236}">
                <a16:creationId xmlns:a16="http://schemas.microsoft.com/office/drawing/2014/main" id="{47167E63-4B7E-AE70-A6E6-6C990F1E7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358" y="531302"/>
            <a:ext cx="2616138" cy="196210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905EDFD-89D6-11D0-E669-663BC48A1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742" y="2493405"/>
            <a:ext cx="1633369" cy="123258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41B771D-43CC-78E5-DA50-65E84F7D9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742" y="5471895"/>
            <a:ext cx="1727858" cy="1261738"/>
          </a:xfrm>
          <a:prstGeom prst="rect">
            <a:avLst/>
          </a:prstGeom>
        </p:spPr>
      </p:pic>
      <p:pic>
        <p:nvPicPr>
          <p:cNvPr id="39" name="Picture 38" descr="An elephant standing next to a rock&#10;&#10;Description automatically generated">
            <a:extLst>
              <a:ext uri="{FF2B5EF4-FFF2-40B4-BE49-F238E27FC236}">
                <a16:creationId xmlns:a16="http://schemas.microsoft.com/office/drawing/2014/main" id="{1263AEFD-CF92-86A9-B56A-33EAAFDFAE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24" y="3725994"/>
            <a:ext cx="2127816" cy="1702253"/>
          </a:xfrm>
          <a:prstGeom prst="rect">
            <a:avLst/>
          </a:prstGeom>
        </p:spPr>
      </p:pic>
      <p:pic>
        <p:nvPicPr>
          <p:cNvPr id="41" name="Picture 40" descr="A dog lying on a stuffed animal&#10;&#10;Description automatically generated">
            <a:extLst>
              <a:ext uri="{FF2B5EF4-FFF2-40B4-BE49-F238E27FC236}">
                <a16:creationId xmlns:a16="http://schemas.microsoft.com/office/drawing/2014/main" id="{6C891568-3A57-E3F7-27BA-2E06F847D0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014" y="1825625"/>
            <a:ext cx="2648728" cy="198654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C35FAE7-8C22-1040-25B1-7DCBD42E1A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2865" y="3871817"/>
            <a:ext cx="21050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85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3972C-17A1-5F9F-C09C-72EB4FED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13302-44DD-5CDC-262E-685FAE79BA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A0D83-2B9B-B38C-9E50-846D5F1B1E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1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482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Lato</vt:lpstr>
      <vt:lpstr>Verdana</vt:lpstr>
      <vt:lpstr>Office Theme</vt:lpstr>
      <vt:lpstr>Berkley lectures 1-6 + CLIP Model</vt:lpstr>
      <vt:lpstr>What I learned</vt:lpstr>
      <vt:lpstr>CNN Filtering + Receptive Fields</vt:lpstr>
      <vt:lpstr>3D Convolutions</vt:lpstr>
      <vt:lpstr>Model details</vt:lpstr>
      <vt:lpstr>Coco annotations were unique…</vt:lpstr>
      <vt:lpstr>Zero shot Clip Model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Jesus Guerrero</dc:creator>
  <cp:lastModifiedBy>Jesus Guerrero</cp:lastModifiedBy>
  <cp:revision>5</cp:revision>
  <dcterms:created xsi:type="dcterms:W3CDTF">2024-10-08T15:44:14Z</dcterms:created>
  <dcterms:modified xsi:type="dcterms:W3CDTF">2024-10-10T18:46:12Z</dcterms:modified>
</cp:coreProperties>
</file>