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7" r:id="rId4"/>
    <p:sldId id="267" r:id="rId5"/>
    <p:sldId id="269" r:id="rId6"/>
    <p:sldId id="258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0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58C3-E288-5BB3-CCAA-EAA9D72F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93D00-F512-3CA7-0561-3977B903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E452-0D4D-7CA9-E606-75A10E85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BE65-6604-A842-ACD2-5CB6F2C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178F-8328-E096-BAEA-733295F7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1CC-CAB4-DF5F-E02E-36BDE7DE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DD9E-A94D-E523-1242-4DDA55A2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CC59-E5E1-4997-41C1-FA072985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4261-82DB-0A79-67E8-15B262F2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870A-E622-DBB2-5880-7EE6D20A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95048-E855-FB45-B199-2FC05A0DC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1530E-A16C-E639-88AE-A7145114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BE91-A4F3-BE57-2695-BA1E6C90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C9A6-9637-4156-5755-93771806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29E0-883D-57D1-ABD8-8FDA54D7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B2BB-DB2A-65DC-9520-8188E825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DE0C-A4DD-BE6D-A86D-76E32185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8DBC-42E3-ECDA-0069-80246A7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4135-D3FA-D7A5-2FD1-71A9842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D7E2-C403-C120-A210-A7E1ED7A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3798-53CA-1DB1-7340-1633F699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9E9D-CF83-5744-BC30-741B0873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16D4-F3F9-6D39-1EC6-16E6EC7F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A0AB-517C-9724-4133-E7CF0F3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6D2D-8E8D-655B-D40C-35CCDE42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F11F-27FE-22A9-0EFD-6152BD11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3D55-CC3A-1591-3E16-24BEDD06E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BBD5-E052-F909-6452-7A0B5B04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7C02-5468-9825-11E9-AC1C5CF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C329-928B-5FE3-26EC-3490C1EF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9CED-BBD8-1F3F-C944-F527ACED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895-E45A-0B1E-1927-96FF1FF0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CFB72-A5E8-8524-6A72-4EB8CAE7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D170-EB7D-AE8A-875A-1EFCAE77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35D87-3BD1-80C0-89F9-9CD10B39B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FA1E7-35F6-5C46-FB4E-A2CE4DB44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052E9-B19B-D4A6-0A9F-1EBEC714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C91CB-F579-FCA1-6B14-9321C506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5D685-AD1F-0081-BA3C-6B3D9307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FD2A-2217-F725-E8B6-4363281C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DB6A8-F647-6E70-AFC0-99A6C8B5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BECD8-8083-8236-6DD4-547C6B8E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618C1-BF3F-3BAC-812D-574A30D0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B4568-1325-6327-760C-47FA4A4B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93280-2128-0349-D0AC-EFD05149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1559-C7D8-D8AC-2EC6-E1ECEA94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C834-B4B5-DD15-D244-AFCCD679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9523-213D-C25D-2652-44083502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766C3-E730-6C58-4AD6-4ADB3FE0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15789-744E-94D8-BC35-51D90B33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55A2-834B-8871-2B3F-C4C40FCE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A4E7-89C7-8524-E076-6C213D44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8781-6F88-77EC-CEA6-7BE3FB2A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57A6D-DBCC-66CC-0132-E219B1415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B6E82-4A1D-5B77-FC55-184F93B1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17905-0B88-8F9B-45BF-BDB0F8B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19E1-027B-5143-555E-A3C0BC3B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D821D-D98A-9E29-15E6-FD4E78F6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01071-950C-0804-6F22-DA613587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18DE-DFF4-0E43-65CF-EE47D998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40E7-C908-7B5E-A3CF-98020B0B6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17A0D-004C-4E37-ABAE-0D1359D186F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1CE3-F54D-5881-CC7C-74A03A7A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417C-294E-1E6D-86D4-0F8BAA3AD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C54E7-51E7-4840-8958-38D8B8B8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405.10255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5.05726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NSNmw4EwpI1qQPXyKHr1lXMKq_fsiFh/edit?usp=drive_link&amp;ouid=111235722507289281793&amp;rtpof=true&amp;sd=tru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2312.14074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2308.1691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4.07213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1.16822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92427162400004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1.0908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LLMs step into the 3D World: A Survey and Meta-Analysis of 3D Tasks via Multi-modal Large Language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https://arxiv.org/pdf/2405.10255</a:t>
            </a: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Arial" panose="020B0604020202020204" pitchFamily="34" charset="0"/>
              </a:rPr>
              <a:t>MLLMs are effective at learning 3D data. Shows current methodologies and datasets for training 3D data into MLLMs.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4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400" b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sz="1400" b="0" dirty="0">
                <a:effectLst/>
              </a:rPr>
            </a:br>
            <a:br>
              <a:rPr lang="en-US" sz="1400" b="0" dirty="0">
                <a:effectLst/>
              </a:rPr>
            </a:b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dirty="0">
                <a:effectLst/>
              </a:rPr>
              <a:t>Not really relevant to VLGFM. </a:t>
            </a:r>
            <a:br>
              <a:rPr lang="en-US" sz="1400" b="0" dirty="0">
                <a:effectLst/>
              </a:rPr>
            </a:br>
            <a:br>
              <a:rPr lang="en-US" sz="1400" b="0" dirty="0">
                <a:effectLst/>
              </a:rPr>
            </a:br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</a:p>
          <a:p>
            <a:r>
              <a:rPr lang="en-US" sz="1400" dirty="0"/>
              <a:t>Foundational 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C5AB9-BFFB-65FB-1FBA-428996E1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109742" cy="1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5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(Not Read) Vision-Language Models in Remote Sensing: Current Progress and Future Trends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https://arxiv.org/abs/2305.05726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(Skimmed) Revolutionizing Visual Description: Integrating LiDAR Data for Enhanced Language Models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https://docs.google.com/document/d/1iNSNmw4EwpI1qQPXyKHr1lXMKq_fsiFh/edit?usp=drive_link&amp;ouid=111235722507289281793&amp;rtpof=true&amp;sd=true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It describes LiDAR in LLMs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dirty="0">
                <a:effectLst/>
              </a:rPr>
              <a:t>Relevant but skimmed, there are other more important. Has very few images.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r>
              <a:rPr lang="en-US" dirty="0"/>
              <a:t>Non-important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5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7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2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4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(Not Read) Towards Vision-Language Geo-Foundation Model: A Survey</a:t>
            </a:r>
            <a:endParaRPr lang="en-US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dirty="0">
                <a:latin typeface="Calibri" panose="020F0502020204030204" pitchFamily="34" charset="0"/>
              </a:rPr>
              <a:t>arxiv.org/abs/2406.09385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6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8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0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3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9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7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52FB-8E4E-3124-D03C-D186A869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LiDAR-LLM: Exploring the Potential of Large Language Models for 3D LiDAR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2D43-173A-7FF0-872E-17CCB0858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39649" cy="4351338"/>
          </a:xfrm>
        </p:spPr>
        <p:txBody>
          <a:bodyPr>
            <a:normAutofit fontScale="70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https://arxiv.org/abs/2312.14074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>
                <a:effectLst/>
              </a:rPr>
              <a:t>Geospatial models are possible on moving objects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>
                <a:effectLst/>
              </a:rPr>
              <a:t>Architecture on the right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dirty="0">
                <a:effectLst/>
              </a:rPr>
              <a:t>We can take the datasets from here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 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Vehicle Sensors</a:t>
            </a:r>
            <a:endParaRPr lang="en-US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8BD66-E972-8BDD-44AB-CEFEE9BB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37" y="1825625"/>
            <a:ext cx="3206126" cy="4438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03006-5D53-1A8C-5447-C3BEC157ED58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0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(Skimmed) </a:t>
            </a:r>
            <a:r>
              <a:rPr lang="en-US" sz="2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PointLLM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: Empowering Large Language Models to Understand Point Clouds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https://arxiv.org/abs/2308.16911</a:t>
            </a: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latin typeface="Arial" panose="020B0604020202020204" pitchFamily="34" charset="0"/>
              </a:rPr>
              <a:t>Shows LLMs amazing ability to learn 3D objects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dirty="0"/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dirty="0"/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100" b="0" dirty="0">
                <a:effectLst/>
              </a:rPr>
              <a:t>Relevant but unimportant</a:t>
            </a:r>
            <a:br>
              <a:rPr lang="en-US" sz="1100" b="0" dirty="0">
                <a:effectLst/>
              </a:rPr>
            </a:br>
            <a:br>
              <a:rPr lang="en-US" sz="1100" b="0" dirty="0">
                <a:effectLst/>
              </a:rPr>
            </a:br>
            <a:r>
              <a:rPr lang="en-US" sz="11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sz="1100" b="0" dirty="0">
              <a:effectLst/>
            </a:endParaRPr>
          </a:p>
          <a:p>
            <a:r>
              <a:rPr lang="en-US" sz="1100" dirty="0"/>
              <a:t>Unimportant</a:t>
            </a:r>
          </a:p>
          <a:p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C95DA-05F6-7234-8862-CA442CEC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329571"/>
            <a:ext cx="2256631" cy="22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(Not Read) Very high resolution canopy height maps from RGB imagery using self-supervised vision transformer and convolutional decoder trained on Aerial Lidar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https://arxiv.org/abs/2304.07213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(Not Read) </a:t>
            </a:r>
            <a:r>
              <a:rPr lang="en-US" sz="2800" dirty="0" err="1"/>
              <a:t>EarthGPT</a:t>
            </a:r>
            <a:r>
              <a:rPr lang="en-US" sz="2800" dirty="0"/>
              <a:t>: A Universal Multi-modal Large Language Model for Multi-sensor Image Comprehension in Remote Sensing 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https://arxiv.org/pdf/2401.16822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(Not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Lucida Grande"/>
              </a:rPr>
              <a:t>Read) </a:t>
            </a:r>
            <a:r>
              <a:rPr lang="en-US" sz="28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SkyEyeGPT</a:t>
            </a: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: Unifying Remote Sensing Vision-Language Tasks via Instruction Tuning with Large Language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https://arxiv.org/abs/2401.09712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1F1F1F"/>
                </a:solidFill>
                <a:effectLst/>
                <a:latin typeface="ElsevierGulliver"/>
              </a:rPr>
              <a:t>(Not Read) </a:t>
            </a:r>
            <a:r>
              <a:rPr lang="en-US" sz="2800" b="0" i="0" dirty="0" err="1">
                <a:solidFill>
                  <a:srgbClr val="1F1F1F"/>
                </a:solidFill>
                <a:effectLst/>
                <a:latin typeface="ElsevierGulliver"/>
              </a:rPr>
              <a:t>ChangeCLIP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ElsevierGulliver"/>
              </a:rPr>
              <a:t>: Remote sensing change detection with multimodal vision-language representation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https://www.sciencedirect.com/science/article/abs/pii/S0924271624000042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1B1D1-0DC7-09EF-DA40-A0D353E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(Not Read) Remote Sensing ChatGPT: Solving Remote Sensing Tasks with ChatGPT and Visual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5C052-7628-02FC-3D1D-A4CFDEE9B610}"/>
              </a:ext>
            </a:extLst>
          </p:cNvPr>
          <p:cNvSpPr txBox="1"/>
          <p:nvPr/>
        </p:nvSpPr>
        <p:spPr>
          <a:xfrm>
            <a:off x="838200" y="1757779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 link: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hlinkClick r:id="rId2"/>
              </a:rPr>
              <a:t>https://arxiv.org/abs/2401.09083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Take home message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Interesting figures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notes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Tags: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927</Words>
  <Application>Microsoft Office PowerPoint</Application>
  <PresentationFormat>Widescreen</PresentationFormat>
  <Paragraphs>210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ElsevierGulliver</vt:lpstr>
      <vt:lpstr>Lucida Grande</vt:lpstr>
      <vt:lpstr>Times New Roman</vt:lpstr>
      <vt:lpstr>Office Theme</vt:lpstr>
      <vt:lpstr>When LLMs step into the 3D World: A Survey and Meta-Analysis of 3D Tasks via Multi-modal Large Language Models</vt:lpstr>
      <vt:lpstr>(Not Read) Towards Vision-Language Geo-Foundation Model: A Survey</vt:lpstr>
      <vt:lpstr>LiDAR-LLM: Exploring the Potential of Large Language Models for 3D LiDAR Understanding</vt:lpstr>
      <vt:lpstr>(Skimmed) PointLLM: Empowering Large Language Models to Understand Point Clouds</vt:lpstr>
      <vt:lpstr>(Not Read) Very high resolution canopy height maps from RGB imagery using self-supervised vision transformer and convolutional decoder trained on Aerial Lidar</vt:lpstr>
      <vt:lpstr>(Not Read) EarthGPT: A Universal Multi-modal Large Language Model for Multi-sensor Image Comprehension in Remote Sensing Domain</vt:lpstr>
      <vt:lpstr>(Not Read) SkyEyeGPT: Unifying Remote Sensing Vision-Language Tasks via Instruction Tuning with Large Language Model</vt:lpstr>
      <vt:lpstr>(Not Read) ChangeCLIP: Remote sensing change detection with multimodal vision-language representation learning</vt:lpstr>
      <vt:lpstr>(Not Read) Remote Sensing ChatGPT: Solving Remote Sensing Tasks with ChatGPT and Visual Models</vt:lpstr>
      <vt:lpstr>(Not Read) Vision-Language Models in Remote Sensing: Current Progress and Future Trends</vt:lpstr>
      <vt:lpstr>(Skimmed) Revolutionizing Visual Description: Integrating LiDAR Data for Enhanced Language Models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  <vt:lpstr>Paper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Guerrero (student)</dc:creator>
  <cp:lastModifiedBy>Jesus Guerrero (student)</cp:lastModifiedBy>
  <cp:revision>2</cp:revision>
  <dcterms:created xsi:type="dcterms:W3CDTF">2024-06-29T17:05:59Z</dcterms:created>
  <dcterms:modified xsi:type="dcterms:W3CDTF">2024-06-29T17:50:48Z</dcterms:modified>
</cp:coreProperties>
</file>