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D477-AAA2-4AAC-BF20-3E06E8CE7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0C501-3157-4FCF-B49F-6051C61E2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8037-7521-4F06-AA5D-7BD8A59F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31BC2-8200-4899-A167-0211BE7B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F4283-9F3F-4F62-ADDF-74F26E31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816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CD98-DE53-4000-A1F6-F4D0A235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D9456-C1C5-405F-ABBA-8C791FB1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CF2FF-4F67-4F9D-A3D9-915ABDE5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E98A-DF45-4F08-AB3A-44B52AA9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EA70-2A10-4DB6-8FA4-92AADB26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45F4B-4848-48C0-95D7-C5AA70982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36853-2CD2-46A5-8613-32DF96B37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1CD72-1C62-463C-BE29-5BD19BDE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2071E-FCB5-4239-BA17-1D44680C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DD128-B8DE-4D9A-8F19-53199BE1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09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0F85-C1F7-435A-B9B0-C0BC1B4A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F5BC-8B3B-4BCF-8624-9952B71D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431CC-F978-456A-A59B-7507F624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4A9FB-EA31-497B-BFA2-1A8CC3E4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B0E53-41D2-46E2-898A-B88D37F3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85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EA0C-7818-4FEF-9C3D-22CE939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73B6-E7ED-4BB6-93EB-894BCF9A5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AA5A-D447-4276-B15B-EA8AB58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F79B5-79CC-468D-8F68-09439638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8AF3-CD28-4632-98AE-4ECF6B56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54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801D-9D35-4236-A991-D44A6586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47C26-9399-4639-BA33-ECD82E180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354DA-9DA6-47C0-8432-BF727FAED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ED31B-6325-4FD5-A670-C552C32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5E30B-1DB1-40B3-A86B-C6E29875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5D1C9-700C-4D01-9E0E-4DA3A0E0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0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B203-7C3E-419B-86F1-AC3F73C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CBC3D-7B9E-4FC1-9A7B-28C082A70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4B76E-368A-45A1-8341-D8351A2AC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28CF9-4B01-4677-A16D-BC0EFFDC8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D7626-1D0D-4F20-8876-07606B205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FBA72-3BB5-4BE3-A209-D3034843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1DBCC-E0AD-4B68-B0CE-E3DDC70F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EA2C6-6C59-4F11-A2E1-7D5B8747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03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84B8-57EE-4B85-9BF9-C8693F49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AD642-C2D4-458C-9849-E94F2DEA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39317-FD70-4E80-9AEB-8B0499D6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32971-0C30-475B-8DBC-A9884596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01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57236-C1FD-44E8-BFE2-A976AF09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C42D3-8CA2-46AC-98F9-5E882937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A4DE-7A41-4884-B0AC-25223088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06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F6BF-D4E0-41CB-8393-2CE6DDD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0E555-CFF2-483C-80AD-098A506BD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D5FE9-D935-49DC-933D-BD03FA3AD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E2A12-6B50-47CB-B4AB-D26ED7D1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9FF69-C1D9-4212-8B7F-6C74B420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643D4-F287-4E40-A56D-A73CF653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92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B988-D0A5-41A7-A160-C61392C1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4073C-A128-4345-8B25-F2DD4630A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5152F-5472-4C8D-BDBE-68A12A821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1F948-3349-49C2-9128-17FE5EBF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A1E1-885D-4C7B-B223-6B57C4B3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93950-01BF-4A18-85A6-356ADA79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17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5A93D-2150-46ED-84D0-DDB05FA6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B7B08-9A50-4092-B603-DC8B204B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0146F-8DF7-4D3F-B21C-BB159B85C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24E3-C048-4915-B422-88CEBC87E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E6A50-A12B-4A03-AA4B-B4B8A4EAA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81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E278-D08B-4CA9-8F3C-EE2B7EE9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Section 5: Presentation Wrap-up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559B6A-4B60-4960-A15C-6580C05CB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2096294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1B71-F947-4067-8E4D-6D059E72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9697-60CD-4A91-9AC9-8D090AE1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AU" dirty="0"/>
          </a:p>
          <a:p>
            <a:r>
              <a:rPr lang="en-AU" dirty="0"/>
              <a:t>Richard Dobson</a:t>
            </a:r>
          </a:p>
          <a:p>
            <a:r>
              <a:rPr lang="en-AU" dirty="0"/>
              <a:t>Back-end developer</a:t>
            </a:r>
          </a:p>
          <a:p>
            <a:r>
              <a:rPr lang="en-AU" dirty="0"/>
              <a:t>I was responsible for</a:t>
            </a:r>
            <a:br>
              <a:rPr lang="en-AU" dirty="0"/>
            </a:br>
            <a:r>
              <a:rPr lang="en-AU" dirty="0"/>
              <a:t>researching potential</a:t>
            </a:r>
            <a:br>
              <a:rPr lang="en-AU" dirty="0"/>
            </a:br>
            <a:r>
              <a:rPr lang="en-AU" dirty="0"/>
              <a:t>open-source methods </a:t>
            </a:r>
            <a:br>
              <a:rPr lang="en-AU" dirty="0"/>
            </a:br>
            <a:r>
              <a:rPr lang="en-AU" dirty="0"/>
              <a:t>of extracting file metadata </a:t>
            </a:r>
            <a:br>
              <a:rPr lang="en-AU" dirty="0"/>
            </a:br>
            <a:r>
              <a:rPr lang="en-AU" dirty="0"/>
              <a:t>on the command line, and </a:t>
            </a:r>
            <a:br>
              <a:rPr lang="en-AU"/>
            </a:br>
            <a:r>
              <a:rPr lang="en-AU"/>
              <a:t>then helping </a:t>
            </a:r>
            <a:r>
              <a:rPr lang="en-AU" dirty="0"/>
              <a:t>to </a:t>
            </a:r>
            <a:br>
              <a:rPr lang="en-AU" dirty="0"/>
            </a:br>
            <a:r>
              <a:rPr lang="en-AU" dirty="0"/>
              <a:t>implement the python </a:t>
            </a:r>
            <a:br>
              <a:rPr lang="en-AU" dirty="0"/>
            </a:br>
            <a:r>
              <a:rPr lang="en-AU" dirty="0"/>
              <a:t>libraries that were ultimately </a:t>
            </a:r>
            <a:br>
              <a:rPr lang="en-AU" dirty="0"/>
            </a:br>
            <a:r>
              <a:rPr lang="en-AU" dirty="0"/>
              <a:t>chosen</a:t>
            </a:r>
          </a:p>
          <a:p>
            <a:endParaRPr lang="en-AU" dirty="0"/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D5D8240-1E17-4A19-966A-6CCFCEA02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20" y="1027906"/>
            <a:ext cx="5209967" cy="48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3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0F3B-D361-43C7-B4BA-4920FFB0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Should you invest?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83BD-0D78-4B7B-AFFF-20733A414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1332" cy="4351338"/>
          </a:xfrm>
        </p:spPr>
        <p:txBody>
          <a:bodyPr>
            <a:normAutofit/>
          </a:bodyPr>
          <a:lstStyle/>
          <a:p>
            <a:r>
              <a:rPr lang="en-AU" dirty="0"/>
              <a:t>Yes</a:t>
            </a:r>
          </a:p>
          <a:p>
            <a:r>
              <a:rPr lang="en-AU" dirty="0"/>
              <a:t>Because the metadata extraction and searching capabilities in this program</a:t>
            </a:r>
            <a:br>
              <a:rPr lang="en-AU" dirty="0"/>
            </a:br>
            <a:r>
              <a:rPr lang="en-AU" dirty="0"/>
              <a:t>have so many applications for cybersecurity</a:t>
            </a:r>
          </a:p>
          <a:p>
            <a:r>
              <a:rPr lang="en-US" dirty="0"/>
              <a:t>Global cybersecurity spending predicted to exceed $1 Trillion</a:t>
            </a:r>
            <a:br>
              <a:rPr lang="en-US" dirty="0"/>
            </a:br>
            <a:r>
              <a:rPr lang="en-US" dirty="0"/>
              <a:t>over the 5 years 2017-2021</a:t>
            </a:r>
            <a:br>
              <a:rPr lang="en-US" dirty="0"/>
            </a:br>
            <a:r>
              <a:rPr lang="en-US" sz="1600" dirty="0"/>
              <a:t>(Cybercrime Magazine, 10/06/2019)</a:t>
            </a:r>
            <a:endParaRPr lang="en-AU" sz="1600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09FA9-0B0F-4DA9-9DC7-120A1A7D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154" y="1825625"/>
            <a:ext cx="5887141" cy="40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5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8A0C-E3AF-4F0A-9D48-2E38295B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E2591-DB4A-4045-A8BD-8601905A3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5899"/>
            <a:ext cx="8929688" cy="4829175"/>
          </a:xfrm>
        </p:spPr>
        <p:txBody>
          <a:bodyPr>
            <a:normAutofit lnSpcReduction="10000"/>
          </a:bodyPr>
          <a:lstStyle/>
          <a:p>
            <a:r>
              <a:rPr lang="en-AU" dirty="0"/>
              <a:t>Multi-threaded performance</a:t>
            </a:r>
          </a:p>
          <a:p>
            <a:r>
              <a:rPr lang="en-AU" dirty="0"/>
              <a:t>Use existing .csv as input file</a:t>
            </a:r>
          </a:p>
          <a:p>
            <a:r>
              <a:rPr lang="en-AU" dirty="0"/>
              <a:t>ASCII progress bar in CLI</a:t>
            </a:r>
          </a:p>
          <a:p>
            <a:r>
              <a:rPr lang="en-AU" dirty="0"/>
              <a:t>Increased support for atypical/</a:t>
            </a:r>
            <a:br>
              <a:rPr lang="en-AU" dirty="0"/>
            </a:br>
            <a:r>
              <a:rPr lang="en-AU" dirty="0"/>
              <a:t>non-media file types</a:t>
            </a:r>
          </a:p>
          <a:p>
            <a:r>
              <a:rPr lang="en-AU" dirty="0"/>
              <a:t>Support for MacOS and Win 10</a:t>
            </a:r>
          </a:p>
          <a:p>
            <a:r>
              <a:rPr lang="en-AU" dirty="0"/>
              <a:t>Better </a:t>
            </a:r>
            <a:r>
              <a:rPr lang="en-AU" dirty="0" err="1"/>
              <a:t>cmd</a:t>
            </a:r>
            <a:r>
              <a:rPr lang="en-AU" dirty="0"/>
              <a:t> line error handling</a:t>
            </a:r>
          </a:p>
          <a:p>
            <a:r>
              <a:rPr lang="en-AU" dirty="0"/>
              <a:t>Front end improvement #1</a:t>
            </a:r>
          </a:p>
          <a:p>
            <a:r>
              <a:rPr lang="en-AU" dirty="0"/>
              <a:t>Front end improvement #2</a:t>
            </a:r>
          </a:p>
          <a:p>
            <a:r>
              <a:rPr lang="en-AU" dirty="0"/>
              <a:t>Front end improvement #3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2B372-202A-47A4-9DA0-AB4F9E32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167" y="1895476"/>
            <a:ext cx="6334633" cy="380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7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F649-CA58-4113-A61E-5B28D1C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Vision for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A846-880F-4058-8F21-84ED4C95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38" y="1825625"/>
            <a:ext cx="5029200" cy="4351338"/>
          </a:xfrm>
        </p:spPr>
        <p:txBody>
          <a:bodyPr/>
          <a:lstStyle/>
          <a:p>
            <a:r>
              <a:rPr lang="en-AU" dirty="0"/>
              <a:t>Fast-growing tech </a:t>
            </a:r>
            <a:r>
              <a:rPr lang="en-AU" dirty="0" err="1"/>
              <a:t>startup</a:t>
            </a:r>
            <a:endParaRPr lang="en-AU" dirty="0"/>
          </a:p>
          <a:p>
            <a:r>
              <a:rPr lang="en-AU" dirty="0"/>
              <a:t>Office locations all around</a:t>
            </a:r>
            <a:br>
              <a:rPr lang="en-AU" dirty="0"/>
            </a:br>
            <a:r>
              <a:rPr lang="en-AU" dirty="0"/>
              <a:t>the world</a:t>
            </a:r>
          </a:p>
          <a:p>
            <a:r>
              <a:rPr lang="en-AU" dirty="0"/>
              <a:t>Cutting edge file detection</a:t>
            </a:r>
            <a:br>
              <a:rPr lang="en-AU" dirty="0"/>
            </a:br>
            <a:r>
              <a:rPr lang="en-AU" dirty="0"/>
              <a:t>and attribute harvest</a:t>
            </a:r>
            <a:br>
              <a:rPr lang="en-AU" dirty="0"/>
            </a:br>
            <a:r>
              <a:rPr lang="en-AU" dirty="0"/>
              <a:t>capabilities</a:t>
            </a:r>
          </a:p>
          <a:p>
            <a:r>
              <a:rPr lang="en-AU" dirty="0"/>
              <a:t>Industry-leading GUI and</a:t>
            </a:r>
            <a:br>
              <a:rPr lang="en-AU" dirty="0"/>
            </a:br>
            <a:r>
              <a:rPr lang="en-AU" dirty="0"/>
              <a:t>CLUI design</a:t>
            </a:r>
          </a:p>
          <a:p>
            <a:r>
              <a:rPr lang="en-AU" dirty="0"/>
              <a:t>Mobile, Cloud, SAAS, Big Data…</a:t>
            </a:r>
          </a:p>
          <a:p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A6BDB8-8F65-4AEA-BBB2-B64375C87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67" y="1704975"/>
            <a:ext cx="6574671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2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7E94-3654-4A02-861D-C2B06AB7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0793E-6F64-48DE-94B3-0EF956305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1163" cy="4304242"/>
          </a:xfrm>
        </p:spPr>
        <p:txBody>
          <a:bodyPr/>
          <a:lstStyle/>
          <a:p>
            <a:r>
              <a:rPr lang="en-AU" dirty="0"/>
              <a:t>Thank you on behalf of the whole team for the opportunity to deliver this project</a:t>
            </a:r>
          </a:p>
          <a:p>
            <a:r>
              <a:rPr lang="en-AU" dirty="0"/>
              <a:t>Learned a lot of lessons</a:t>
            </a:r>
          </a:p>
          <a:p>
            <a:r>
              <a:rPr lang="en-AU" dirty="0"/>
              <a:t>Now looking forward to implementing that learning and improving on each iteration</a:t>
            </a:r>
          </a:p>
          <a:p>
            <a:r>
              <a:rPr lang="en-AU" dirty="0"/>
              <a:t>We’re not done yet!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BDD8E-4117-46F3-B04E-52DBA4D6C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363" y="2097088"/>
            <a:ext cx="5650028" cy="317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3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Section 5: Presentation Wrap-up</vt:lpstr>
      <vt:lpstr>Who am I?</vt:lpstr>
      <vt:lpstr>Should you invest?</vt:lpstr>
      <vt:lpstr>Future Improvements</vt:lpstr>
      <vt:lpstr>Vision for the company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5: Presentation Wrap-up</dc:title>
  <dc:creator>Richard Dobson</dc:creator>
  <cp:lastModifiedBy>Richard Dobson</cp:lastModifiedBy>
  <cp:revision>9</cp:revision>
  <dcterms:created xsi:type="dcterms:W3CDTF">2019-10-22T08:32:09Z</dcterms:created>
  <dcterms:modified xsi:type="dcterms:W3CDTF">2019-10-22T10:56:33Z</dcterms:modified>
</cp:coreProperties>
</file>