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are" initials="JH" lastIdx="6" clrIdx="0">
    <p:extLst>
      <p:ext uri="{19B8F6BF-5375-455C-9EA6-DF929625EA0E}">
        <p15:presenceInfo xmlns:p15="http://schemas.microsoft.com/office/powerpoint/2012/main" userId="f26de41238ad2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2FE0C-4709-4992-A3C2-0C28529D80D0}" v="27" dt="2019-10-22T09:44:5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Hare" userId="f26de41238ad2560" providerId="LiveId" clId="{16C2FE0C-4709-4992-A3C2-0C28529D80D0}"/>
    <pc:docChg chg="custSel addSld modSld">
      <pc:chgData name="Jesse Hare" userId="f26de41238ad2560" providerId="LiveId" clId="{16C2FE0C-4709-4992-A3C2-0C28529D80D0}" dt="2019-10-22T09:44:58.698" v="750" actId="2711"/>
      <pc:docMkLst>
        <pc:docMk/>
      </pc:docMkLst>
      <pc:sldChg chg="modSp modCm">
        <pc:chgData name="Jesse Hare" userId="f26de41238ad2560" providerId="LiveId" clId="{16C2FE0C-4709-4992-A3C2-0C28529D80D0}" dt="2019-10-22T09:44:10.104" v="742" actId="207"/>
        <pc:sldMkLst>
          <pc:docMk/>
          <pc:sldMk cId="1576585294" sldId="256"/>
        </pc:sldMkLst>
        <pc:spChg chg="mod">
          <ac:chgData name="Jesse Hare" userId="f26de41238ad2560" providerId="LiveId" clId="{16C2FE0C-4709-4992-A3C2-0C28529D80D0}" dt="2019-10-22T09:23:09.048" v="10" actId="14100"/>
          <ac:spMkLst>
            <pc:docMk/>
            <pc:sldMk cId="1576585294" sldId="256"/>
            <ac:spMk id="2" creationId="{DA9F619D-F268-4204-BBE0-AB8EC28FEDDD}"/>
          </ac:spMkLst>
        </pc:spChg>
        <pc:spChg chg="mod">
          <ac:chgData name="Jesse Hare" userId="f26de41238ad2560" providerId="LiveId" clId="{16C2FE0C-4709-4992-A3C2-0C28529D80D0}" dt="2019-10-22T09:44:10.104" v="742" actId="207"/>
          <ac:spMkLst>
            <pc:docMk/>
            <pc:sldMk cId="1576585294" sldId="256"/>
            <ac:spMk id="3" creationId="{5CFEC770-9654-449C-8F7E-A8C3B3DC01DB}"/>
          </ac:spMkLst>
        </pc:spChg>
      </pc:sldChg>
      <pc:sldChg chg="modSp addCm modCm">
        <pc:chgData name="Jesse Hare" userId="f26de41238ad2560" providerId="LiveId" clId="{16C2FE0C-4709-4992-A3C2-0C28529D80D0}" dt="2019-10-22T09:44:26.335" v="745" actId="207"/>
        <pc:sldMkLst>
          <pc:docMk/>
          <pc:sldMk cId="3167810698" sldId="257"/>
        </pc:sldMkLst>
        <pc:spChg chg="mod">
          <ac:chgData name="Jesse Hare" userId="f26de41238ad2560" providerId="LiveId" clId="{16C2FE0C-4709-4992-A3C2-0C28529D80D0}" dt="2019-10-22T09:44:26.335" v="745" actId="207"/>
          <ac:spMkLst>
            <pc:docMk/>
            <pc:sldMk cId="3167810698" sldId="257"/>
            <ac:spMk id="3" creationId="{E12D1649-305F-43C1-80D4-3A67253DB480}"/>
          </ac:spMkLst>
        </pc:spChg>
        <pc:spChg chg="mod">
          <ac:chgData name="Jesse Hare" userId="f26de41238ad2560" providerId="LiveId" clId="{16C2FE0C-4709-4992-A3C2-0C28529D80D0}" dt="2019-10-22T09:44:22.783" v="744" actId="207"/>
          <ac:spMkLst>
            <pc:docMk/>
            <pc:sldMk cId="3167810698" sldId="257"/>
            <ac:spMk id="4" creationId="{A3DC2544-E781-440F-9D90-3F56FD2ECE41}"/>
          </ac:spMkLst>
        </pc:spChg>
      </pc:sldChg>
      <pc:sldChg chg="modSp addCm modCm">
        <pc:chgData name="Jesse Hare" userId="f26de41238ad2560" providerId="LiveId" clId="{16C2FE0C-4709-4992-A3C2-0C28529D80D0}" dt="2019-10-22T09:44:39.880" v="747" actId="207"/>
        <pc:sldMkLst>
          <pc:docMk/>
          <pc:sldMk cId="2161506011" sldId="258"/>
        </pc:sldMkLst>
        <pc:spChg chg="mod">
          <ac:chgData name="Jesse Hare" userId="f26de41238ad2560" providerId="LiveId" clId="{16C2FE0C-4709-4992-A3C2-0C28529D80D0}" dt="2019-10-22T09:44:34.057" v="746" actId="2711"/>
          <ac:spMkLst>
            <pc:docMk/>
            <pc:sldMk cId="2161506011" sldId="258"/>
            <ac:spMk id="2" creationId="{8BBA0B1E-25AA-4F9F-ACC1-8E16652350A8}"/>
          </ac:spMkLst>
        </pc:spChg>
        <pc:spChg chg="mod">
          <ac:chgData name="Jesse Hare" userId="f26de41238ad2560" providerId="LiveId" clId="{16C2FE0C-4709-4992-A3C2-0C28529D80D0}" dt="2019-10-22T09:44:39.880" v="747" actId="207"/>
          <ac:spMkLst>
            <pc:docMk/>
            <pc:sldMk cId="2161506011" sldId="258"/>
            <ac:spMk id="3" creationId="{0CB83B5E-FB24-40E6-8F1D-F31DCAF49C98}"/>
          </ac:spMkLst>
        </pc:spChg>
      </pc:sldChg>
      <pc:sldChg chg="modSp addCm modCm">
        <pc:chgData name="Jesse Hare" userId="f26de41238ad2560" providerId="LiveId" clId="{16C2FE0C-4709-4992-A3C2-0C28529D80D0}" dt="2019-10-22T09:44:51.433" v="749" actId="207"/>
        <pc:sldMkLst>
          <pc:docMk/>
          <pc:sldMk cId="1935416811" sldId="259"/>
        </pc:sldMkLst>
        <pc:spChg chg="mod">
          <ac:chgData name="Jesse Hare" userId="f26de41238ad2560" providerId="LiveId" clId="{16C2FE0C-4709-4992-A3C2-0C28529D80D0}" dt="2019-10-22T09:44:47.674" v="748" actId="2711"/>
          <ac:spMkLst>
            <pc:docMk/>
            <pc:sldMk cId="1935416811" sldId="259"/>
            <ac:spMk id="2" creationId="{6D0BBBA0-C1A9-43F4-B27B-AA6AA1183E5D}"/>
          </ac:spMkLst>
        </pc:spChg>
        <pc:spChg chg="mod">
          <ac:chgData name="Jesse Hare" userId="f26de41238ad2560" providerId="LiveId" clId="{16C2FE0C-4709-4992-A3C2-0C28529D80D0}" dt="2019-10-22T09:44:51.433" v="749" actId="207"/>
          <ac:spMkLst>
            <pc:docMk/>
            <pc:sldMk cId="1935416811" sldId="259"/>
            <ac:spMk id="7" creationId="{1C4DDCFD-470F-4CDA-AAA1-1965C51BC872}"/>
          </ac:spMkLst>
        </pc:spChg>
      </pc:sldChg>
      <pc:sldChg chg="modSp addCm modCm">
        <pc:chgData name="Jesse Hare" userId="f26de41238ad2560" providerId="LiveId" clId="{16C2FE0C-4709-4992-A3C2-0C28529D80D0}" dt="2019-10-22T09:44:58.698" v="750" actId="2711"/>
        <pc:sldMkLst>
          <pc:docMk/>
          <pc:sldMk cId="1472199509" sldId="260"/>
        </pc:sldMkLst>
        <pc:spChg chg="mod">
          <ac:chgData name="Jesse Hare" userId="f26de41238ad2560" providerId="LiveId" clId="{16C2FE0C-4709-4992-A3C2-0C28529D80D0}" dt="2019-10-22T09:44:58.698" v="750" actId="2711"/>
          <ac:spMkLst>
            <pc:docMk/>
            <pc:sldMk cId="1472199509" sldId="260"/>
            <ac:spMk id="2" creationId="{DC674D74-3F61-45B3-B492-7A25F4C84C7C}"/>
          </ac:spMkLst>
        </pc:spChg>
      </pc:sldChg>
      <pc:sldChg chg="addSp delSp modSp add delAnim modAnim addCm modCm">
        <pc:chgData name="Jesse Hare" userId="f26de41238ad2560" providerId="LiveId" clId="{16C2FE0C-4709-4992-A3C2-0C28529D80D0}" dt="2019-10-22T09:42:51.443" v="739"/>
        <pc:sldMkLst>
          <pc:docMk/>
          <pc:sldMk cId="3792589081" sldId="261"/>
        </pc:sldMkLst>
        <pc:spChg chg="mod">
          <ac:chgData name="Jesse Hare" userId="f26de41238ad2560" providerId="LiveId" clId="{16C2FE0C-4709-4992-A3C2-0C28529D80D0}" dt="2019-10-22T09:34:00.702" v="97" actId="1076"/>
          <ac:spMkLst>
            <pc:docMk/>
            <pc:sldMk cId="3792589081" sldId="261"/>
            <ac:spMk id="2" creationId="{36DDD02B-9918-4F8F-B3C8-C29D04A354B4}"/>
          </ac:spMkLst>
        </pc:spChg>
        <pc:spChg chg="del mod">
          <ac:chgData name="Jesse Hare" userId="f26de41238ad2560" providerId="LiveId" clId="{16C2FE0C-4709-4992-A3C2-0C28529D80D0}" dt="2019-10-22T09:28:00.840" v="59"/>
          <ac:spMkLst>
            <pc:docMk/>
            <pc:sldMk cId="3792589081" sldId="261"/>
            <ac:spMk id="3" creationId="{4806F33F-8003-4E14-9CB3-C574D4AE4EF7}"/>
          </ac:spMkLst>
        </pc:spChg>
        <pc:spChg chg="add mod">
          <ac:chgData name="Jesse Hare" userId="f26de41238ad2560" providerId="LiveId" clId="{16C2FE0C-4709-4992-A3C2-0C28529D80D0}" dt="2019-10-22T09:32:59.988" v="88" actId="14100"/>
          <ac:spMkLst>
            <pc:docMk/>
            <pc:sldMk cId="3792589081" sldId="261"/>
            <ac:spMk id="5" creationId="{D864116B-4FAA-4CFB-91F8-B5FB1B390091}"/>
          </ac:spMkLst>
        </pc:spChg>
        <pc:spChg chg="add del">
          <ac:chgData name="Jesse Hare" userId="f26de41238ad2560" providerId="LiveId" clId="{16C2FE0C-4709-4992-A3C2-0C28529D80D0}" dt="2019-10-22T09:25:56.213" v="52" actId="478"/>
          <ac:spMkLst>
            <pc:docMk/>
            <pc:sldMk cId="3792589081" sldId="261"/>
            <ac:spMk id="6" creationId="{F94DE1E3-0EA8-4468-8C0E-894CB63BD8BB}"/>
          </ac:spMkLst>
        </pc:spChg>
        <pc:spChg chg="add mod">
          <ac:chgData name="Jesse Hare" userId="f26de41238ad2560" providerId="LiveId" clId="{16C2FE0C-4709-4992-A3C2-0C28529D80D0}" dt="2019-10-22T09:33:23.260" v="92" actId="1076"/>
          <ac:spMkLst>
            <pc:docMk/>
            <pc:sldMk cId="3792589081" sldId="261"/>
            <ac:spMk id="7" creationId="{FF18121A-B701-4E68-84AA-08E8073726A6}"/>
          </ac:spMkLst>
        </pc:spChg>
        <pc:spChg chg="add mod">
          <ac:chgData name="Jesse Hare" userId="f26de41238ad2560" providerId="LiveId" clId="{16C2FE0C-4709-4992-A3C2-0C28529D80D0}" dt="2019-10-22T09:39:50.509" v="537" actId="313"/>
          <ac:spMkLst>
            <pc:docMk/>
            <pc:sldMk cId="3792589081" sldId="261"/>
            <ac:spMk id="11" creationId="{ADCC0043-8249-4CC0-89B6-436AE119F213}"/>
          </ac:spMkLst>
        </pc:spChg>
        <pc:spChg chg="del mod topLvl">
          <ac:chgData name="Jesse Hare" userId="f26de41238ad2560" providerId="LiveId" clId="{16C2FE0C-4709-4992-A3C2-0C28529D80D0}" dt="2019-10-22T09:37:37.433" v="402" actId="478"/>
          <ac:spMkLst>
            <pc:docMk/>
            <pc:sldMk cId="3792589081" sldId="261"/>
            <ac:spMk id="13" creationId="{9D47ECA1-7580-4FC7-B446-D6100B8483A4}"/>
          </ac:spMkLst>
        </pc:spChg>
        <pc:spChg chg="mod topLvl">
          <ac:chgData name="Jesse Hare" userId="f26de41238ad2560" providerId="LiveId" clId="{16C2FE0C-4709-4992-A3C2-0C28529D80D0}" dt="2019-10-22T09:39:40.766" v="536" actId="20577"/>
          <ac:spMkLst>
            <pc:docMk/>
            <pc:sldMk cId="3792589081" sldId="261"/>
            <ac:spMk id="14" creationId="{260AB488-EA0D-49D0-8951-A4256E39C44D}"/>
          </ac:spMkLst>
        </pc:spChg>
        <pc:spChg chg="mod topLvl">
          <ac:chgData name="Jesse Hare" userId="f26de41238ad2560" providerId="LiveId" clId="{16C2FE0C-4709-4992-A3C2-0C28529D80D0}" dt="2019-10-22T09:42:00.471" v="737" actId="1076"/>
          <ac:spMkLst>
            <pc:docMk/>
            <pc:sldMk cId="3792589081" sldId="261"/>
            <ac:spMk id="16" creationId="{7E57C1E8-8581-46C3-BC4C-2C462DB4352F}"/>
          </ac:spMkLst>
        </pc:spChg>
        <pc:spChg chg="del topLvl">
          <ac:chgData name="Jesse Hare" userId="f26de41238ad2560" providerId="LiveId" clId="{16C2FE0C-4709-4992-A3C2-0C28529D80D0}" dt="2019-10-22T09:40:38.223" v="541" actId="478"/>
          <ac:spMkLst>
            <pc:docMk/>
            <pc:sldMk cId="3792589081" sldId="261"/>
            <ac:spMk id="17" creationId="{FD886527-A821-4D0B-A9F7-DEACAC520D1E}"/>
          </ac:spMkLst>
        </pc:spChg>
        <pc:grpChg chg="add del mod">
          <ac:chgData name="Jesse Hare" userId="f26de41238ad2560" providerId="LiveId" clId="{16C2FE0C-4709-4992-A3C2-0C28529D80D0}" dt="2019-10-22T09:37:37.433" v="402" actId="478"/>
          <ac:grpSpMkLst>
            <pc:docMk/>
            <pc:sldMk cId="3792589081" sldId="261"/>
            <ac:grpSpMk id="12" creationId="{4E309113-B479-4092-9046-3C5B12B70B4D}"/>
          </ac:grpSpMkLst>
        </pc:grpChg>
        <pc:grpChg chg="add del mod">
          <ac:chgData name="Jesse Hare" userId="f26de41238ad2560" providerId="LiveId" clId="{16C2FE0C-4709-4992-A3C2-0C28529D80D0}" dt="2019-10-22T09:40:38.223" v="541" actId="478"/>
          <ac:grpSpMkLst>
            <pc:docMk/>
            <pc:sldMk cId="3792589081" sldId="261"/>
            <ac:grpSpMk id="15" creationId="{EF6AFE81-BB2C-462F-915B-78CF46EB2179}"/>
          </ac:grpSpMkLst>
        </pc:grpChg>
        <pc:graphicFrameChg chg="add del mod">
          <ac:chgData name="Jesse Hare" userId="f26de41238ad2560" providerId="LiveId" clId="{16C2FE0C-4709-4992-A3C2-0C28529D80D0}" dt="2019-10-22T09:25:15.727" v="44" actId="478"/>
          <ac:graphicFrameMkLst>
            <pc:docMk/>
            <pc:sldMk cId="3792589081" sldId="261"/>
            <ac:graphicFrameMk id="4" creationId="{A0B44783-749E-4485-947C-4A59411B1915}"/>
          </ac:graphicFrameMkLst>
        </pc:graphicFrameChg>
        <pc:picChg chg="add mod">
          <ac:chgData name="Jesse Hare" userId="f26de41238ad2560" providerId="LiveId" clId="{16C2FE0C-4709-4992-A3C2-0C28529D80D0}" dt="2019-10-22T09:33:33.490" v="95" actId="1076"/>
          <ac:picMkLst>
            <pc:docMk/>
            <pc:sldMk cId="3792589081" sldId="261"/>
            <ac:picMk id="8" creationId="{AA5690C5-FDE0-4F94-8797-D2EBB1664721}"/>
          </ac:picMkLst>
        </pc:picChg>
        <pc:picChg chg="add del mod">
          <ac:chgData name="Jesse Hare" userId="f26de41238ad2560" providerId="LiveId" clId="{16C2FE0C-4709-4992-A3C2-0C28529D80D0}" dt="2019-10-22T09:32:53.458" v="86" actId="478"/>
          <ac:picMkLst>
            <pc:docMk/>
            <pc:sldMk cId="3792589081" sldId="261"/>
            <ac:picMk id="9" creationId="{65D656BC-3AA6-4617-AD31-C4D5E81E0DED}"/>
          </ac:picMkLst>
        </pc:picChg>
        <pc:picChg chg="add mod">
          <ac:chgData name="Jesse Hare" userId="f26de41238ad2560" providerId="LiveId" clId="{16C2FE0C-4709-4992-A3C2-0C28529D80D0}" dt="2019-10-22T09:32:51.448" v="85" actId="1076"/>
          <ac:picMkLst>
            <pc:docMk/>
            <pc:sldMk cId="3792589081" sldId="261"/>
            <ac:picMk id="10" creationId="{EA8F61C3-2C74-4A2B-B827-A7F041EA5BC7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9:42:40.627" idx="6">
    <p:pos x="10" y="10"/>
    <p:text>introduce myself/role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24:32.783" idx="1">
    <p:pos x="10" y="10"/>
    <p:text>Explain the following sections, the components, feature set, product demo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59:53.814" idx="2">
    <p:pos x="10" y="10"/>
    <p:text>Go over both components of the program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18.782" idx="3">
    <p:pos x="10" y="10"/>
    <p:text>List harvester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28.045" idx="4">
    <p:pos x="10" y="10"/>
    <p:text>List searcher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40.624" idx="5">
    <p:pos x="10" y="10"/>
    <p:text>Product demo, harvester normal and recursive search, and also the searcher GUI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58FB-A572-42BD-BAE9-ED8FCBAB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1DDEC-AF1C-40BD-BD75-3442CDB1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9CF9-AE46-41FC-A531-1E0DCC46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BE05-E4D0-4F81-9B06-2B92A316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E1ED-D4C6-47E5-A1E4-D687F3B2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7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99ED-EE93-4937-8A69-DCFEA0A5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C1E8-0256-4704-AB6C-7286C6B9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B4E-481F-4EFF-823A-080EFF8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F45D-7D71-4829-8ACB-B4CD75D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DB07-ADB7-4064-99D3-FA0F14D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D4378-BD07-43FE-B8A6-EEDE36285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B8C5-ACF3-4AF7-909C-C23FFC40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957B-3C8D-4270-9A10-AA00294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EF5A-2447-49F5-B66A-6A79E971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9CE-BC2B-4FE3-82A1-12DD9BA5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4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CEC6-2C11-44E2-A9E5-338D229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3811-679E-41F9-B28F-18688789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A629-C0CC-4E35-B463-A0271D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99EE-5E52-4EE2-96C2-02FCA1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F16B-0ABF-4EF2-884D-D71264C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8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B0A-8E71-43E9-AF36-5321455C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6CFE-2BE8-437A-89BF-99D9BFE9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2C45-7EBC-480E-B1CC-11A324B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9380-E6B4-4CC4-806E-23744AFF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F8CC-1502-4D84-99F3-EEF445CF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8DD-91A3-4D55-9061-4FEFCFD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71F8-FDC6-4E56-9981-858D9FD6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3FB0D-0C1E-42DA-A160-B6ACF937B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B1D8-F85F-463B-B1C8-81B71F6E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3446-7D65-4B44-98CD-FE2ADFC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C3F8-4670-49A7-BFF9-88412671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9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E727-C03A-48A7-B56A-D8078348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C590-03EE-4815-B220-F16EB458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76D0-ABD9-4CEA-B698-EFE333CA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4F54-042C-4E58-B394-A433E73D9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8985-3C9B-4FC6-A4C9-17EFF6958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04B5-8F57-4BE4-AC24-039ECA6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7662F-2104-4AF8-B391-B7C5C2D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8A77-14F3-4E10-8775-31D92C69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0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D948-F40E-489B-94A0-CB794617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1F48-2A92-42F4-80EB-A65FFD53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20C0-A3F6-4F83-B011-6F064397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DB0D-78F3-41F8-A238-1D9734FE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8E81E-587F-4330-98A4-E84B3640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368DB-0164-4AB5-BA1B-F1000A3A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3310-4DA3-4BAF-A825-890016E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5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1BE6-B25E-47C0-977D-84EAD6A0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2F9C-DA01-4785-8455-FB879603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8F841-97AC-4FE1-8E1F-5EB22BCF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9DB5-8CEE-4C2E-8804-79156D1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F7CF-7E24-4CA1-8B1A-484B40C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50DE-9556-441D-8753-AF5F99C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9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E58E-6183-41C1-BFA7-473F43D2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49E8-9600-407A-851B-6E31B260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95DA-7490-4914-A4FA-46FE3FF1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FB29-7447-4E3A-9C17-3581BFD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9B9F-F292-42D9-84CC-7B7D489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AC51-7AF8-4FC1-9535-51A37DB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4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41FF6-B474-4369-9AF7-B5737E6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43D3-8562-41DC-B00B-957EB0A5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6A58-234B-455D-9563-D03EC80E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FE09-528F-41F2-8C59-C9BEAB4FD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D4D9-3BB2-430D-BD22-F66938C6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02B-9918-4F8F-B3C8-C29D04A354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9229" y="1295400"/>
            <a:ext cx="5472113" cy="2133600"/>
          </a:xfrm>
        </p:spPr>
        <p:txBody>
          <a:bodyPr>
            <a:noAutofit/>
          </a:bodyPr>
          <a:lstStyle/>
          <a:p>
            <a:pPr algn="l"/>
            <a: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  <a:t>Meet </a:t>
            </a:r>
            <a:b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  <a:t>Jesse Hare.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D864116B-4FAA-4CFB-91F8-B5FB1B390091}"/>
              </a:ext>
            </a:extLst>
          </p:cNvPr>
          <p:cNvSpPr/>
          <p:nvPr/>
        </p:nvSpPr>
        <p:spPr>
          <a:xfrm>
            <a:off x="9906000" y="3943350"/>
            <a:ext cx="2286002" cy="291465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kern="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8121A-B701-4E68-84AA-08E8073726A6}"/>
              </a:ext>
            </a:extLst>
          </p:cNvPr>
          <p:cNvSpPr txBox="1"/>
          <p:nvPr/>
        </p:nvSpPr>
        <p:spPr>
          <a:xfrm>
            <a:off x="8939463" y="5619478"/>
            <a:ext cx="42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 sz="2200" b="0">
                <a:solidFill>
                  <a:srgbClr val="F7F9FF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sz="1200" i="1" dirty="0">
                <a:latin typeface="Helvetica Bold Oblique"/>
              </a:rPr>
              <a:t>Front-End Developer</a:t>
            </a:r>
          </a:p>
          <a:p>
            <a:pPr algn="ctr">
              <a:lnSpc>
                <a:spcPct val="150000"/>
              </a:lnSpc>
              <a:defRPr sz="2200" b="0">
                <a:solidFill>
                  <a:srgbClr val="F7F9FF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sz="1200" dirty="0">
                <a:latin typeface="Helvetica Bold Oblique"/>
              </a:rPr>
              <a:t>File Metadata Harvester Project</a:t>
            </a:r>
          </a:p>
          <a:p>
            <a:endParaRPr lang="en-AU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690C5-FDE0-4F94-8797-D2EBB166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793" y="4829176"/>
            <a:ext cx="729770" cy="586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F61C3-2C74-4A2B-B827-A7F041EA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2286000" cy="3943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C0043-8249-4CC0-89B6-436AE119F213}"/>
              </a:ext>
            </a:extLst>
          </p:cNvPr>
          <p:cNvSpPr txBox="1"/>
          <p:nvPr/>
        </p:nvSpPr>
        <p:spPr>
          <a:xfrm>
            <a:off x="849229" y="3695700"/>
            <a:ext cx="4219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Hey there, my name is Jesse Hare. 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part of the Front-End team for USQ Learning Emporium. Myself and Ryan Sharp were responsible for the design and development of the File Metadata Searcher GUI.</a:t>
            </a:r>
          </a:p>
        </p:txBody>
      </p:sp>
      <p:sp>
        <p:nvSpPr>
          <p:cNvPr id="14" name="Promotion…">
            <a:extLst>
              <a:ext uri="{FF2B5EF4-FFF2-40B4-BE49-F238E27FC236}">
                <a16:creationId xmlns:a16="http://schemas.microsoft.com/office/drawing/2014/main" id="{260AB488-EA0D-49D0-8951-A4256E39C44D}"/>
              </a:ext>
            </a:extLst>
          </p:cNvPr>
          <p:cNvSpPr txBox="1"/>
          <p:nvPr/>
        </p:nvSpPr>
        <p:spPr>
          <a:xfrm>
            <a:off x="5610225" y="971094"/>
            <a:ext cx="3881958" cy="1886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Front-End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defRPr sz="2200" b="0">
                <a:solidFill>
                  <a:srgbClr val="6A6E77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Myself and Ryan Sharp worked together on the Front-End design and development.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Marketing…">
            <a:extLst>
              <a:ext uri="{FF2B5EF4-FFF2-40B4-BE49-F238E27FC236}">
                <a16:creationId xmlns:a16="http://schemas.microsoft.com/office/drawing/2014/main" id="{7E57C1E8-8581-46C3-BC4C-2C462DB4352F}"/>
              </a:ext>
            </a:extLst>
          </p:cNvPr>
          <p:cNvSpPr txBox="1"/>
          <p:nvPr/>
        </p:nvSpPr>
        <p:spPr>
          <a:xfrm>
            <a:off x="5548550" y="3557795"/>
            <a:ext cx="3877202" cy="2902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Full-Stack Integration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defRPr sz="2200" b="0">
                <a:solidFill>
                  <a:srgbClr val="6A6E77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 was also responsible for testing between the core components and ensuring that they communicated in the right format.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8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19D-F268-4204-BBE0-AB8EC28F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576"/>
            <a:ext cx="9144000" cy="3290247"/>
          </a:xfrm>
        </p:spPr>
        <p:txBody>
          <a:bodyPr>
            <a:noAutofit/>
          </a:bodyPr>
          <a:lstStyle/>
          <a:p>
            <a:r>
              <a:rPr lang="en-AU" sz="7000" dirty="0">
                <a:latin typeface="Aharoni" panose="020B0604020202020204" pitchFamily="2" charset="-79"/>
                <a:cs typeface="Aharoni" panose="020B0604020202020204" pitchFamily="2" charset="-79"/>
              </a:rPr>
              <a:t>File Metadata Harvester and Searcher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C770-9654-449C-8F7E-A8C3B3DC0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231212"/>
            <a:ext cx="9144000" cy="1655762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invaluable utility for extracting file metadata for display in an intuitive, feature packed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765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A044-7DEA-46FD-A127-134402C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two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1649-305F-43C1-80D4-3A67253DB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Harvester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Conducts a search in a specified directory, extracting metadata from a broad spectrum of file types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metadata extracted is then formatted into a csv file for use by the Searcher 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C2544-E781-440F-9D90-3F56FD2EC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Searcher GUI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output from the Harvester program and displays in a feature packed GUI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Enables searching, sorting and filtering of file metadata against multiple fields at once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also open files from within the GUI</a:t>
            </a:r>
          </a:p>
        </p:txBody>
      </p:sp>
    </p:spTree>
    <p:extLst>
      <p:ext uri="{BB962C8B-B14F-4D97-AF65-F5344CB8AC3E}">
        <p14:creationId xmlns:p14="http://schemas.microsoft.com/office/powerpoint/2010/main" val="31678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B1E-25AA-4F9F-ACC1-8E16652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</a:t>
            </a:r>
            <a:r>
              <a:rPr lang="en-AU" dirty="0"/>
              <a:t> Harvester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3B5E-FB24-40E6-8F1D-F31DCAF49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for file metadata is targeted at a specified directory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has the option to perform a recursive search-this will also search all subdirectories within the specified directory and extract file metadata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Extracts metadata for a range of file types, included but not limited to: </a:t>
            </a:r>
          </a:p>
          <a:p>
            <a:pPr lvl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'bzip2','cab','gzip','mar','tar','zip','aiff','mpeg','real_audio','sun_next_snd','matroska','ogg','real_media','riff','bmp','gif','ico','jpeg','pcx','png','psd','targa','tiff','wmf','xcf','ole2','pcf','torrent','ttf','exe','asf','flv','mov’,’pdf’ and many more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Outputs all harvested metadata to a user-specified csv file</a:t>
            </a:r>
          </a:p>
        </p:txBody>
      </p:sp>
    </p:spTree>
    <p:extLst>
      <p:ext uri="{BB962C8B-B14F-4D97-AF65-F5344CB8AC3E}">
        <p14:creationId xmlns:p14="http://schemas.microsoft.com/office/powerpoint/2010/main" val="216150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BBA0-C1A9-43F4-B27B-AA6AA118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 Searcher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4DDCFD-470F-4CDA-AAA1-1965C51B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Tabular display of file records and their metadata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refine what is displayed through he following operations:</a:t>
            </a:r>
          </a:p>
          <a:p>
            <a:pPr lvl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Sorting – File records can be sorted by any individual metadata field, in ascending or descending order</a:t>
            </a:r>
          </a:p>
          <a:p>
            <a:pPr lvl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– User can search for records that match particular conditions based on the value of particular metadata fields</a:t>
            </a:r>
          </a:p>
          <a:p>
            <a:pPr lvl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Filtering – The file records displayed can be filtered by multiple metadata fields at once, allowing a large degree of control when trying to search for a particular file/or group of related files</a:t>
            </a:r>
          </a:p>
        </p:txBody>
      </p:sp>
    </p:spTree>
    <p:extLst>
      <p:ext uri="{BB962C8B-B14F-4D97-AF65-F5344CB8AC3E}">
        <p14:creationId xmlns:p14="http://schemas.microsoft.com/office/powerpoint/2010/main" val="19354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D74-3F61-45B3-B492-7A25F4C8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2385836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 Harvester and Searcher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7219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Helvetica Bold Oblique</vt:lpstr>
      <vt:lpstr>Helvetica Neue Medium</vt:lpstr>
      <vt:lpstr>Office Theme</vt:lpstr>
      <vt:lpstr>Meet  Jesse Hare.</vt:lpstr>
      <vt:lpstr>File Metadata Harvester and Searcher</vt:lpstr>
      <vt:lpstr>The two core components</vt:lpstr>
      <vt:lpstr>Metadata Harvester features</vt:lpstr>
      <vt:lpstr>Metadata Searcher features</vt:lpstr>
      <vt:lpstr>Metadata Harvester and Searcher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Metadata Harvester and Searcher</dc:title>
  <dc:creator>Jesse Hare</dc:creator>
  <cp:lastModifiedBy>Jesse Hare</cp:lastModifiedBy>
  <cp:revision>5</cp:revision>
  <dcterms:created xsi:type="dcterms:W3CDTF">2019-10-21T10:13:19Z</dcterms:created>
  <dcterms:modified xsi:type="dcterms:W3CDTF">2019-10-22T09:45:05Z</dcterms:modified>
</cp:coreProperties>
</file>