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e Hare" initials="JH" lastIdx="5" clrIdx="0">
    <p:extLst>
      <p:ext uri="{19B8F6BF-5375-455C-9EA6-DF929625EA0E}">
        <p15:presenceInfo xmlns:p15="http://schemas.microsoft.com/office/powerpoint/2012/main" userId="f26de41238ad25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2FE0C-4709-4992-A3C2-0C28529D80D0}" v="4" dt="2019-10-21T11:01:07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1T20:24:32.783" idx="1">
    <p:pos x="10" y="10"/>
    <p:text>Introduce yourself, thank previous presenter, overview of following sections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1T20:59:53.814" idx="2">
    <p:pos x="10" y="10"/>
    <p:text>Go over both components of the program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1T21:00:18.782" idx="3">
    <p:pos x="10" y="10"/>
    <p:text>List harvester features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1T21:00:28.045" idx="4">
    <p:pos x="10" y="10"/>
    <p:text>List searcher features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1T21:00:40.624" idx="5">
    <p:pos x="10" y="10"/>
    <p:text>Product demo, harvester normal and recursive search, and also the searcher GUI</p:text>
    <p:extLst>
      <p:ext uri="{C676402C-5697-4E1C-873F-D02D1690AC5C}">
        <p15:threadingInfo xmlns:p15="http://schemas.microsoft.com/office/powerpoint/2012/main" timeZoneBias="-6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58FB-A572-42BD-BAE9-ED8FCBABB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1DDEC-AF1C-40BD-BD75-3442CDB1A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79CF9-AE46-41FC-A531-1E0DCC46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BE05-E4D0-4F81-9B06-2B92A316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DE1ED-D4C6-47E5-A1E4-D687F3B2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79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99ED-EE93-4937-8A69-DCFEA0A5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DC1E8-0256-4704-AB6C-7286C6B93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1B4E-481F-4EFF-823A-080EFF8A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6F45D-7D71-4829-8ACB-B4CD75DA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DB07-ADB7-4064-99D3-FA0F14D4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64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CD4378-BD07-43FE-B8A6-EEDE36285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0B8C5-ACF3-4AF7-909C-C23FFC400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D957B-3C8D-4270-9A10-AA002942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7EF5A-2447-49F5-B66A-6A79E971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39CE-BC2B-4FE3-82A1-12DD9BA5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43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CEC6-2C11-44E2-A9E5-338D229D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3811-679E-41F9-B28F-18688789E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AA629-C0CC-4E35-B463-A0271D5F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099EE-5E52-4EE2-96C2-02FCA1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8F16B-0ABF-4EF2-884D-D71264CA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78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DB0A-8E71-43E9-AF36-5321455C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76CFE-2BE8-437A-89BF-99D9BFE98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62C45-7EBC-480E-B1CC-11A324B4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9380-E6B4-4CC4-806E-23744AFF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FF8CC-1502-4D84-99F3-EEF445CF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27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48DD-91A3-4D55-9061-4FEFCFDB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871F8-FDC6-4E56-9981-858D9FD64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3FB0D-0C1E-42DA-A160-B6ACF937B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2B1D8-F85F-463B-B1C8-81B71F6E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3446-7D65-4B44-98CD-FE2ADFCE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1C3F8-4670-49A7-BFF9-88412671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91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E727-C03A-48A7-B56A-D8078348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6C590-03EE-4815-B220-F16EB4581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B76D0-ABD9-4CEA-B698-EFE333CA9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94F54-042C-4E58-B394-A433E73D9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F8985-3C9B-4FC6-A4C9-17EFF6958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904B5-8F57-4BE4-AC24-039ECA63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7662F-2104-4AF8-B391-B7C5C2DE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38A77-14F3-4E10-8775-31D92C69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30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D948-F40E-489B-94A0-CB794617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01F48-2A92-42F4-80EB-A65FFD53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520C0-A3F6-4F83-B011-6F064397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FDB0D-78F3-41F8-A238-1D9734FE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59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8E81E-587F-4330-98A4-E84B3640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368DB-0164-4AB5-BA1B-F1000A3A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73310-4DA3-4BAF-A825-890016ED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250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1BE6-B25E-47C0-977D-84EAD6A0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2F9C-DA01-4785-8455-FB879603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8F841-97AC-4FE1-8E1F-5EB22BCFD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E9DB5-8CEE-4C2E-8804-79156D15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F7CF-7E24-4CA1-8B1A-484B40CF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C50DE-9556-441D-8753-AF5F99C2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991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E58E-6183-41C1-BFA7-473F43D2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B49E8-9600-407A-851B-6E31B2602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F95DA-7490-4914-A4FA-46FE3FF16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0FB29-7447-4E3A-9C17-3581BFD9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D9B9F-F292-42D9-84CC-7B7D4899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CAC51-7AF8-4FC1-9535-51A37DB3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43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41FF6-B474-4369-9AF7-B5737E6B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743D3-8562-41DC-B00B-957EB0A5D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56A58-234B-455D-9563-D03EC80E9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08DB-1C18-4B37-A565-70D278651817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FE09-528F-41F2-8C59-C9BEAB4FD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9D4D9-3BB2-430D-BD22-F66938C62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09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619D-F268-4204-BBE0-AB8EC28FE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1577"/>
            <a:ext cx="9144000" cy="2387600"/>
          </a:xfrm>
        </p:spPr>
        <p:txBody>
          <a:bodyPr/>
          <a:lstStyle/>
          <a:p>
            <a:r>
              <a:rPr lang="en-AU" dirty="0"/>
              <a:t>File Metadata Harvester and Searcher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EC770-9654-449C-8F7E-A8C3B3DC0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723" y="3643983"/>
            <a:ext cx="9144000" cy="1655762"/>
          </a:xfrm>
        </p:spPr>
        <p:txBody>
          <a:bodyPr/>
          <a:lstStyle/>
          <a:p>
            <a:r>
              <a:rPr lang="en-AU" dirty="0"/>
              <a:t>An invaluable utility for extracting file metadata for display in an intuitive, feature packed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57658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A044-7DEA-46FD-A127-134402CA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two 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1649-305F-43C1-80D4-3A67253DB4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Metadata Harvester</a:t>
            </a:r>
          </a:p>
          <a:p>
            <a:r>
              <a:rPr lang="en-AU" dirty="0"/>
              <a:t>Conducts a search in a specified directory, extracting metadata from a broad spectrum of file types</a:t>
            </a:r>
          </a:p>
          <a:p>
            <a:r>
              <a:rPr lang="en-AU" dirty="0"/>
              <a:t>File metadata extracted is then formatted into a csv file for use by the Searcher GUI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C2544-E781-440F-9D90-3F56FD2ECE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Metadata Searcher GUI</a:t>
            </a:r>
          </a:p>
          <a:p>
            <a:r>
              <a:rPr lang="en-AU" dirty="0"/>
              <a:t>Takes output from the Harvester program and displays in a feature packed GUI</a:t>
            </a:r>
          </a:p>
          <a:p>
            <a:r>
              <a:rPr lang="en-AU" dirty="0"/>
              <a:t>Enables searching, sorting and filtering of file metadata against multiple fields at once</a:t>
            </a:r>
          </a:p>
          <a:p>
            <a:r>
              <a:rPr lang="en-AU" dirty="0"/>
              <a:t>User can also open files from within the GUI</a:t>
            </a:r>
          </a:p>
        </p:txBody>
      </p:sp>
    </p:spTree>
    <p:extLst>
      <p:ext uri="{BB962C8B-B14F-4D97-AF65-F5344CB8AC3E}">
        <p14:creationId xmlns:p14="http://schemas.microsoft.com/office/powerpoint/2010/main" val="316781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0B1E-25AA-4F9F-ACC1-8E166523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Metadata Harvester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3B5E-FB24-40E6-8F1D-F31DCAF49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AU" dirty="0"/>
              <a:t>Search for file metadata is targeted at a specified directory</a:t>
            </a:r>
          </a:p>
          <a:p>
            <a:r>
              <a:rPr lang="en-AU" dirty="0"/>
              <a:t>User has the option to perform a recursive search-this will also search all subdirectories within the specified directory and extract file metadata</a:t>
            </a:r>
          </a:p>
          <a:p>
            <a:r>
              <a:rPr lang="en-AU" dirty="0"/>
              <a:t>Extracts metadata for a range of file types, included but not limited to: </a:t>
            </a:r>
          </a:p>
          <a:p>
            <a:pPr lvl="1"/>
            <a:r>
              <a:rPr lang="en-AU" dirty="0"/>
              <a:t>'bzip2','cab','gzip','mar','tar','zip','aiff','mpeg','real_audio','sun_next_snd','matroska','ogg','real_media','riff','bmp','gif','ico','jpeg','pcx','png','psd','targa','tiff','wmf','xcf','ole2','pcf','torrent','ttf','exe','asf','flv','mov’,’pdf’ and many more</a:t>
            </a:r>
          </a:p>
          <a:p>
            <a:r>
              <a:rPr lang="en-AU" dirty="0"/>
              <a:t>Outputs all harvested metadata to a user-specified csv file</a:t>
            </a:r>
          </a:p>
        </p:txBody>
      </p:sp>
    </p:spTree>
    <p:extLst>
      <p:ext uri="{BB962C8B-B14F-4D97-AF65-F5344CB8AC3E}">
        <p14:creationId xmlns:p14="http://schemas.microsoft.com/office/powerpoint/2010/main" val="216150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BBA0-C1A9-43F4-B27B-AA6AA118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Metadata Searcher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4DDCFD-470F-4CDA-AAA1-1965C51BC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AU" dirty="0"/>
              <a:t>Tabular display of file records and their metadata</a:t>
            </a:r>
          </a:p>
          <a:p>
            <a:r>
              <a:rPr lang="en-AU" dirty="0"/>
              <a:t>User can refine what is displayed through he following operations:</a:t>
            </a:r>
          </a:p>
          <a:p>
            <a:pPr lvl="1"/>
            <a:r>
              <a:rPr lang="en-AU" dirty="0"/>
              <a:t>Sorting – File records can be sorted by any individual metadata field, in ascending or descending order</a:t>
            </a:r>
          </a:p>
          <a:p>
            <a:pPr lvl="1"/>
            <a:r>
              <a:rPr lang="en-AU" dirty="0"/>
              <a:t>Searching – User can search for records that match particular conditions based on the value of particular metadata fields</a:t>
            </a:r>
          </a:p>
          <a:p>
            <a:pPr lvl="1"/>
            <a:r>
              <a:rPr lang="en-AU" dirty="0"/>
              <a:t>Filtering – The file records displayed can be filtered by multiple metadata fields at once, allowing a large degree of control when trying to search for a particular file/or group of related files</a:t>
            </a:r>
          </a:p>
        </p:txBody>
      </p:sp>
    </p:spTree>
    <p:extLst>
      <p:ext uri="{BB962C8B-B14F-4D97-AF65-F5344CB8AC3E}">
        <p14:creationId xmlns:p14="http://schemas.microsoft.com/office/powerpoint/2010/main" val="193541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D74-3F61-45B3-B492-7A25F4C8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2" y="2385836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Metadata Harvester and Searcher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47219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340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File Metadata Harvester and Searcher</vt:lpstr>
      <vt:lpstr>The two core components</vt:lpstr>
      <vt:lpstr>Metadata Harvester features</vt:lpstr>
      <vt:lpstr>Metadata Searcher features</vt:lpstr>
      <vt:lpstr>Metadata Harvester and Searcher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Metadata Harvester and Searcher</dc:title>
  <dc:creator>Jesse Hare</dc:creator>
  <cp:lastModifiedBy>Jesse Hare</cp:lastModifiedBy>
  <cp:revision>5</cp:revision>
  <dcterms:created xsi:type="dcterms:W3CDTF">2019-10-21T10:13:19Z</dcterms:created>
  <dcterms:modified xsi:type="dcterms:W3CDTF">2019-10-21T11:06:11Z</dcterms:modified>
</cp:coreProperties>
</file>