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3" r:id="rId7"/>
    <p:sldId id="261"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062B28-CBBF-45C0-BCCB-0C11EE8F821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62B28-CBBF-45C0-BCCB-0C11EE8F821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62B28-CBBF-45C0-BCCB-0C11EE8F821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62B28-CBBF-45C0-BCCB-0C11EE8F821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62B28-CBBF-45C0-BCCB-0C11EE8F821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062B28-CBBF-45C0-BCCB-0C11EE8F8216}"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62B28-CBBF-45C0-BCCB-0C11EE8F8216}"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062B28-CBBF-45C0-BCCB-0C11EE8F8216}"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62B28-CBBF-45C0-BCCB-0C11EE8F8216}"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62B28-CBBF-45C0-BCCB-0C11EE8F8216}"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62B28-CBBF-45C0-BCCB-0C11EE8F8216}"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14B27-BC5A-470E-BDF2-36FD682232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62B28-CBBF-45C0-BCCB-0C11EE8F8216}" type="datetimeFigureOut">
              <a:rPr lang="en-US" smtClean="0"/>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14B27-BC5A-470E-BDF2-36FD682232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PHL 102 : INTRODUCTION TO CRITICAL THINKING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Course outline</a:t>
            </a:r>
            <a:endParaRPr lang="en-US" dirty="0"/>
          </a:p>
          <a:p>
            <a:r>
              <a:rPr lang="en-US" dirty="0"/>
              <a:t>Subject matter of Logic and its Components</a:t>
            </a:r>
          </a:p>
          <a:p>
            <a:r>
              <a:rPr lang="en-US" dirty="0"/>
              <a:t>Concept of critical thinking</a:t>
            </a:r>
          </a:p>
          <a:p>
            <a:r>
              <a:rPr lang="en-US" dirty="0"/>
              <a:t>Relevance of critical thinking to Human Existence</a:t>
            </a:r>
          </a:p>
          <a:p>
            <a:r>
              <a:rPr lang="en-US" dirty="0"/>
              <a:t>Arguments</a:t>
            </a:r>
          </a:p>
          <a:p>
            <a:r>
              <a:rPr lang="en-US" dirty="0"/>
              <a:t>Recognizing Argument</a:t>
            </a:r>
          </a:p>
          <a:p>
            <a:r>
              <a:rPr lang="en-US" dirty="0"/>
              <a:t>Forms of Argument</a:t>
            </a:r>
          </a:p>
          <a:p>
            <a:r>
              <a:rPr lang="en-US" dirty="0"/>
              <a:t>Argument Evaluation</a:t>
            </a:r>
          </a:p>
          <a:p>
            <a:r>
              <a:rPr lang="en-US" dirty="0"/>
              <a:t>Analogical Argument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Critical Thinking?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Critical thinking is the ability to think clearly and rationally, understanding the logical connection between </a:t>
            </a:r>
            <a:r>
              <a:rPr lang="en-US" dirty="0" smtClean="0"/>
              <a:t>ideas</a:t>
            </a:r>
          </a:p>
          <a:p>
            <a:r>
              <a:rPr lang="en-US" dirty="0" smtClean="0"/>
              <a:t>It is the skill of correctly evaluating arguments made by others and composing good arguments of your own</a:t>
            </a:r>
          </a:p>
          <a:p>
            <a:r>
              <a:rPr lang="en-US" dirty="0"/>
              <a:t>Critical thinking might be described as the ability to engage in reflective and independent thinking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In essence, critical thinking requires you to use your ability to reason. It is about being an active learner rather than a passive recipient of information.</a:t>
            </a:r>
            <a:endParaRPr lang="en-US" dirty="0"/>
          </a:p>
          <a:p>
            <a:r>
              <a:rPr lang="en-US" b="1" dirty="0"/>
              <a:t>Critical thinkers rigorously question ideas and assumptions rather than accepting them at face value. They will always seek to determine whether the ideas, arguments and findings represent the entire picture and are open to finding that they do not.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Critical </a:t>
            </a:r>
            <a:r>
              <a:rPr lang="en-US" b="1" dirty="0"/>
              <a:t>thinking</a:t>
            </a:r>
            <a:r>
              <a:rPr lang="en-US" dirty="0"/>
              <a:t> is thinking about things in certain ways so as to arrive at the best possible solution in the circumstances that the thinker is aware of.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Critical thinkers will identify, </a:t>
            </a:r>
            <a:r>
              <a:rPr lang="en-US" b="1" dirty="0" err="1" smtClean="0"/>
              <a:t>analyse</a:t>
            </a:r>
            <a:r>
              <a:rPr lang="en-US" b="1" dirty="0" smtClean="0"/>
              <a:t> and solve problems systematically rather than by intuition or instinct.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Someone with critical thinking skills can: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Understand the links between ideas.</a:t>
            </a:r>
            <a:endParaRPr lang="en-US" dirty="0"/>
          </a:p>
          <a:p>
            <a:pPr lvl="0"/>
            <a:r>
              <a:rPr lang="en-US" b="1" dirty="0"/>
              <a:t>Determine the importance and relevance of arguments and ideas.</a:t>
            </a:r>
            <a:endParaRPr lang="en-US" dirty="0"/>
          </a:p>
          <a:p>
            <a:pPr lvl="0"/>
            <a:r>
              <a:rPr lang="en-US" b="1" dirty="0" err="1"/>
              <a:t>Recognise</a:t>
            </a:r>
            <a:r>
              <a:rPr lang="en-US" b="1" dirty="0"/>
              <a:t>, build and appraise arguments.</a:t>
            </a:r>
            <a:endParaRPr lang="en-US" dirty="0"/>
          </a:p>
          <a:p>
            <a:pPr lvl="0"/>
            <a:r>
              <a:rPr lang="en-US" b="1" dirty="0"/>
              <a:t>Identify inconsistencies and errors in reasoning.</a:t>
            </a:r>
            <a:endParaRPr lang="en-US" dirty="0"/>
          </a:p>
          <a:p>
            <a:pPr lvl="0"/>
            <a:r>
              <a:rPr lang="en-US" b="1" dirty="0"/>
              <a:t>Approach problems in a consistent and systematic way.</a:t>
            </a:r>
            <a:endParaRPr lang="en-US" dirty="0"/>
          </a:p>
          <a:p>
            <a:pPr lvl="0"/>
            <a:r>
              <a:rPr lang="en-US" b="1" dirty="0"/>
              <a:t>Reflect on the justification of their own assumptions, beliefs and values.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Skills We Need for Critical Thinking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The skills that we need in order to be able to think critically are varied and include observation, analysis, interpretation, reflection, evaluation, inference, explanation, problem solving, and decision making.</a:t>
            </a:r>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286</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PHL 102 : INTRODUCTION TO CRITICAL THINKING</vt:lpstr>
      <vt:lpstr>Slide 2</vt:lpstr>
      <vt:lpstr>What is Critical Thinking? </vt:lpstr>
      <vt:lpstr>Slide 4</vt:lpstr>
      <vt:lpstr>Slide 5</vt:lpstr>
      <vt:lpstr>Slide 6</vt:lpstr>
      <vt:lpstr>Someone with critical thinking skills can: </vt:lpstr>
      <vt:lpstr>The Skills We Need for Critical Thinking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PHL 102 : INTRODUCTION TO CRITICAL THINKING</dc:title>
  <dc:creator>user</dc:creator>
  <cp:lastModifiedBy>user</cp:lastModifiedBy>
  <cp:revision>9</cp:revision>
  <dcterms:created xsi:type="dcterms:W3CDTF">2024-05-07T11:57:03Z</dcterms:created>
  <dcterms:modified xsi:type="dcterms:W3CDTF">2024-05-07T13:13:58Z</dcterms:modified>
</cp:coreProperties>
</file>