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02BC78-D073-46C5-BBEB-8A1EFEEE60B3}"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2BC78-D073-46C5-BBEB-8A1EFEEE60B3}"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2BC78-D073-46C5-BBEB-8A1EFEEE60B3}"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2BC78-D073-46C5-BBEB-8A1EFEEE60B3}"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2BC78-D073-46C5-BBEB-8A1EFEEE60B3}"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02BC78-D073-46C5-BBEB-8A1EFEEE60B3}"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02BC78-D073-46C5-BBEB-8A1EFEEE60B3}" type="datetimeFigureOut">
              <a:rPr lang="en-US" smtClean="0"/>
              <a:pPr/>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02BC78-D073-46C5-BBEB-8A1EFEEE60B3}" type="datetimeFigureOut">
              <a:rPr lang="en-US" smtClean="0"/>
              <a:pPr/>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2BC78-D073-46C5-BBEB-8A1EFEEE60B3}" type="datetimeFigureOut">
              <a:rPr lang="en-US" smtClean="0"/>
              <a:pPr/>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2BC78-D073-46C5-BBEB-8A1EFEEE60B3}"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2BC78-D073-46C5-BBEB-8A1EFEEE60B3}"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AA53-5640-4676-9433-B00B9A5B00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2BC78-D073-46C5-BBEB-8A1EFEEE60B3}" type="datetimeFigureOut">
              <a:rPr lang="en-US" smtClean="0"/>
              <a:pPr/>
              <a:t>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AA53-5640-4676-9433-B00B9A5B00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Branches and Values of Philosophy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Questions to Branches of Philosophy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questions that philosophy asks are so many and varied that there is the need to divide these questions into different categories. </a:t>
            </a:r>
            <a:endParaRPr lang="en-US" dirty="0" smtClean="0"/>
          </a:p>
          <a:p>
            <a:r>
              <a:rPr lang="en-US" dirty="0"/>
              <a:t> We should note that those fundamental questions that are important in the formulation of worldviews are also the questions that each of the branch of philosophy deals with.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Consider the list of the fundamental problems we </a:t>
            </a:r>
            <a:r>
              <a:rPr lang="en-US" dirty="0" smtClean="0"/>
              <a:t>generated</a:t>
            </a:r>
            <a:r>
              <a:rPr lang="en-US" dirty="0"/>
              <a:t>,</a:t>
            </a:r>
            <a:r>
              <a:rPr lang="en-US" dirty="0" smtClean="0"/>
              <a:t> </a:t>
            </a:r>
            <a:r>
              <a:rPr lang="en-US" dirty="0"/>
              <a:t>they may appear in a better light once we are able to put them in certain clusters according to the similarity of their </a:t>
            </a:r>
            <a:r>
              <a:rPr lang="en-US" dirty="0" smtClean="0"/>
              <a:t>concerns</a:t>
            </a:r>
          </a:p>
          <a:p>
            <a:r>
              <a:rPr lang="en-US" dirty="0"/>
              <a:t>There are three fundamental </a:t>
            </a:r>
            <a:r>
              <a:rPr lang="en-US" dirty="0" smtClean="0"/>
              <a:t>questions </a:t>
            </a:r>
            <a:r>
              <a:rPr lang="en-US" dirty="0"/>
              <a:t>that form the core of any worldview</a:t>
            </a:r>
            <a:r>
              <a:rPr lang="en-US" dirty="0" smtClean="0"/>
              <a:t>:</a:t>
            </a:r>
          </a:p>
          <a:p>
            <a:pPr marL="571500" indent="-571500">
              <a:buAutoNum type="romanLcPeriod"/>
            </a:pPr>
            <a:r>
              <a:rPr lang="en-US" dirty="0" smtClean="0"/>
              <a:t>What </a:t>
            </a:r>
            <a:r>
              <a:rPr lang="en-US" dirty="0"/>
              <a:t>is ultimately real? </a:t>
            </a:r>
            <a:endParaRPr lang="en-US" dirty="0" smtClean="0"/>
          </a:p>
          <a:p>
            <a:pPr marL="571500" indent="-571500">
              <a:buAutoNum type="romanLcPeriod"/>
            </a:pPr>
            <a:r>
              <a:rPr lang="en-US" dirty="0" smtClean="0"/>
              <a:t>How </a:t>
            </a:r>
            <a:r>
              <a:rPr lang="en-US" dirty="0"/>
              <a:t>do we know this reality and justify it? If we know this reality, </a:t>
            </a:r>
            <a:endParaRPr lang="en-US" dirty="0" smtClean="0"/>
          </a:p>
          <a:p>
            <a:pPr marL="571500" indent="-571500">
              <a:buAutoNum type="romanLcPeriod"/>
            </a:pPr>
            <a:r>
              <a:rPr lang="en-US" dirty="0" smtClean="0"/>
              <a:t>how </a:t>
            </a:r>
            <a:r>
              <a:rPr lang="en-US" dirty="0"/>
              <a:t>then should we live our lives meaningfully and with value?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three questions equally form the core branches of philosophy</a:t>
            </a:r>
            <a:r>
              <a:rPr lang="en-US" dirty="0" smtClean="0"/>
              <a:t>:</a:t>
            </a:r>
          </a:p>
          <a:p>
            <a:r>
              <a:rPr lang="en-US" dirty="0" smtClean="0"/>
              <a:t> </a:t>
            </a:r>
            <a:r>
              <a:rPr lang="en-US" dirty="0"/>
              <a:t>Metaphysics, </a:t>
            </a:r>
            <a:endParaRPr lang="en-US" dirty="0" smtClean="0"/>
          </a:p>
          <a:p>
            <a:r>
              <a:rPr lang="en-US" dirty="0" smtClean="0"/>
              <a:t>Epistemology and,</a:t>
            </a:r>
          </a:p>
          <a:p>
            <a:r>
              <a:rPr lang="en-US" dirty="0" smtClean="0"/>
              <a:t> </a:t>
            </a:r>
            <a:r>
              <a:rPr lang="en-US" dirty="0"/>
              <a:t>Ethics. </a:t>
            </a:r>
            <a:endParaRPr lang="en-US" dirty="0" smtClean="0"/>
          </a:p>
          <a:p>
            <a:r>
              <a:rPr lang="en-US" dirty="0" smtClean="0"/>
              <a:t>Logic </a:t>
            </a:r>
            <a:r>
              <a:rPr lang="en-US" dirty="0"/>
              <a:t>is also a legitimate branch of philosophy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Metaphysics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The philosophy of being and existence; </a:t>
            </a:r>
          </a:p>
          <a:p>
            <a:r>
              <a:rPr lang="en-US" dirty="0" smtClean="0"/>
              <a:t> </a:t>
            </a:r>
            <a:r>
              <a:rPr lang="en-US" dirty="0"/>
              <a:t>The knowledge that goes beyond the possibility of experience and beyond nature, which renders nature possible; </a:t>
            </a:r>
          </a:p>
          <a:p>
            <a:r>
              <a:rPr lang="en-US" dirty="0" smtClean="0"/>
              <a:t> </a:t>
            </a:r>
            <a:r>
              <a:rPr lang="en-US" dirty="0"/>
              <a:t>“metaphysics sets itself more systematically and unusually than any other science, to ask what after all is meant by being real”; </a:t>
            </a:r>
          </a:p>
          <a:p>
            <a:r>
              <a:rPr lang="en-US" dirty="0" smtClean="0"/>
              <a:t> </a:t>
            </a:r>
            <a:r>
              <a:rPr lang="en-US" dirty="0"/>
              <a:t>The aim of metaphysics is to account for all there is; </a:t>
            </a:r>
          </a:p>
          <a:p>
            <a:r>
              <a:rPr lang="en-US" dirty="0" smtClean="0"/>
              <a:t> </a:t>
            </a:r>
            <a:r>
              <a:rPr lang="en-US" dirty="0"/>
              <a:t>Metaphysics examines the real nature of things as opposed to their apparent constitution;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 Metaphysics studies the basic constituents of the world by investigation into the nature of reality; </a:t>
            </a:r>
          </a:p>
          <a:p>
            <a:r>
              <a:rPr lang="en-US" dirty="0" smtClean="0"/>
              <a:t> Metaphysics is the exploration of the most general features of the world. </a:t>
            </a:r>
          </a:p>
          <a:p>
            <a:r>
              <a:rPr lang="en-US" dirty="0" smtClean="0"/>
              <a:t>All these definition simply tells us that metaphysics is simply the theory of reality, or what is real. This makes it the most comprehensive of all enquiries that human beings are involved in.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With this understanding, we can now re-</a:t>
            </a:r>
            <a:r>
              <a:rPr lang="en-US" dirty="0" err="1" smtClean="0"/>
              <a:t>categorise</a:t>
            </a:r>
            <a:r>
              <a:rPr lang="en-US" dirty="0" smtClean="0"/>
              <a:t> some of our earlier questions that are metaphysical: </a:t>
            </a:r>
          </a:p>
          <a:p>
            <a:r>
              <a:rPr lang="en-US" dirty="0" smtClean="0"/>
              <a:t>What is the universe? Is it made up primarily of matter? </a:t>
            </a:r>
          </a:p>
          <a:p>
            <a:r>
              <a:rPr lang="en-US" dirty="0" smtClean="0"/>
              <a:t>Or, does it also contain non-material things like spirits? </a:t>
            </a:r>
          </a:p>
          <a:p>
            <a:r>
              <a:rPr lang="en-US" dirty="0" smtClean="0"/>
              <a:t>How can I know and explain what the universe contains? </a:t>
            </a:r>
          </a:p>
          <a:p>
            <a:r>
              <a:rPr lang="en-US" dirty="0" smtClean="0"/>
              <a:t>What is ultimately real? Are there other kinds of reality apart from the physical world? </a:t>
            </a:r>
          </a:p>
          <a:p>
            <a:r>
              <a:rPr lang="en-US" dirty="0" smtClean="0"/>
              <a:t>What is time? What is space? </a:t>
            </a:r>
          </a:p>
          <a:p>
            <a:r>
              <a:rPr lang="en-US" dirty="0" smtClean="0"/>
              <a:t>What is mind? What is matter? What is the relationship between the two?</a:t>
            </a:r>
          </a:p>
          <a:p>
            <a:r>
              <a:rPr lang="en-US" dirty="0" smtClean="0"/>
              <a:t> Why are we in this world at all? Were we created by God or we are just part of purely natural processes without any divine element?</a:t>
            </a:r>
          </a:p>
          <a:p>
            <a:r>
              <a:rPr lang="en-US" dirty="0" smtClean="0"/>
              <a:t> Is there a God? If so, what sort of being is God?</a:t>
            </a:r>
          </a:p>
          <a:p>
            <a:r>
              <a:rPr lang="en-US" dirty="0" smtClean="0"/>
              <a:t> What is the nature of God? What kind of creature am I? Do we have a soul that will survive the death of our bodies?</a:t>
            </a:r>
          </a:p>
          <a:p>
            <a:r>
              <a:rPr lang="en-US" dirty="0" smtClean="0"/>
              <a:t> Or, do we cease to exist totally once our bodies die? Is there a life after death?</a:t>
            </a:r>
          </a:p>
          <a:p>
            <a:r>
              <a:rPr lang="en-US" dirty="0" smtClean="0"/>
              <a:t> Are we free to determine our actions, or are these actions determined by other forces beyond our control?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Epistemology </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001000" cy="5059363"/>
          </a:xfrm>
        </p:spPr>
        <p:txBody>
          <a:bodyPr/>
          <a:lstStyle/>
          <a:p>
            <a:r>
              <a:rPr lang="en-US" dirty="0" smtClean="0"/>
              <a:t>Epistemology is concerned with the nature, origin, scope, possibility, and limit of human knowledge.</a:t>
            </a:r>
          </a:p>
          <a:p>
            <a:r>
              <a:rPr lang="en-US" dirty="0" smtClean="0"/>
              <a:t> The word epistemology comes from two Greek words: episteme (meaning “knowledge”) and logos (meaning “theory”)</a:t>
            </a:r>
          </a:p>
          <a:p>
            <a:r>
              <a:rPr lang="en-US" dirty="0" smtClean="0"/>
              <a:t>Epistemology is often called the theory of knowledge.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580</Words>
  <Application>Microsoft Office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Branches and Values of Philosophy </vt:lpstr>
      <vt:lpstr>Questions to Branches of Philosophy  </vt:lpstr>
      <vt:lpstr>Slide 3</vt:lpstr>
      <vt:lpstr>Slide 4</vt:lpstr>
      <vt:lpstr>Metaphysics </vt:lpstr>
      <vt:lpstr>Slide 6</vt:lpstr>
      <vt:lpstr>Slide 7</vt:lpstr>
      <vt:lpstr>Epistemology  </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Branches of philosophy</dc:title>
  <dc:creator>user</dc:creator>
  <cp:lastModifiedBy>user</cp:lastModifiedBy>
  <cp:revision>16</cp:revision>
  <dcterms:created xsi:type="dcterms:W3CDTF">2024-01-31T21:37:20Z</dcterms:created>
  <dcterms:modified xsi:type="dcterms:W3CDTF">2024-02-02T12:20:37Z</dcterms:modified>
</cp:coreProperties>
</file>