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C422-270B-4FBD-8450-C3A0B2DFE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66BE8-BB96-4BF0-BA08-EE79074BC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FADF1-48DA-4814-83BD-F7684B87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B54D-1A77-4B20-BA1D-7044651F3A47}" type="datetimeFigureOut">
              <a:rPr lang="nl-NL" smtClean="0"/>
              <a:t>9-9-2021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3CDF0-1A3C-4938-990D-BC5455CC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88866-F628-455D-8D8A-3DD21144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FAB3-3CF8-4965-8C0E-E87F33EB28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010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71D0-45CB-4C14-9CF8-5BC4BA75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29D09-DD27-47AE-BDD9-9021F7307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BC27-8D24-4BB5-89FC-B4566037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B54D-1A77-4B20-BA1D-7044651F3A47}" type="datetimeFigureOut">
              <a:rPr lang="nl-NL" smtClean="0"/>
              <a:t>9-9-2021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B4FA1-3A17-452B-BA0A-F1FA460C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582D7-B75F-4995-9500-8FD419D3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FAB3-3CF8-4965-8C0E-E87F33EB28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227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25095-0007-4C60-92D4-565EF7894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33073-07A8-42E4-B01B-24F38F24C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C1446-96E6-4655-94CE-BD9EFA23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B54D-1A77-4B20-BA1D-7044651F3A47}" type="datetimeFigureOut">
              <a:rPr lang="nl-NL" smtClean="0"/>
              <a:t>9-9-2021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0DFA0-9E40-4FE0-9F1A-EEF605F5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94D10-45E7-48DC-9498-26964F9A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FAB3-3CF8-4965-8C0E-E87F33EB28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858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8A85-7B1B-46C5-A4B8-F12B27D4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4F6D5-2B6F-461A-9B34-31EFE7A0B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FC5FB-2E4F-478A-9976-D00BB7E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B54D-1A77-4B20-BA1D-7044651F3A47}" type="datetimeFigureOut">
              <a:rPr lang="nl-NL" smtClean="0"/>
              <a:t>9-9-2021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7172C-4C5C-404E-A1DC-4AD1CEFE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ADF41-BBAC-4C99-9C50-D6B0759F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FAB3-3CF8-4965-8C0E-E87F33EB28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40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E642-3285-4CBD-B515-89716FFDA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2072F-5603-457E-985E-43E32A247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15E1C-88BB-497D-B3F8-3B51CAD8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B54D-1A77-4B20-BA1D-7044651F3A47}" type="datetimeFigureOut">
              <a:rPr lang="nl-NL" smtClean="0"/>
              <a:t>9-9-2021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3B0AB-8E62-4FAD-9383-D98B2BDB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48178-FE53-4F42-AE8B-71F11D29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FAB3-3CF8-4965-8C0E-E87F33EB28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534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06EB-0554-4F38-88DB-ECD96FD2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D20-A61C-4387-BE56-F820FB355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C5DF1-888E-4BCC-9278-0263444DF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49166-51FC-482E-B2F1-35421512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B54D-1A77-4B20-BA1D-7044651F3A47}" type="datetimeFigureOut">
              <a:rPr lang="nl-NL" smtClean="0"/>
              <a:t>9-9-2021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4C70C-42FD-4005-A736-1528C519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1190D-F5AE-4921-A818-E37F844F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FAB3-3CF8-4965-8C0E-E87F33EB28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45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626C-7ED4-4DB1-87EE-9FD88E8B2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5B4A0-4F2C-42E3-840F-D98186BA4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B7F20-5517-4CCE-8522-195F85213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905F4-E46D-4CB6-900D-295F4FE3C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F5BCD-FE4C-45A6-BD02-AC28843CA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B84FD-4ABE-4C7F-8852-4B690C7E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B54D-1A77-4B20-BA1D-7044651F3A47}" type="datetimeFigureOut">
              <a:rPr lang="nl-NL" smtClean="0"/>
              <a:t>9-9-2021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A98C5-3746-4158-9D7D-97B0A2EE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BA20B-668C-4D7E-B70F-D901A040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FAB3-3CF8-4965-8C0E-E87F33EB28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428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2D03-9D81-4B01-85EA-69558375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E0D8E-880E-423A-9C77-58835872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B54D-1A77-4B20-BA1D-7044651F3A47}" type="datetimeFigureOut">
              <a:rPr lang="nl-NL" smtClean="0"/>
              <a:t>9-9-2021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62FCA-57CC-4EA3-BBAD-29177CEE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66888-AF95-40D9-B0BB-439AAAAD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FAB3-3CF8-4965-8C0E-E87F33EB28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651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4B628-16A1-4F13-957B-6D3E3996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B54D-1A77-4B20-BA1D-7044651F3A47}" type="datetimeFigureOut">
              <a:rPr lang="nl-NL" smtClean="0"/>
              <a:t>9-9-2021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E02E5-BB1D-46C5-933E-17CF06A7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FD6DE-8CC4-48E3-B741-0E5D3880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FAB3-3CF8-4965-8C0E-E87F33EB28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220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F745-6147-416A-A729-69B7BAA6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C151-FE42-4987-95D0-541DB690E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6FBD7-CDF9-4259-BD9C-3550CA382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D6027-5DFB-4990-8199-E25B15E4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B54D-1A77-4B20-BA1D-7044651F3A47}" type="datetimeFigureOut">
              <a:rPr lang="nl-NL" smtClean="0"/>
              <a:t>9-9-2021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987F-F8E5-4497-A76E-7A1A7C192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6A48A-151F-4A7C-A59B-21F97388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FAB3-3CF8-4965-8C0E-E87F33EB28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624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C9CF-58B9-4316-840A-7DAFB6E98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7927B-6359-493A-A849-793E79374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B6663-A118-427C-95C7-3CE366A32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7F409-637E-4CEE-B654-3228FC73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B54D-1A77-4B20-BA1D-7044651F3A47}" type="datetimeFigureOut">
              <a:rPr lang="nl-NL" smtClean="0"/>
              <a:t>9-9-2021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B3E9F-6E86-45C3-948E-4471F912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CB7B-D1E8-4FEC-B8CF-1E7F02C6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FAB3-3CF8-4965-8C0E-E87F33EB28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657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EB194-DB5D-4C68-9A39-D4D92BE1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62F65-68AF-4795-B895-93756AD1B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390DD-7E89-47EC-A188-672A084D6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9B54D-1A77-4B20-BA1D-7044651F3A47}" type="datetimeFigureOut">
              <a:rPr lang="nl-NL" smtClean="0"/>
              <a:t>9-9-2021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ACD1-852C-4E9A-B9B3-CB36800D9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ED32B-518E-4B93-9CE9-745AD2F17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AFAB3-3CF8-4965-8C0E-E87F33EB28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917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mentaldatascience.org/worc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i.org/10.3233/DS-21003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B5E6-EC66-4177-9D68-7C1CBCCD4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734" y="1122363"/>
            <a:ext cx="9144000" cy="2387600"/>
          </a:xfrm>
        </p:spPr>
        <p:txBody>
          <a:bodyPr/>
          <a:lstStyle/>
          <a:p>
            <a:r>
              <a:rPr lang="en-US" dirty="0"/>
              <a:t>A Workflow 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D2B28-FBC7-4E32-AABB-F6FC7A587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8734" y="3602038"/>
            <a:ext cx="9144000" cy="1655762"/>
          </a:xfrm>
        </p:spPr>
        <p:txBody>
          <a:bodyPr/>
          <a:lstStyle/>
          <a:p>
            <a:endParaRPr lang="nl-NL"/>
          </a:p>
        </p:txBody>
      </p:sp>
      <p:pic>
        <p:nvPicPr>
          <p:cNvPr id="5" name="Picture 4" descr="A picture containing text, screenshot, parking&#10;&#10;Description automatically generated">
            <a:extLst>
              <a:ext uri="{FF2B5EF4-FFF2-40B4-BE49-F238E27FC236}">
                <a16:creationId xmlns:a16="http://schemas.microsoft.com/office/drawing/2014/main" id="{237AD519-F0C5-492E-B417-735B5495A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5" y="0"/>
            <a:ext cx="10216662" cy="61557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F37FB3-6BB7-453B-9717-DCCF44903BCB}"/>
              </a:ext>
            </a:extLst>
          </p:cNvPr>
          <p:cNvSpPr txBox="1"/>
          <p:nvPr/>
        </p:nvSpPr>
        <p:spPr>
          <a:xfrm>
            <a:off x="984734" y="6188114"/>
            <a:ext cx="102166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dirty="0" err="1"/>
              <a:t>Tutorials</a:t>
            </a:r>
            <a:r>
              <a:rPr lang="nl-NL" dirty="0"/>
              <a:t> and YouTube </a:t>
            </a:r>
            <a:r>
              <a:rPr lang="nl-NL" dirty="0" err="1"/>
              <a:t>presentations</a:t>
            </a:r>
            <a:r>
              <a:rPr lang="nl-NL"/>
              <a:t>: </a:t>
            </a:r>
            <a:r>
              <a:rPr lang="nl-NL">
                <a:hlinkClick r:id="rId3"/>
              </a:rPr>
              <a:t>http://</a:t>
            </a:r>
            <a:r>
              <a:rPr lang="nl-NL" dirty="0">
                <a:hlinkClick r:id="rId3"/>
              </a:rPr>
              <a:t>developmentaldatascience.org/worcs</a:t>
            </a:r>
            <a:endParaRPr lang="nl-NL" dirty="0"/>
          </a:p>
          <a:p>
            <a:pPr algn="ctr"/>
            <a:r>
              <a:rPr lang="nl-NL" dirty="0"/>
              <a:t>Paper: </a:t>
            </a:r>
            <a:r>
              <a:rPr lang="nl-NL" dirty="0">
                <a:hlinkClick r:id="rId4"/>
              </a:rPr>
              <a:t>https://doi.org/10.3233/DS-210031</a:t>
            </a:r>
            <a:endParaRPr lang="nl-NL" dirty="0"/>
          </a:p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4735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 Workflow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Workflow</dc:title>
  <dc:creator>Lissa, C.J. van (Caspar)</dc:creator>
  <cp:lastModifiedBy>Lissa, C.J. van (Caspar)</cp:lastModifiedBy>
  <cp:revision>3</cp:revision>
  <dcterms:created xsi:type="dcterms:W3CDTF">2021-09-07T11:46:42Z</dcterms:created>
  <dcterms:modified xsi:type="dcterms:W3CDTF">2021-09-09T06:12:35Z</dcterms:modified>
</cp:coreProperties>
</file>