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4021" r:id="rId2"/>
  </p:sldMasterIdLst>
  <p:notesMasterIdLst>
    <p:notesMasterId r:id="rId43"/>
  </p:notesMasterIdLst>
  <p:handoutMasterIdLst>
    <p:handoutMasterId r:id="rId44"/>
  </p:handoutMasterIdLst>
  <p:sldIdLst>
    <p:sldId id="519" r:id="rId3"/>
    <p:sldId id="567" r:id="rId4"/>
    <p:sldId id="566" r:id="rId5"/>
    <p:sldId id="478" r:id="rId6"/>
    <p:sldId id="561" r:id="rId7"/>
    <p:sldId id="562" r:id="rId8"/>
    <p:sldId id="563" r:id="rId9"/>
    <p:sldId id="564" r:id="rId10"/>
    <p:sldId id="565" r:id="rId11"/>
    <p:sldId id="518" r:id="rId12"/>
    <p:sldId id="535" r:id="rId13"/>
    <p:sldId id="536" r:id="rId14"/>
    <p:sldId id="537" r:id="rId15"/>
    <p:sldId id="538" r:id="rId16"/>
    <p:sldId id="526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8" r:id="rId26"/>
    <p:sldId id="549" r:id="rId27"/>
    <p:sldId id="556" r:id="rId28"/>
    <p:sldId id="557" r:id="rId29"/>
    <p:sldId id="528" r:id="rId30"/>
    <p:sldId id="551" r:id="rId31"/>
    <p:sldId id="558" r:id="rId32"/>
    <p:sldId id="529" r:id="rId33"/>
    <p:sldId id="553" r:id="rId34"/>
    <p:sldId id="530" r:id="rId35"/>
    <p:sldId id="554" r:id="rId36"/>
    <p:sldId id="531" r:id="rId37"/>
    <p:sldId id="559" r:id="rId38"/>
    <p:sldId id="534" r:id="rId39"/>
    <p:sldId id="560" r:id="rId40"/>
    <p:sldId id="568" r:id="rId41"/>
    <p:sldId id="523" r:id="rId42"/>
  </p:sldIdLst>
  <p:sldSz cx="24384000" cy="13716000"/>
  <p:notesSz cx="6858000" cy="9144000"/>
  <p:defaultTextStyle>
    <a:lvl1pPr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1pPr>
    <a:lvl2pPr indent="2286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2pPr>
    <a:lvl3pPr indent="4572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3pPr>
    <a:lvl4pPr indent="6858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4pPr>
    <a:lvl5pPr indent="9144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5pPr>
    <a:lvl6pPr indent="11430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6pPr>
    <a:lvl7pPr indent="13716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7pPr>
    <a:lvl8pPr indent="16002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8pPr>
    <a:lvl9pPr indent="18288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F81"/>
    <a:srgbClr val="B6A1E0"/>
    <a:srgbClr val="222B41"/>
    <a:srgbClr val="30245B"/>
    <a:srgbClr val="2B3951"/>
    <a:srgbClr val="FAD43C"/>
    <a:srgbClr val="9FD959"/>
    <a:srgbClr val="1FAECE"/>
    <a:srgbClr val="919092"/>
    <a:srgbClr val="937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85" autoAdjust="0"/>
    <p:restoredTop sz="81230" autoAdjust="0"/>
  </p:normalViewPr>
  <p:slideViewPr>
    <p:cSldViewPr snapToGrid="0">
      <p:cViewPr varScale="1">
        <p:scale>
          <a:sx n="91" d="100"/>
          <a:sy n="91" d="100"/>
        </p:scale>
        <p:origin x="1608" y="22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4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9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40AB4-50EF-0E44-B7F1-06622BB965F1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</dgm:pt>
    <dgm:pt modelId="{B07387D1-43FB-0C4F-B84D-415912D342EF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C# 1,  2002</a:t>
          </a:r>
          <a:endParaRPr lang="en-US" dirty="0">
            <a:solidFill>
              <a:srgbClr val="0070C0"/>
            </a:solidFill>
          </a:endParaRPr>
        </a:p>
      </dgm:t>
    </dgm:pt>
    <dgm:pt modelId="{89D1DEF2-24B3-D84D-90C1-4F208355A905}" type="parTrans" cxnId="{140FA8CC-0158-D841-AA9D-4D81FE0650B4}">
      <dgm:prSet/>
      <dgm:spPr/>
      <dgm:t>
        <a:bodyPr/>
        <a:lstStyle/>
        <a:p>
          <a:endParaRPr lang="en-US"/>
        </a:p>
      </dgm:t>
    </dgm:pt>
    <dgm:pt modelId="{E925B999-B062-0F4A-8D4B-A4740AAF4F68}" type="sibTrans" cxnId="{140FA8CC-0158-D841-AA9D-4D81FE0650B4}">
      <dgm:prSet/>
      <dgm:spPr/>
      <dgm:t>
        <a:bodyPr/>
        <a:lstStyle/>
        <a:p>
          <a:endParaRPr lang="en-US"/>
        </a:p>
      </dgm:t>
    </dgm:pt>
    <dgm:pt modelId="{B6E0ACDA-F456-7D44-B157-9FB313F7B371}">
      <dgm:prSet phldrT="[Text]"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C# 2, 2006</a:t>
          </a:r>
        </a:p>
      </dgm:t>
    </dgm:pt>
    <dgm:pt modelId="{FD6490A9-4C4F-7347-9C85-14908CE3B04F}" type="parTrans" cxnId="{F4E72BF2-5669-7148-B985-922F0D76CCC6}">
      <dgm:prSet/>
      <dgm:spPr/>
      <dgm:t>
        <a:bodyPr/>
        <a:lstStyle/>
        <a:p>
          <a:endParaRPr lang="en-US"/>
        </a:p>
      </dgm:t>
    </dgm:pt>
    <dgm:pt modelId="{42B14E01-FD6B-FE4A-AC78-B647A69B2613}" type="sibTrans" cxnId="{F4E72BF2-5669-7148-B985-922F0D76CCC6}">
      <dgm:prSet/>
      <dgm:spPr/>
      <dgm:t>
        <a:bodyPr/>
        <a:lstStyle/>
        <a:p>
          <a:endParaRPr lang="en-US"/>
        </a:p>
      </dgm:t>
    </dgm:pt>
    <dgm:pt modelId="{237C161E-710D-8F40-BDA9-7E33E4288B2C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C# 3, 2007</a:t>
          </a:r>
          <a:endParaRPr lang="en-US" dirty="0">
            <a:solidFill>
              <a:srgbClr val="0070C0"/>
            </a:solidFill>
          </a:endParaRPr>
        </a:p>
      </dgm:t>
    </dgm:pt>
    <dgm:pt modelId="{1A1526D0-C209-B04B-96DE-7F9B17B54931}" type="parTrans" cxnId="{5A326CEB-8B93-9642-A702-5CEA8C9D28A8}">
      <dgm:prSet/>
      <dgm:spPr/>
      <dgm:t>
        <a:bodyPr/>
        <a:lstStyle/>
        <a:p>
          <a:endParaRPr lang="en-US"/>
        </a:p>
      </dgm:t>
    </dgm:pt>
    <dgm:pt modelId="{D776A8FE-58E9-2745-BEB7-08C5360052C3}" type="sibTrans" cxnId="{5A326CEB-8B93-9642-A702-5CEA8C9D28A8}">
      <dgm:prSet/>
      <dgm:spPr/>
      <dgm:t>
        <a:bodyPr/>
        <a:lstStyle/>
        <a:p>
          <a:endParaRPr lang="en-US"/>
        </a:p>
      </dgm:t>
    </dgm:pt>
    <dgm:pt modelId="{089AC2D6-9AF3-3A46-BBC7-7382EA3BFEF0}">
      <dgm:prSet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C# 4, 2010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40722DE0-10AB-0948-ADA9-4B892890D9B2}" type="parTrans" cxnId="{62DABE2B-59BF-1F49-9444-15DABAB56147}">
      <dgm:prSet/>
      <dgm:spPr/>
      <dgm:t>
        <a:bodyPr/>
        <a:lstStyle/>
        <a:p>
          <a:endParaRPr lang="en-US"/>
        </a:p>
      </dgm:t>
    </dgm:pt>
    <dgm:pt modelId="{CD879186-1211-E84A-9312-65A15A50D677}" type="sibTrans" cxnId="{62DABE2B-59BF-1F49-9444-15DABAB56147}">
      <dgm:prSet/>
      <dgm:spPr/>
      <dgm:t>
        <a:bodyPr/>
        <a:lstStyle/>
        <a:p>
          <a:endParaRPr lang="en-US"/>
        </a:p>
      </dgm:t>
    </dgm:pt>
    <dgm:pt modelId="{6AD1B656-D525-4D42-B0EF-E9FEB1CA7DD8}">
      <dgm:prSet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C# 5, 2013</a:t>
          </a:r>
          <a:endParaRPr lang="en-US" dirty="0">
            <a:solidFill>
              <a:srgbClr val="0070C0"/>
            </a:solidFill>
          </a:endParaRPr>
        </a:p>
      </dgm:t>
    </dgm:pt>
    <dgm:pt modelId="{3B18E2FC-71AA-014D-B7CD-AF90F129ACE8}" type="parTrans" cxnId="{30772ED8-31B0-E448-BC73-F1CDE5FFBACA}">
      <dgm:prSet/>
      <dgm:spPr/>
      <dgm:t>
        <a:bodyPr/>
        <a:lstStyle/>
        <a:p>
          <a:endParaRPr lang="en-US"/>
        </a:p>
      </dgm:t>
    </dgm:pt>
    <dgm:pt modelId="{1C82AC4B-C091-274D-9DC4-BA4396E5025C}" type="sibTrans" cxnId="{30772ED8-31B0-E448-BC73-F1CDE5FFBACA}">
      <dgm:prSet/>
      <dgm:spPr/>
      <dgm:t>
        <a:bodyPr/>
        <a:lstStyle/>
        <a:p>
          <a:endParaRPr lang="en-US"/>
        </a:p>
      </dgm:t>
    </dgm:pt>
    <dgm:pt modelId="{347B122D-3367-7841-8302-09EF0BA8CEBE}">
      <dgm:prSet/>
      <dgm:spPr/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C# 6, 2015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5D8C3239-378A-0640-91F9-84CB036BA17E}" type="parTrans" cxnId="{4DD20E8D-9025-764F-8D68-93157AC884C1}">
      <dgm:prSet/>
      <dgm:spPr/>
      <dgm:t>
        <a:bodyPr/>
        <a:lstStyle/>
        <a:p>
          <a:endParaRPr lang="en-US"/>
        </a:p>
      </dgm:t>
    </dgm:pt>
    <dgm:pt modelId="{78C3CF1B-DCF9-ED46-9EB8-A5AC6B116084}" type="sibTrans" cxnId="{4DD20E8D-9025-764F-8D68-93157AC884C1}">
      <dgm:prSet/>
      <dgm:spPr/>
      <dgm:t>
        <a:bodyPr/>
        <a:lstStyle/>
        <a:p>
          <a:endParaRPr lang="en-US"/>
        </a:p>
      </dgm:t>
    </dgm:pt>
    <dgm:pt modelId="{E9C239F7-425C-C141-A7F4-98094F37F713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C# 7, RSN</a:t>
          </a:r>
          <a:endParaRPr lang="en-US" dirty="0">
            <a:solidFill>
              <a:srgbClr val="FF0000"/>
            </a:solidFill>
          </a:endParaRPr>
        </a:p>
      </dgm:t>
    </dgm:pt>
    <dgm:pt modelId="{B94C39C0-4DED-EC4C-AD37-9325CFFCE7AB}" type="parTrans" cxnId="{80407A30-5443-8248-848B-32A2582C7DB0}">
      <dgm:prSet/>
      <dgm:spPr/>
      <dgm:t>
        <a:bodyPr/>
        <a:lstStyle/>
        <a:p>
          <a:endParaRPr lang="en-US"/>
        </a:p>
      </dgm:t>
    </dgm:pt>
    <dgm:pt modelId="{ECDDBF55-35A9-B040-81DE-80708A7F86FB}" type="sibTrans" cxnId="{80407A30-5443-8248-848B-32A2582C7DB0}">
      <dgm:prSet/>
      <dgm:spPr/>
      <dgm:t>
        <a:bodyPr/>
        <a:lstStyle/>
        <a:p>
          <a:endParaRPr lang="en-US"/>
        </a:p>
      </dgm:t>
    </dgm:pt>
    <dgm:pt modelId="{845A5437-F9E0-EE48-BE9B-0A85D02A6C2E}" type="pres">
      <dgm:prSet presAssocID="{27840AB4-50EF-0E44-B7F1-06622BB965F1}" presName="Name0" presStyleCnt="0">
        <dgm:presLayoutVars>
          <dgm:dir/>
          <dgm:resizeHandles val="exact"/>
        </dgm:presLayoutVars>
      </dgm:prSet>
      <dgm:spPr/>
    </dgm:pt>
    <dgm:pt modelId="{6905D228-6808-364D-B43E-0537A391D655}" type="pres">
      <dgm:prSet presAssocID="{27840AB4-50EF-0E44-B7F1-06622BB965F1}" presName="arrow" presStyleLbl="bgShp" presStyleIdx="0" presStyleCnt="1"/>
      <dgm:spPr/>
    </dgm:pt>
    <dgm:pt modelId="{6394F3C1-3558-A749-B222-01332F7D61DB}" type="pres">
      <dgm:prSet presAssocID="{27840AB4-50EF-0E44-B7F1-06622BB965F1}" presName="points" presStyleCnt="0"/>
      <dgm:spPr/>
    </dgm:pt>
    <dgm:pt modelId="{86576145-CE20-2648-BD17-7C783D33C7FA}" type="pres">
      <dgm:prSet presAssocID="{B07387D1-43FB-0C4F-B84D-415912D342EF}" presName="compositeA" presStyleCnt="0"/>
      <dgm:spPr/>
    </dgm:pt>
    <dgm:pt modelId="{915310EF-CB98-1A44-9D9F-CDD3D35EFE30}" type="pres">
      <dgm:prSet presAssocID="{B07387D1-43FB-0C4F-B84D-415912D342EF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E26F-4B81-734F-B33D-C5CE8BD4859F}" type="pres">
      <dgm:prSet presAssocID="{B07387D1-43FB-0C4F-B84D-415912D342EF}" presName="circleA" presStyleLbl="node1" presStyleIdx="0" presStyleCnt="7"/>
      <dgm:spPr/>
    </dgm:pt>
    <dgm:pt modelId="{F9B1B0AC-FBF1-1A43-B93B-4163BC9963A7}" type="pres">
      <dgm:prSet presAssocID="{B07387D1-43FB-0C4F-B84D-415912D342EF}" presName="spaceA" presStyleCnt="0"/>
      <dgm:spPr/>
    </dgm:pt>
    <dgm:pt modelId="{3554304C-1035-4A4A-B395-3EBCC437EEB6}" type="pres">
      <dgm:prSet presAssocID="{E925B999-B062-0F4A-8D4B-A4740AAF4F68}" presName="space" presStyleCnt="0"/>
      <dgm:spPr/>
    </dgm:pt>
    <dgm:pt modelId="{FD8785CC-6BBF-6141-BF89-5A92783819B1}" type="pres">
      <dgm:prSet presAssocID="{B6E0ACDA-F456-7D44-B157-9FB313F7B371}" presName="compositeB" presStyleCnt="0"/>
      <dgm:spPr/>
    </dgm:pt>
    <dgm:pt modelId="{0B1D586B-FA80-2C47-9CD9-88344B28549C}" type="pres">
      <dgm:prSet presAssocID="{B6E0ACDA-F456-7D44-B157-9FB313F7B371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B6659-9C7B-3640-98FB-2AB2BCA7AA30}" type="pres">
      <dgm:prSet presAssocID="{B6E0ACDA-F456-7D44-B157-9FB313F7B371}" presName="circleB" presStyleLbl="node1" presStyleIdx="1" presStyleCnt="7"/>
      <dgm:spPr>
        <a:solidFill>
          <a:schemeClr val="accent2"/>
        </a:solidFill>
      </dgm:spPr>
    </dgm:pt>
    <dgm:pt modelId="{0C21B88F-7862-C241-99B1-D4C909284ABF}" type="pres">
      <dgm:prSet presAssocID="{B6E0ACDA-F456-7D44-B157-9FB313F7B371}" presName="spaceB" presStyleCnt="0"/>
      <dgm:spPr/>
    </dgm:pt>
    <dgm:pt modelId="{8D5689C1-C428-C34C-B07F-0932EE0FE568}" type="pres">
      <dgm:prSet presAssocID="{42B14E01-FD6B-FE4A-AC78-B647A69B2613}" presName="space" presStyleCnt="0"/>
      <dgm:spPr/>
    </dgm:pt>
    <dgm:pt modelId="{571A4CAD-28A0-6447-8C92-4C60A4A7EBD0}" type="pres">
      <dgm:prSet presAssocID="{237C161E-710D-8F40-BDA9-7E33E4288B2C}" presName="compositeA" presStyleCnt="0"/>
      <dgm:spPr/>
    </dgm:pt>
    <dgm:pt modelId="{075F6CFF-794E-9445-B47D-349456B46888}" type="pres">
      <dgm:prSet presAssocID="{237C161E-710D-8F40-BDA9-7E33E4288B2C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2ADBF-FBE5-C04B-AF1F-A11741F37333}" type="pres">
      <dgm:prSet presAssocID="{237C161E-710D-8F40-BDA9-7E33E4288B2C}" presName="circleA" presStyleLbl="node1" presStyleIdx="2" presStyleCnt="7"/>
      <dgm:spPr/>
    </dgm:pt>
    <dgm:pt modelId="{EAED2362-6ADF-1E46-9D6E-35832F42365A}" type="pres">
      <dgm:prSet presAssocID="{237C161E-710D-8F40-BDA9-7E33E4288B2C}" presName="spaceA" presStyleCnt="0"/>
      <dgm:spPr/>
    </dgm:pt>
    <dgm:pt modelId="{CBFA86F6-45B2-E147-B9D5-C937C9AA97E3}" type="pres">
      <dgm:prSet presAssocID="{D776A8FE-58E9-2745-BEB7-08C5360052C3}" presName="space" presStyleCnt="0"/>
      <dgm:spPr/>
    </dgm:pt>
    <dgm:pt modelId="{80109242-F039-1F4C-9522-35506F6C24D7}" type="pres">
      <dgm:prSet presAssocID="{089AC2D6-9AF3-3A46-BBC7-7382EA3BFEF0}" presName="compositeB" presStyleCnt="0"/>
      <dgm:spPr/>
    </dgm:pt>
    <dgm:pt modelId="{ED98460B-63A7-3B41-8D35-A065EFEF58B1}" type="pres">
      <dgm:prSet presAssocID="{089AC2D6-9AF3-3A46-BBC7-7382EA3BFEF0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6733D-59C7-E347-BA93-F526B88E4748}" type="pres">
      <dgm:prSet presAssocID="{089AC2D6-9AF3-3A46-BBC7-7382EA3BFEF0}" presName="circleB" presStyleLbl="node1" presStyleIdx="3" presStyleCnt="7"/>
      <dgm:spPr>
        <a:solidFill>
          <a:schemeClr val="accent2"/>
        </a:solidFill>
      </dgm:spPr>
    </dgm:pt>
    <dgm:pt modelId="{F40C5AA4-C8E3-3542-B618-1B95E6ECD9A1}" type="pres">
      <dgm:prSet presAssocID="{089AC2D6-9AF3-3A46-BBC7-7382EA3BFEF0}" presName="spaceB" presStyleCnt="0"/>
      <dgm:spPr/>
    </dgm:pt>
    <dgm:pt modelId="{8ACD443F-A640-254D-8C6C-3C866506BBC9}" type="pres">
      <dgm:prSet presAssocID="{CD879186-1211-E84A-9312-65A15A50D677}" presName="space" presStyleCnt="0"/>
      <dgm:spPr/>
    </dgm:pt>
    <dgm:pt modelId="{B2E343CE-E23C-7C47-ABDD-7775FFAEF2B7}" type="pres">
      <dgm:prSet presAssocID="{6AD1B656-D525-4D42-B0EF-E9FEB1CA7DD8}" presName="compositeA" presStyleCnt="0"/>
      <dgm:spPr/>
    </dgm:pt>
    <dgm:pt modelId="{E3109429-06F3-A748-B67E-00C94042FBAD}" type="pres">
      <dgm:prSet presAssocID="{6AD1B656-D525-4D42-B0EF-E9FEB1CA7DD8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1C4F3-372B-9A44-9D6B-E341A4B5FC88}" type="pres">
      <dgm:prSet presAssocID="{6AD1B656-D525-4D42-B0EF-E9FEB1CA7DD8}" presName="circleA" presStyleLbl="node1" presStyleIdx="4" presStyleCnt="7"/>
      <dgm:spPr/>
    </dgm:pt>
    <dgm:pt modelId="{BF4DC213-2285-F643-A6B1-325503A69ADF}" type="pres">
      <dgm:prSet presAssocID="{6AD1B656-D525-4D42-B0EF-E9FEB1CA7DD8}" presName="spaceA" presStyleCnt="0"/>
      <dgm:spPr/>
    </dgm:pt>
    <dgm:pt modelId="{AE3CC619-BDA6-4C40-9108-44F61A113E4C}" type="pres">
      <dgm:prSet presAssocID="{1C82AC4B-C091-274D-9DC4-BA4396E5025C}" presName="space" presStyleCnt="0"/>
      <dgm:spPr/>
    </dgm:pt>
    <dgm:pt modelId="{3DC06BB8-AE45-CD40-9329-9564AFFAEC1A}" type="pres">
      <dgm:prSet presAssocID="{347B122D-3367-7841-8302-09EF0BA8CEBE}" presName="compositeB" presStyleCnt="0"/>
      <dgm:spPr/>
    </dgm:pt>
    <dgm:pt modelId="{A2466384-8F11-6544-831B-AD9DE618C775}" type="pres">
      <dgm:prSet presAssocID="{347B122D-3367-7841-8302-09EF0BA8CEBE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9C373-2C72-064D-88BD-952666AF1F44}" type="pres">
      <dgm:prSet presAssocID="{347B122D-3367-7841-8302-09EF0BA8CEBE}" presName="circleB" presStyleLbl="node1" presStyleIdx="5" presStyleCnt="7"/>
      <dgm:spPr>
        <a:solidFill>
          <a:schemeClr val="accent2"/>
        </a:solidFill>
      </dgm:spPr>
    </dgm:pt>
    <dgm:pt modelId="{0725D234-2942-B847-A127-01AEF7BC7A13}" type="pres">
      <dgm:prSet presAssocID="{347B122D-3367-7841-8302-09EF0BA8CEBE}" presName="spaceB" presStyleCnt="0"/>
      <dgm:spPr/>
    </dgm:pt>
    <dgm:pt modelId="{A320A6E5-3735-A64B-A925-BF5142A2FD7B}" type="pres">
      <dgm:prSet presAssocID="{78C3CF1B-DCF9-ED46-9EB8-A5AC6B116084}" presName="space" presStyleCnt="0"/>
      <dgm:spPr/>
    </dgm:pt>
    <dgm:pt modelId="{7F819AD1-CE72-9344-BC13-4CE0CEF1BA93}" type="pres">
      <dgm:prSet presAssocID="{E9C239F7-425C-C141-A7F4-98094F37F713}" presName="compositeA" presStyleCnt="0"/>
      <dgm:spPr/>
    </dgm:pt>
    <dgm:pt modelId="{226FD11D-CAAB-6A4B-B728-762C740309D9}" type="pres">
      <dgm:prSet presAssocID="{E9C239F7-425C-C141-A7F4-98094F37F713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B3EB4-1424-0C43-BCA2-4CC2E40A250C}" type="pres">
      <dgm:prSet presAssocID="{E9C239F7-425C-C141-A7F4-98094F37F713}" presName="circleA" presStyleLbl="node1" presStyleIdx="6" presStyleCnt="7"/>
      <dgm:spPr>
        <a:solidFill>
          <a:srgbClr val="FF0000"/>
        </a:solidFill>
      </dgm:spPr>
    </dgm:pt>
    <dgm:pt modelId="{8CFE4978-3980-294E-8702-926ABE8918C5}" type="pres">
      <dgm:prSet presAssocID="{E9C239F7-425C-C141-A7F4-98094F37F713}" presName="spaceA" presStyleCnt="0"/>
      <dgm:spPr/>
    </dgm:pt>
  </dgm:ptLst>
  <dgm:cxnLst>
    <dgm:cxn modelId="{F42B9B74-CF24-C640-9C65-29CBBC1295B6}" type="presOf" srcId="{E9C239F7-425C-C141-A7F4-98094F37F713}" destId="{226FD11D-CAAB-6A4B-B728-762C740309D9}" srcOrd="0" destOrd="0" presId="urn:microsoft.com/office/officeart/2005/8/layout/hProcess11"/>
    <dgm:cxn modelId="{92E0706B-1A4C-2946-89B7-D572E35996A5}" type="presOf" srcId="{089AC2D6-9AF3-3A46-BBC7-7382EA3BFEF0}" destId="{ED98460B-63A7-3B41-8D35-A065EFEF58B1}" srcOrd="0" destOrd="0" presId="urn:microsoft.com/office/officeart/2005/8/layout/hProcess11"/>
    <dgm:cxn modelId="{62DABE2B-59BF-1F49-9444-15DABAB56147}" srcId="{27840AB4-50EF-0E44-B7F1-06622BB965F1}" destId="{089AC2D6-9AF3-3A46-BBC7-7382EA3BFEF0}" srcOrd="3" destOrd="0" parTransId="{40722DE0-10AB-0948-ADA9-4B892890D9B2}" sibTransId="{CD879186-1211-E84A-9312-65A15A50D677}"/>
    <dgm:cxn modelId="{30772ED8-31B0-E448-BC73-F1CDE5FFBACA}" srcId="{27840AB4-50EF-0E44-B7F1-06622BB965F1}" destId="{6AD1B656-D525-4D42-B0EF-E9FEB1CA7DD8}" srcOrd="4" destOrd="0" parTransId="{3B18E2FC-71AA-014D-B7CD-AF90F129ACE8}" sibTransId="{1C82AC4B-C091-274D-9DC4-BA4396E5025C}"/>
    <dgm:cxn modelId="{4DD20E8D-9025-764F-8D68-93157AC884C1}" srcId="{27840AB4-50EF-0E44-B7F1-06622BB965F1}" destId="{347B122D-3367-7841-8302-09EF0BA8CEBE}" srcOrd="5" destOrd="0" parTransId="{5D8C3239-378A-0640-91F9-84CB036BA17E}" sibTransId="{78C3CF1B-DCF9-ED46-9EB8-A5AC6B116084}"/>
    <dgm:cxn modelId="{4040E4B3-F70A-8042-8C3B-F0368B0F121B}" type="presOf" srcId="{237C161E-710D-8F40-BDA9-7E33E4288B2C}" destId="{075F6CFF-794E-9445-B47D-349456B46888}" srcOrd="0" destOrd="0" presId="urn:microsoft.com/office/officeart/2005/8/layout/hProcess11"/>
    <dgm:cxn modelId="{136C1738-295E-E247-91CA-22717CAB6F0B}" type="presOf" srcId="{B6E0ACDA-F456-7D44-B157-9FB313F7B371}" destId="{0B1D586B-FA80-2C47-9CD9-88344B28549C}" srcOrd="0" destOrd="0" presId="urn:microsoft.com/office/officeart/2005/8/layout/hProcess11"/>
    <dgm:cxn modelId="{5A326CEB-8B93-9642-A702-5CEA8C9D28A8}" srcId="{27840AB4-50EF-0E44-B7F1-06622BB965F1}" destId="{237C161E-710D-8F40-BDA9-7E33E4288B2C}" srcOrd="2" destOrd="0" parTransId="{1A1526D0-C209-B04B-96DE-7F9B17B54931}" sibTransId="{D776A8FE-58E9-2745-BEB7-08C5360052C3}"/>
    <dgm:cxn modelId="{80407A30-5443-8248-848B-32A2582C7DB0}" srcId="{27840AB4-50EF-0E44-B7F1-06622BB965F1}" destId="{E9C239F7-425C-C141-A7F4-98094F37F713}" srcOrd="6" destOrd="0" parTransId="{B94C39C0-4DED-EC4C-AD37-9325CFFCE7AB}" sibTransId="{ECDDBF55-35A9-B040-81DE-80708A7F86FB}"/>
    <dgm:cxn modelId="{F4E72BF2-5669-7148-B985-922F0D76CCC6}" srcId="{27840AB4-50EF-0E44-B7F1-06622BB965F1}" destId="{B6E0ACDA-F456-7D44-B157-9FB313F7B371}" srcOrd="1" destOrd="0" parTransId="{FD6490A9-4C4F-7347-9C85-14908CE3B04F}" sibTransId="{42B14E01-FD6B-FE4A-AC78-B647A69B2613}"/>
    <dgm:cxn modelId="{34E3FF1A-05A3-2B4C-A440-1DD5FF15453C}" type="presOf" srcId="{27840AB4-50EF-0E44-B7F1-06622BB965F1}" destId="{845A5437-F9E0-EE48-BE9B-0A85D02A6C2E}" srcOrd="0" destOrd="0" presId="urn:microsoft.com/office/officeart/2005/8/layout/hProcess11"/>
    <dgm:cxn modelId="{DD10C434-3D32-1442-AD28-08DDF83EA205}" type="presOf" srcId="{B07387D1-43FB-0C4F-B84D-415912D342EF}" destId="{915310EF-CB98-1A44-9D9F-CDD3D35EFE30}" srcOrd="0" destOrd="0" presId="urn:microsoft.com/office/officeart/2005/8/layout/hProcess11"/>
    <dgm:cxn modelId="{B0D4A9CD-F852-2A4D-B742-E5B4C5C5636C}" type="presOf" srcId="{347B122D-3367-7841-8302-09EF0BA8CEBE}" destId="{A2466384-8F11-6544-831B-AD9DE618C775}" srcOrd="0" destOrd="0" presId="urn:microsoft.com/office/officeart/2005/8/layout/hProcess11"/>
    <dgm:cxn modelId="{857D265C-D427-F343-A1C9-1A63D2950184}" type="presOf" srcId="{6AD1B656-D525-4D42-B0EF-E9FEB1CA7DD8}" destId="{E3109429-06F3-A748-B67E-00C94042FBAD}" srcOrd="0" destOrd="0" presId="urn:microsoft.com/office/officeart/2005/8/layout/hProcess11"/>
    <dgm:cxn modelId="{140FA8CC-0158-D841-AA9D-4D81FE0650B4}" srcId="{27840AB4-50EF-0E44-B7F1-06622BB965F1}" destId="{B07387D1-43FB-0C4F-B84D-415912D342EF}" srcOrd="0" destOrd="0" parTransId="{89D1DEF2-24B3-D84D-90C1-4F208355A905}" sibTransId="{E925B999-B062-0F4A-8D4B-A4740AAF4F68}"/>
    <dgm:cxn modelId="{EE02B869-D3EF-DA47-8628-6B850E418193}" type="presParOf" srcId="{845A5437-F9E0-EE48-BE9B-0A85D02A6C2E}" destId="{6905D228-6808-364D-B43E-0537A391D655}" srcOrd="0" destOrd="0" presId="urn:microsoft.com/office/officeart/2005/8/layout/hProcess11"/>
    <dgm:cxn modelId="{A1659AD8-EAAE-3D48-88C5-649A9A2652F0}" type="presParOf" srcId="{845A5437-F9E0-EE48-BE9B-0A85D02A6C2E}" destId="{6394F3C1-3558-A749-B222-01332F7D61DB}" srcOrd="1" destOrd="0" presId="urn:microsoft.com/office/officeart/2005/8/layout/hProcess11"/>
    <dgm:cxn modelId="{B34704F9-B93A-174C-8D06-A8E4D92067C5}" type="presParOf" srcId="{6394F3C1-3558-A749-B222-01332F7D61DB}" destId="{86576145-CE20-2648-BD17-7C783D33C7FA}" srcOrd="0" destOrd="0" presId="urn:microsoft.com/office/officeart/2005/8/layout/hProcess11"/>
    <dgm:cxn modelId="{4E7EA506-598D-F548-81A9-84A17E8DCBA9}" type="presParOf" srcId="{86576145-CE20-2648-BD17-7C783D33C7FA}" destId="{915310EF-CB98-1A44-9D9F-CDD3D35EFE30}" srcOrd="0" destOrd="0" presId="urn:microsoft.com/office/officeart/2005/8/layout/hProcess11"/>
    <dgm:cxn modelId="{63C9F649-325C-4F44-AC77-1B2EA13A6225}" type="presParOf" srcId="{86576145-CE20-2648-BD17-7C783D33C7FA}" destId="{F145E26F-4B81-734F-B33D-C5CE8BD4859F}" srcOrd="1" destOrd="0" presId="urn:microsoft.com/office/officeart/2005/8/layout/hProcess11"/>
    <dgm:cxn modelId="{3722EBD3-C9C9-5D44-B9DD-11DF46181C6E}" type="presParOf" srcId="{86576145-CE20-2648-BD17-7C783D33C7FA}" destId="{F9B1B0AC-FBF1-1A43-B93B-4163BC9963A7}" srcOrd="2" destOrd="0" presId="urn:microsoft.com/office/officeart/2005/8/layout/hProcess11"/>
    <dgm:cxn modelId="{47AA1C46-2EC5-074D-8FA9-83D3963069E9}" type="presParOf" srcId="{6394F3C1-3558-A749-B222-01332F7D61DB}" destId="{3554304C-1035-4A4A-B395-3EBCC437EEB6}" srcOrd="1" destOrd="0" presId="urn:microsoft.com/office/officeart/2005/8/layout/hProcess11"/>
    <dgm:cxn modelId="{89FE258B-6D34-F14E-9E86-FC6FBAC75041}" type="presParOf" srcId="{6394F3C1-3558-A749-B222-01332F7D61DB}" destId="{FD8785CC-6BBF-6141-BF89-5A92783819B1}" srcOrd="2" destOrd="0" presId="urn:microsoft.com/office/officeart/2005/8/layout/hProcess11"/>
    <dgm:cxn modelId="{D1FF1181-89F0-6B4C-AE50-D0567997871C}" type="presParOf" srcId="{FD8785CC-6BBF-6141-BF89-5A92783819B1}" destId="{0B1D586B-FA80-2C47-9CD9-88344B28549C}" srcOrd="0" destOrd="0" presId="urn:microsoft.com/office/officeart/2005/8/layout/hProcess11"/>
    <dgm:cxn modelId="{837EB4D3-4177-B145-A52F-0036287433A1}" type="presParOf" srcId="{FD8785CC-6BBF-6141-BF89-5A92783819B1}" destId="{D05B6659-9C7B-3640-98FB-2AB2BCA7AA30}" srcOrd="1" destOrd="0" presId="urn:microsoft.com/office/officeart/2005/8/layout/hProcess11"/>
    <dgm:cxn modelId="{AB60000E-0A4D-7543-A283-4023B966C0FF}" type="presParOf" srcId="{FD8785CC-6BBF-6141-BF89-5A92783819B1}" destId="{0C21B88F-7862-C241-99B1-D4C909284ABF}" srcOrd="2" destOrd="0" presId="urn:microsoft.com/office/officeart/2005/8/layout/hProcess11"/>
    <dgm:cxn modelId="{1CE9357A-22EC-AA41-99E2-17625C5BB948}" type="presParOf" srcId="{6394F3C1-3558-A749-B222-01332F7D61DB}" destId="{8D5689C1-C428-C34C-B07F-0932EE0FE568}" srcOrd="3" destOrd="0" presId="urn:microsoft.com/office/officeart/2005/8/layout/hProcess11"/>
    <dgm:cxn modelId="{BA154605-7C84-6C43-B065-C382DB81CC84}" type="presParOf" srcId="{6394F3C1-3558-A749-B222-01332F7D61DB}" destId="{571A4CAD-28A0-6447-8C92-4C60A4A7EBD0}" srcOrd="4" destOrd="0" presId="urn:microsoft.com/office/officeart/2005/8/layout/hProcess11"/>
    <dgm:cxn modelId="{B86B1F43-269A-3640-9271-6DAC13151521}" type="presParOf" srcId="{571A4CAD-28A0-6447-8C92-4C60A4A7EBD0}" destId="{075F6CFF-794E-9445-B47D-349456B46888}" srcOrd="0" destOrd="0" presId="urn:microsoft.com/office/officeart/2005/8/layout/hProcess11"/>
    <dgm:cxn modelId="{6EA63490-A2A8-214C-96D7-8815ECD1B8F5}" type="presParOf" srcId="{571A4CAD-28A0-6447-8C92-4C60A4A7EBD0}" destId="{6172ADBF-FBE5-C04B-AF1F-A11741F37333}" srcOrd="1" destOrd="0" presId="urn:microsoft.com/office/officeart/2005/8/layout/hProcess11"/>
    <dgm:cxn modelId="{AE8C6D2F-9EC8-3E47-AC4C-A4C39A2B9D16}" type="presParOf" srcId="{571A4CAD-28A0-6447-8C92-4C60A4A7EBD0}" destId="{EAED2362-6ADF-1E46-9D6E-35832F42365A}" srcOrd="2" destOrd="0" presId="urn:microsoft.com/office/officeart/2005/8/layout/hProcess11"/>
    <dgm:cxn modelId="{D0FFC4FE-FF43-CF4C-BB22-22C1E6B5D583}" type="presParOf" srcId="{6394F3C1-3558-A749-B222-01332F7D61DB}" destId="{CBFA86F6-45B2-E147-B9D5-C937C9AA97E3}" srcOrd="5" destOrd="0" presId="urn:microsoft.com/office/officeart/2005/8/layout/hProcess11"/>
    <dgm:cxn modelId="{6A643AB9-A973-0B49-BBEA-BEFA31F8E0B3}" type="presParOf" srcId="{6394F3C1-3558-A749-B222-01332F7D61DB}" destId="{80109242-F039-1F4C-9522-35506F6C24D7}" srcOrd="6" destOrd="0" presId="urn:microsoft.com/office/officeart/2005/8/layout/hProcess11"/>
    <dgm:cxn modelId="{111AA0C8-83EA-5B47-BC9E-CBBB21E54C0E}" type="presParOf" srcId="{80109242-F039-1F4C-9522-35506F6C24D7}" destId="{ED98460B-63A7-3B41-8D35-A065EFEF58B1}" srcOrd="0" destOrd="0" presId="urn:microsoft.com/office/officeart/2005/8/layout/hProcess11"/>
    <dgm:cxn modelId="{70869F9F-79ED-E444-96F5-5735D8718B7F}" type="presParOf" srcId="{80109242-F039-1F4C-9522-35506F6C24D7}" destId="{0216733D-59C7-E347-BA93-F526B88E4748}" srcOrd="1" destOrd="0" presId="urn:microsoft.com/office/officeart/2005/8/layout/hProcess11"/>
    <dgm:cxn modelId="{1A0282F2-965D-8C4A-980B-21366D014577}" type="presParOf" srcId="{80109242-F039-1F4C-9522-35506F6C24D7}" destId="{F40C5AA4-C8E3-3542-B618-1B95E6ECD9A1}" srcOrd="2" destOrd="0" presId="urn:microsoft.com/office/officeart/2005/8/layout/hProcess11"/>
    <dgm:cxn modelId="{6DC2D762-462A-1D4D-B164-6A01908EE0B0}" type="presParOf" srcId="{6394F3C1-3558-A749-B222-01332F7D61DB}" destId="{8ACD443F-A640-254D-8C6C-3C866506BBC9}" srcOrd="7" destOrd="0" presId="urn:microsoft.com/office/officeart/2005/8/layout/hProcess11"/>
    <dgm:cxn modelId="{61211A5B-EC27-6846-9374-A4CC67BA4070}" type="presParOf" srcId="{6394F3C1-3558-A749-B222-01332F7D61DB}" destId="{B2E343CE-E23C-7C47-ABDD-7775FFAEF2B7}" srcOrd="8" destOrd="0" presId="urn:microsoft.com/office/officeart/2005/8/layout/hProcess11"/>
    <dgm:cxn modelId="{92D59ABC-326A-A344-B6A7-403AF6A4E63C}" type="presParOf" srcId="{B2E343CE-E23C-7C47-ABDD-7775FFAEF2B7}" destId="{E3109429-06F3-A748-B67E-00C94042FBAD}" srcOrd="0" destOrd="0" presId="urn:microsoft.com/office/officeart/2005/8/layout/hProcess11"/>
    <dgm:cxn modelId="{0B7A74DE-02D7-8A40-A5F9-0227037312A7}" type="presParOf" srcId="{B2E343CE-E23C-7C47-ABDD-7775FFAEF2B7}" destId="{84D1C4F3-372B-9A44-9D6B-E341A4B5FC88}" srcOrd="1" destOrd="0" presId="urn:microsoft.com/office/officeart/2005/8/layout/hProcess11"/>
    <dgm:cxn modelId="{6F056C61-AB17-C34D-AB5C-16EBEC5416B5}" type="presParOf" srcId="{B2E343CE-E23C-7C47-ABDD-7775FFAEF2B7}" destId="{BF4DC213-2285-F643-A6B1-325503A69ADF}" srcOrd="2" destOrd="0" presId="urn:microsoft.com/office/officeart/2005/8/layout/hProcess11"/>
    <dgm:cxn modelId="{2BFE907A-56EF-4C49-8A47-E3C59F897137}" type="presParOf" srcId="{6394F3C1-3558-A749-B222-01332F7D61DB}" destId="{AE3CC619-BDA6-4C40-9108-44F61A113E4C}" srcOrd="9" destOrd="0" presId="urn:microsoft.com/office/officeart/2005/8/layout/hProcess11"/>
    <dgm:cxn modelId="{41032CA7-F332-4E43-B1B1-E8157BD6817C}" type="presParOf" srcId="{6394F3C1-3558-A749-B222-01332F7D61DB}" destId="{3DC06BB8-AE45-CD40-9329-9564AFFAEC1A}" srcOrd="10" destOrd="0" presId="urn:microsoft.com/office/officeart/2005/8/layout/hProcess11"/>
    <dgm:cxn modelId="{40B15D0A-B7BD-704E-93D1-6B90EA111B58}" type="presParOf" srcId="{3DC06BB8-AE45-CD40-9329-9564AFFAEC1A}" destId="{A2466384-8F11-6544-831B-AD9DE618C775}" srcOrd="0" destOrd="0" presId="urn:microsoft.com/office/officeart/2005/8/layout/hProcess11"/>
    <dgm:cxn modelId="{BEC280EC-693F-B64E-9B46-F78C179533B6}" type="presParOf" srcId="{3DC06BB8-AE45-CD40-9329-9564AFFAEC1A}" destId="{DD69C373-2C72-064D-88BD-952666AF1F44}" srcOrd="1" destOrd="0" presId="urn:microsoft.com/office/officeart/2005/8/layout/hProcess11"/>
    <dgm:cxn modelId="{00384EE5-80F2-5144-A498-EBAD0FD19BAC}" type="presParOf" srcId="{3DC06BB8-AE45-CD40-9329-9564AFFAEC1A}" destId="{0725D234-2942-B847-A127-01AEF7BC7A13}" srcOrd="2" destOrd="0" presId="urn:microsoft.com/office/officeart/2005/8/layout/hProcess11"/>
    <dgm:cxn modelId="{AE29C506-EC53-0C41-B8F6-E287D9DB9FE9}" type="presParOf" srcId="{6394F3C1-3558-A749-B222-01332F7D61DB}" destId="{A320A6E5-3735-A64B-A925-BF5142A2FD7B}" srcOrd="11" destOrd="0" presId="urn:microsoft.com/office/officeart/2005/8/layout/hProcess11"/>
    <dgm:cxn modelId="{A20A1482-8B4F-394B-94C6-F92090E5AD21}" type="presParOf" srcId="{6394F3C1-3558-A749-B222-01332F7D61DB}" destId="{7F819AD1-CE72-9344-BC13-4CE0CEF1BA93}" srcOrd="12" destOrd="0" presId="urn:microsoft.com/office/officeart/2005/8/layout/hProcess11"/>
    <dgm:cxn modelId="{7F645F0D-241B-F04C-A71B-0EF21E9B1FD5}" type="presParOf" srcId="{7F819AD1-CE72-9344-BC13-4CE0CEF1BA93}" destId="{226FD11D-CAAB-6A4B-B728-762C740309D9}" srcOrd="0" destOrd="0" presId="urn:microsoft.com/office/officeart/2005/8/layout/hProcess11"/>
    <dgm:cxn modelId="{69A57792-D15F-6540-AAB2-508DD15DA7A1}" type="presParOf" srcId="{7F819AD1-CE72-9344-BC13-4CE0CEF1BA93}" destId="{0A5B3EB4-1424-0C43-BCA2-4CC2E40A250C}" srcOrd="1" destOrd="0" presId="urn:microsoft.com/office/officeart/2005/8/layout/hProcess11"/>
    <dgm:cxn modelId="{2AEDEE60-A33E-5949-9318-EBD9A0876706}" type="presParOf" srcId="{7F819AD1-CE72-9344-BC13-4CE0CEF1BA93}" destId="{8CFE4978-3980-294E-8702-926ABE8918C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5D228-6808-364D-B43E-0537A391D655}">
      <dsp:nvSpPr>
        <dsp:cNvPr id="0" name=""/>
        <dsp:cNvSpPr/>
      </dsp:nvSpPr>
      <dsp:spPr>
        <a:xfrm>
          <a:off x="0" y="2610802"/>
          <a:ext cx="21031200" cy="348107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5310EF-CB98-1A44-9D9F-CDD3D35EFE30}">
      <dsp:nvSpPr>
        <dsp:cNvPr id="0" name=""/>
        <dsp:cNvSpPr/>
      </dsp:nvSpPr>
      <dsp:spPr>
        <a:xfrm>
          <a:off x="1617" y="0"/>
          <a:ext cx="2592444" cy="348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b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solidFill>
                <a:srgbClr val="0070C0"/>
              </a:solidFill>
            </a:rPr>
            <a:t>C# 1,  2002</a:t>
          </a:r>
          <a:endParaRPr lang="en-US" sz="6400" kern="1200" dirty="0">
            <a:solidFill>
              <a:srgbClr val="0070C0"/>
            </a:solidFill>
          </a:endParaRPr>
        </a:p>
      </dsp:txBody>
      <dsp:txXfrm>
        <a:off x="1617" y="0"/>
        <a:ext cx="2592444" cy="3481070"/>
      </dsp:txXfrm>
    </dsp:sp>
    <dsp:sp modelId="{F145E26F-4B81-734F-B33D-C5CE8BD4859F}">
      <dsp:nvSpPr>
        <dsp:cNvPr id="0" name=""/>
        <dsp:cNvSpPr/>
      </dsp:nvSpPr>
      <dsp:spPr>
        <a:xfrm>
          <a:off x="862705" y="3916204"/>
          <a:ext cx="870267" cy="8702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1D586B-FA80-2C47-9CD9-88344B28549C}">
      <dsp:nvSpPr>
        <dsp:cNvPr id="0" name=""/>
        <dsp:cNvSpPr/>
      </dsp:nvSpPr>
      <dsp:spPr>
        <a:xfrm>
          <a:off x="2723684" y="5221605"/>
          <a:ext cx="2592444" cy="348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t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solidFill>
                <a:schemeClr val="accent2">
                  <a:lumMod val="75000"/>
                </a:schemeClr>
              </a:solidFill>
            </a:rPr>
            <a:t>C# 2, 2006</a:t>
          </a:r>
        </a:p>
      </dsp:txBody>
      <dsp:txXfrm>
        <a:off x="2723684" y="5221605"/>
        <a:ext cx="2592444" cy="3481070"/>
      </dsp:txXfrm>
    </dsp:sp>
    <dsp:sp modelId="{D05B6659-9C7B-3640-98FB-2AB2BCA7AA30}">
      <dsp:nvSpPr>
        <dsp:cNvPr id="0" name=""/>
        <dsp:cNvSpPr/>
      </dsp:nvSpPr>
      <dsp:spPr>
        <a:xfrm>
          <a:off x="3584772" y="3916204"/>
          <a:ext cx="870267" cy="87026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5F6CFF-794E-9445-B47D-349456B46888}">
      <dsp:nvSpPr>
        <dsp:cNvPr id="0" name=""/>
        <dsp:cNvSpPr/>
      </dsp:nvSpPr>
      <dsp:spPr>
        <a:xfrm>
          <a:off x="5445750" y="0"/>
          <a:ext cx="2592444" cy="348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b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solidFill>
                <a:srgbClr val="0070C0"/>
              </a:solidFill>
            </a:rPr>
            <a:t>C# 3, 2007</a:t>
          </a:r>
          <a:endParaRPr lang="en-US" sz="6400" kern="1200" dirty="0">
            <a:solidFill>
              <a:srgbClr val="0070C0"/>
            </a:solidFill>
          </a:endParaRPr>
        </a:p>
      </dsp:txBody>
      <dsp:txXfrm>
        <a:off x="5445750" y="0"/>
        <a:ext cx="2592444" cy="3481070"/>
      </dsp:txXfrm>
    </dsp:sp>
    <dsp:sp modelId="{6172ADBF-FBE5-C04B-AF1F-A11741F37333}">
      <dsp:nvSpPr>
        <dsp:cNvPr id="0" name=""/>
        <dsp:cNvSpPr/>
      </dsp:nvSpPr>
      <dsp:spPr>
        <a:xfrm>
          <a:off x="6306839" y="3916204"/>
          <a:ext cx="870267" cy="8702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98460B-63A7-3B41-8D35-A065EFEF58B1}">
      <dsp:nvSpPr>
        <dsp:cNvPr id="0" name=""/>
        <dsp:cNvSpPr/>
      </dsp:nvSpPr>
      <dsp:spPr>
        <a:xfrm>
          <a:off x="8167817" y="5221605"/>
          <a:ext cx="2592444" cy="348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t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solidFill>
                <a:schemeClr val="accent2">
                  <a:lumMod val="75000"/>
                </a:schemeClr>
              </a:solidFill>
            </a:rPr>
            <a:t>C# 4, 2010</a:t>
          </a:r>
          <a:endParaRPr lang="en-US" sz="6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8167817" y="5221605"/>
        <a:ext cx="2592444" cy="3481070"/>
      </dsp:txXfrm>
    </dsp:sp>
    <dsp:sp modelId="{0216733D-59C7-E347-BA93-F526B88E4748}">
      <dsp:nvSpPr>
        <dsp:cNvPr id="0" name=""/>
        <dsp:cNvSpPr/>
      </dsp:nvSpPr>
      <dsp:spPr>
        <a:xfrm>
          <a:off x="9028906" y="3916204"/>
          <a:ext cx="870267" cy="87026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109429-06F3-A748-B67E-00C94042FBAD}">
      <dsp:nvSpPr>
        <dsp:cNvPr id="0" name=""/>
        <dsp:cNvSpPr/>
      </dsp:nvSpPr>
      <dsp:spPr>
        <a:xfrm>
          <a:off x="10889884" y="0"/>
          <a:ext cx="2592444" cy="348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b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solidFill>
                <a:srgbClr val="0070C0"/>
              </a:solidFill>
            </a:rPr>
            <a:t>C# 5, 2013</a:t>
          </a:r>
          <a:endParaRPr lang="en-US" sz="6400" kern="1200" dirty="0">
            <a:solidFill>
              <a:srgbClr val="0070C0"/>
            </a:solidFill>
          </a:endParaRPr>
        </a:p>
      </dsp:txBody>
      <dsp:txXfrm>
        <a:off x="10889884" y="0"/>
        <a:ext cx="2592444" cy="3481070"/>
      </dsp:txXfrm>
    </dsp:sp>
    <dsp:sp modelId="{84D1C4F3-372B-9A44-9D6B-E341A4B5FC88}">
      <dsp:nvSpPr>
        <dsp:cNvPr id="0" name=""/>
        <dsp:cNvSpPr/>
      </dsp:nvSpPr>
      <dsp:spPr>
        <a:xfrm>
          <a:off x="11750972" y="3916204"/>
          <a:ext cx="870267" cy="8702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466384-8F11-6544-831B-AD9DE618C775}">
      <dsp:nvSpPr>
        <dsp:cNvPr id="0" name=""/>
        <dsp:cNvSpPr/>
      </dsp:nvSpPr>
      <dsp:spPr>
        <a:xfrm>
          <a:off x="13611951" y="5221605"/>
          <a:ext cx="2592444" cy="348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t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solidFill>
                <a:schemeClr val="accent2">
                  <a:lumMod val="75000"/>
                </a:schemeClr>
              </a:solidFill>
            </a:rPr>
            <a:t>C# 6, 2015</a:t>
          </a:r>
          <a:endParaRPr lang="en-US" sz="6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3611951" y="5221605"/>
        <a:ext cx="2592444" cy="3481070"/>
      </dsp:txXfrm>
    </dsp:sp>
    <dsp:sp modelId="{DD69C373-2C72-064D-88BD-952666AF1F44}">
      <dsp:nvSpPr>
        <dsp:cNvPr id="0" name=""/>
        <dsp:cNvSpPr/>
      </dsp:nvSpPr>
      <dsp:spPr>
        <a:xfrm>
          <a:off x="14473039" y="3916204"/>
          <a:ext cx="870267" cy="87026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FD11D-CAAB-6A4B-B728-762C740309D9}">
      <dsp:nvSpPr>
        <dsp:cNvPr id="0" name=""/>
        <dsp:cNvSpPr/>
      </dsp:nvSpPr>
      <dsp:spPr>
        <a:xfrm>
          <a:off x="16334018" y="0"/>
          <a:ext cx="2592444" cy="348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b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>
              <a:solidFill>
                <a:srgbClr val="FF0000"/>
              </a:solidFill>
            </a:rPr>
            <a:t>C# 7, RSN</a:t>
          </a:r>
          <a:endParaRPr lang="en-US" sz="6400" kern="1200" dirty="0">
            <a:solidFill>
              <a:srgbClr val="FF0000"/>
            </a:solidFill>
          </a:endParaRPr>
        </a:p>
      </dsp:txBody>
      <dsp:txXfrm>
        <a:off x="16334018" y="0"/>
        <a:ext cx="2592444" cy="3481070"/>
      </dsp:txXfrm>
    </dsp:sp>
    <dsp:sp modelId="{0A5B3EB4-1424-0C43-BCA2-4CC2E40A250C}">
      <dsp:nvSpPr>
        <dsp:cNvPr id="0" name=""/>
        <dsp:cNvSpPr/>
      </dsp:nvSpPr>
      <dsp:spPr>
        <a:xfrm>
          <a:off x="17195106" y="3916204"/>
          <a:ext cx="870267" cy="870267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4C25D-8119-074B-960C-62F76FB78E5A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F8F52-A7A9-D041-BA1A-F54BABAC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634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63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33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6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1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3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8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4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in demo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00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9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8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0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/o illustration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1848" y="5952744"/>
            <a:ext cx="12957048" cy="1746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1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016689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12434660" y="4365971"/>
            <a:ext cx="10515600" cy="697653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4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413030" y="4365971"/>
            <a:ext cx="10515600" cy="697653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4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13037" y="1176783"/>
            <a:ext cx="21557942" cy="874262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13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4030135" y="2228008"/>
            <a:ext cx="16340666" cy="925998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9598" spc="-22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789667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peaker Intro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904" y="4224683"/>
            <a:ext cx="14032496" cy="3567596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22966" y="6842958"/>
            <a:ext cx="14032434" cy="2127250"/>
          </a:xfrm>
        </p:spPr>
        <p:txBody>
          <a:bodyPr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r">
              <a:defRPr sz="6000"/>
            </a:lvl2pPr>
            <a:lvl3pPr algn="r">
              <a:defRPr sz="6000"/>
            </a:lvl3pPr>
            <a:lvl4pPr algn="r">
              <a:defRPr sz="6000"/>
            </a:lvl4pPr>
            <a:lvl5pPr algn="r">
              <a:defRPr sz="6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32658"/>
            <a:ext cx="8149389" cy="13558158"/>
          </a:xfrm>
        </p:spPr>
        <p:txBody>
          <a:bodyPr anchor="ctr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photo here. Make sure</a:t>
            </a:r>
            <a:br>
              <a:rPr lang="en-US" dirty="0"/>
            </a:br>
            <a:r>
              <a:rPr lang="en-US" dirty="0"/>
              <a:t>it fills the space provided fully.</a:t>
            </a:r>
            <a:br>
              <a:rPr lang="en-US" dirty="0"/>
            </a:br>
            <a:r>
              <a:rPr lang="en-US" dirty="0"/>
              <a:t>Click photo and navigate to  “Picture Format” tab to adjust size and placement of image. See slide 18 for instructions</a:t>
            </a:r>
            <a:br>
              <a:rPr lang="en-US" dirty="0"/>
            </a:br>
            <a:r>
              <a:rPr lang="en-US" dirty="0"/>
              <a:t>on how to resize images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364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ing / Quote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18857" y="3750590"/>
            <a:ext cx="12582144" cy="5238427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18000" b="1" i="0">
                <a:solidFill>
                  <a:srgbClr val="1FAEC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/>
            <a:r>
              <a:rPr lang="en-US" dirty="0"/>
              <a:t>Title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85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22504500" cy="228600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8000" b="1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3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12434660" y="4365971"/>
            <a:ext cx="10515600" cy="697653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4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413030" y="4365971"/>
            <a:ext cx="10515600" cy="697653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4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13037" y="1176783"/>
            <a:ext cx="21557942" cy="874262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27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peaker Intro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904" y="4224683"/>
            <a:ext cx="14032496" cy="3567596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22966" y="6842958"/>
            <a:ext cx="14032434" cy="2127250"/>
          </a:xfrm>
        </p:spPr>
        <p:txBody>
          <a:bodyPr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r">
              <a:defRPr sz="6000"/>
            </a:lvl2pPr>
            <a:lvl3pPr algn="r">
              <a:defRPr sz="6000"/>
            </a:lvl3pPr>
            <a:lvl4pPr algn="r">
              <a:defRPr sz="6000"/>
            </a:lvl4pPr>
            <a:lvl5pPr algn="r">
              <a:defRPr sz="6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32658"/>
            <a:ext cx="8149389" cy="13558158"/>
          </a:xfrm>
        </p:spPr>
        <p:txBody>
          <a:bodyPr anchor="ctr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photo here. Make sure</a:t>
            </a:r>
            <a:br>
              <a:rPr lang="en-US" dirty="0"/>
            </a:br>
            <a:r>
              <a:rPr lang="en-US" dirty="0"/>
              <a:t>it fills the space provided fully.</a:t>
            </a:r>
            <a:br>
              <a:rPr lang="en-US" dirty="0"/>
            </a:br>
            <a:r>
              <a:rPr lang="en-US" dirty="0"/>
              <a:t>Click photo and navigate to  “Picture Format” tab to adjust size and placement of image. See slide 18 for instructions</a:t>
            </a:r>
            <a:br>
              <a:rPr lang="en-US" dirty="0"/>
            </a:br>
            <a:r>
              <a:rPr lang="en-US" dirty="0"/>
              <a:t>on how to resize images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91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ing / Quote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18857" y="3750590"/>
            <a:ext cx="12582144" cy="5238427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18000" b="1" i="0">
                <a:solidFill>
                  <a:srgbClr val="1FAEC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/>
            <a:r>
              <a:rPr lang="en-US" dirty="0"/>
              <a:t>Title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8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eaker Intro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904" y="4224683"/>
            <a:ext cx="14032496" cy="3567596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22966" y="6842958"/>
            <a:ext cx="14032434" cy="2127250"/>
          </a:xfrm>
        </p:spPr>
        <p:txBody>
          <a:bodyPr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r">
              <a:defRPr sz="6000"/>
            </a:lvl2pPr>
            <a:lvl3pPr algn="r">
              <a:defRPr sz="6000"/>
            </a:lvl3pPr>
            <a:lvl4pPr algn="r">
              <a:defRPr sz="6000"/>
            </a:lvl4pPr>
            <a:lvl5pPr algn="r">
              <a:defRPr sz="6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32658"/>
            <a:ext cx="8149389" cy="13558158"/>
          </a:xfrm>
        </p:spPr>
        <p:txBody>
          <a:bodyPr anchor="ctr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photo here. Make sure</a:t>
            </a:r>
            <a:br>
              <a:rPr lang="en-US" dirty="0"/>
            </a:br>
            <a:r>
              <a:rPr lang="en-US" dirty="0"/>
              <a:t>it fills the space provided fully.</a:t>
            </a:r>
            <a:br>
              <a:rPr lang="en-US" dirty="0"/>
            </a:br>
            <a:r>
              <a:rPr lang="en-US" dirty="0"/>
              <a:t>Click photo and navigate to  “Picture Format” tab to adjust size and placement of image. See slide 18 for instructions</a:t>
            </a:r>
            <a:br>
              <a:rPr lang="en-US" dirty="0"/>
            </a:br>
            <a:r>
              <a:rPr lang="en-US" dirty="0"/>
              <a:t>on how to resize images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Only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22504500" cy="228600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8000" b="1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5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12434660" y="4365971"/>
            <a:ext cx="10515600" cy="697653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4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413030" y="4365971"/>
            <a:ext cx="10515600" cy="697653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4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13037" y="1176783"/>
            <a:ext cx="21557942" cy="874262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199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6807" y="1891826"/>
            <a:ext cx="17274146" cy="5237108"/>
          </a:xfrm>
        </p:spPr>
        <p:txBody>
          <a:bodyPr bIns="0" anchor="b">
            <a:normAutofit/>
          </a:bodyPr>
          <a:lstStyle>
            <a:lvl1pPr algn="l"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6808" y="7128935"/>
            <a:ext cx="17274144" cy="214219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3600" b="0">
                <a:solidFill>
                  <a:schemeClr val="tx1"/>
                </a:solidFill>
              </a:defRPr>
            </a:lvl1pPr>
            <a:lvl2pPr marL="914400" indent="0" algn="ctr">
              <a:buNone/>
              <a:defRPr sz="36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465660" y="660741"/>
            <a:ext cx="5030792" cy="618402"/>
          </a:xfrm>
          <a:prstGeom prst="rect">
            <a:avLst/>
          </a:prstGeom>
        </p:spPr>
        <p:txBody>
          <a:bodyPr/>
          <a:lstStyle/>
          <a:p>
            <a:fld id="{1160EA64-D806-43AC-9DF2-F8C432F32B4C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4248" y="658615"/>
            <a:ext cx="11887336" cy="61840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48785" y="269860"/>
            <a:ext cx="1622038" cy="1007156"/>
          </a:xfrm>
          <a:prstGeom prst="rect">
            <a:avLst/>
          </a:prstGeo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79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465660" y="660741"/>
            <a:ext cx="5030792" cy="61840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F070A7B3-6521-4DCA-87E5-044747A908C1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40" y="658615"/>
            <a:ext cx="11877672" cy="61840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36153" y="274816"/>
            <a:ext cx="1622038" cy="1007156"/>
          </a:xfrm>
          <a:prstGeom prst="rect">
            <a:avLst/>
          </a:prstGeo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65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A8D8-0785-D04C-ADF6-BDAB521E02E3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42F6-B523-CA40-9395-019CFB4E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A8D8-0785-D04C-ADF6-BDAB521E02E3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42F6-B523-CA40-9395-019CFB4E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A8D8-0785-D04C-ADF6-BDAB521E02E3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42F6-B523-CA40-9395-019CFB4E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A8D8-0785-D04C-ADF6-BDAB521E02E3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42F6-B523-CA40-9395-019CFB4E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peaker Intro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904" y="4224683"/>
            <a:ext cx="14032496" cy="3567596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22966" y="6842958"/>
            <a:ext cx="14032434" cy="2127250"/>
          </a:xfrm>
        </p:spPr>
        <p:txBody>
          <a:bodyPr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r">
              <a:defRPr sz="6000"/>
            </a:lvl2pPr>
            <a:lvl3pPr algn="r">
              <a:defRPr sz="6000"/>
            </a:lvl3pPr>
            <a:lvl4pPr algn="r">
              <a:defRPr sz="6000"/>
            </a:lvl4pPr>
            <a:lvl5pPr algn="r">
              <a:defRPr sz="6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32658"/>
            <a:ext cx="8149389" cy="13558158"/>
          </a:xfrm>
        </p:spPr>
        <p:txBody>
          <a:bodyPr anchor="ctr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photo here. Make sure</a:t>
            </a:r>
            <a:br>
              <a:rPr lang="en-US" dirty="0"/>
            </a:br>
            <a:r>
              <a:rPr lang="en-US" dirty="0"/>
              <a:t>it fills the space provided fully.</a:t>
            </a:r>
            <a:br>
              <a:rPr lang="en-US" dirty="0"/>
            </a:br>
            <a:r>
              <a:rPr lang="en-US" dirty="0"/>
              <a:t>Click photo and navigate to  “Picture Format” tab to adjust size and placement of image. See slide 18 for instructions</a:t>
            </a:r>
            <a:br>
              <a:rPr lang="en-US" dirty="0"/>
            </a:br>
            <a:r>
              <a:rPr lang="en-US" dirty="0"/>
              <a:t>on how to resize images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407" y="9980024"/>
            <a:ext cx="3826764" cy="861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2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A8D8-0785-D04C-ADF6-BDAB521E02E3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42F6-B523-CA40-9395-019CFB4E99B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A8D8-0785-D04C-ADF6-BDAB521E02E3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42F6-B523-CA40-9395-019CFB4E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A8D8-0785-D04C-ADF6-BDAB521E02E3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42F6-B523-CA40-9395-019CFB4E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A8D8-0785-D04C-ADF6-BDAB521E02E3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42F6-B523-CA40-9395-019CFB4E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A8D8-0785-D04C-ADF6-BDAB521E02E3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42F6-B523-CA40-9395-019CFB4E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913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ing / Quote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18857" y="3750590"/>
            <a:ext cx="12582144" cy="5238427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18000" b="1" i="0">
                <a:solidFill>
                  <a:srgbClr val="1FAEC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/>
            <a:r>
              <a:rPr lang="en-US" dirty="0"/>
              <a:t>Title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258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22504500" cy="228600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8000" b="1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22504500" cy="2286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 Light_Lef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10856976" cy="2286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2754312"/>
            <a:ext cx="10856912" cy="9432279"/>
          </a:xfr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lang="en-US" sz="54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571500" lvl="1" indent="-5715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Second level</a:t>
            </a:r>
          </a:p>
          <a:p>
            <a:pPr marL="1158875" lvl="2" indent="-608013">
              <a:lnSpc>
                <a:spcPct val="100000"/>
              </a:lnSpc>
              <a:buFont typeface=".AppleSystemUIFont" charset="0"/>
              <a:buChar char="–"/>
              <a:tabLst/>
            </a:pPr>
            <a:r>
              <a:rPr lang="en-US" dirty="0"/>
              <a:t>Third level</a:t>
            </a:r>
          </a:p>
          <a:p>
            <a:pPr marL="1849438" lvl="3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2484438" lvl="4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9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 Light_R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63944" y="100584"/>
            <a:ext cx="10856976" cy="2286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264008" y="2754312"/>
            <a:ext cx="10856912" cy="9432279"/>
          </a:xfrm>
          <a:ln w="12700">
            <a:miter lim="400000"/>
          </a:ln>
        </p:spPr>
        <p:txBody>
          <a:bodyPr vert="horz" lIns="0" tIns="0" rIns="0" bIns="0" rtlCol="0">
            <a:normAutofit/>
          </a:bodyPr>
          <a:lstStyle>
            <a:lvl1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lang="en-US" sz="54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571500" lvl="1" indent="-571500">
              <a:buFont typeface="Arial" charset="0"/>
            </a:pPr>
            <a:r>
              <a:rPr lang="en-US" dirty="0"/>
              <a:t>Second level</a:t>
            </a:r>
          </a:p>
          <a:p>
            <a:pPr marL="1158875" lvl="2" indent="-608013"/>
            <a:r>
              <a:rPr lang="en-US" dirty="0"/>
              <a:t>Third level</a:t>
            </a:r>
          </a:p>
          <a:p>
            <a:pPr marL="1849438" lvl="3" indent="-635000">
              <a:buFont typeface="Arial" charset="0"/>
            </a:pPr>
            <a:r>
              <a:rPr lang="en-US" dirty="0"/>
              <a:t>Fourth level</a:t>
            </a:r>
          </a:p>
          <a:p>
            <a:pPr marL="2484438" lvl="4">
              <a:buFont typeface="Arial" charset="0"/>
            </a:pPr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417062"/>
            <a:ext cx="24414480" cy="3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Pr>
        <a:solidFill>
          <a:srgbClr val="302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22329648" cy="228600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8000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2754312"/>
            <a:ext cx="22329584" cy="9432279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2pPr>
            <a:lvl3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3pPr>
            <a:lvl4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4pPr>
            <a:lvl5pPr>
              <a:defRPr lang="en-US" sz="4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571500" lvl="1" indent="-5715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Second level</a:t>
            </a:r>
          </a:p>
          <a:p>
            <a:pPr marL="1158875" lvl="2" indent="-608013">
              <a:lnSpc>
                <a:spcPct val="100000"/>
              </a:lnSpc>
              <a:buFont typeface=".AppleSystemUIFont" charset="0"/>
              <a:buChar char="–"/>
              <a:tabLst/>
            </a:pPr>
            <a:r>
              <a:rPr lang="en-US" dirty="0"/>
              <a:t>Third level</a:t>
            </a:r>
          </a:p>
          <a:p>
            <a:pPr marL="1849438" lvl="3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2484438" lvl="4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25500"/>
            <a:ext cx="24414480" cy="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2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4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23" r:id="rId3"/>
    <p:sldLayoutId id="2147483718" r:id="rId4"/>
    <p:sldLayoutId id="2147483717" r:id="rId5"/>
    <p:sldLayoutId id="2147483700" r:id="rId6"/>
    <p:sldLayoutId id="2147483671" r:id="rId7"/>
    <p:sldLayoutId id="2147483673" r:id="rId8"/>
    <p:sldLayoutId id="2147483711" r:id="rId9"/>
    <p:sldLayoutId id="2147483704" r:id="rId10"/>
    <p:sldLayoutId id="2147483724" r:id="rId11"/>
    <p:sldLayoutId id="2147483725" r:id="rId12"/>
    <p:sldLayoutId id="2147483726" r:id="rId13"/>
    <p:sldLayoutId id="2147483739" r:id="rId14"/>
    <p:sldLayoutId id="2147483740" r:id="rId15"/>
    <p:sldLayoutId id="2147483742" r:id="rId16"/>
    <p:sldLayoutId id="2147483743" r:id="rId17"/>
    <p:sldLayoutId id="2147483756" r:id="rId18"/>
    <p:sldLayoutId id="2147483757" r:id="rId19"/>
    <p:sldLayoutId id="2147483759" r:id="rId20"/>
    <p:sldLayoutId id="2147483760" r:id="rId21"/>
    <p:sldLayoutId id="2147484019" r:id="rId22"/>
    <p:sldLayoutId id="2147484020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/>
        <a:buNone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1pPr>
      <a:lvl2pPr marL="693738" indent="-693738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2pPr>
      <a:lvl3pPr marL="1389063" indent="-674688" algn="l" defTabSz="914400" rtl="0" eaLnBrk="1" latinLnBrk="0" hangingPunct="1">
        <a:lnSpc>
          <a:spcPct val="100000"/>
        </a:lnSpc>
        <a:spcBef>
          <a:spcPts val="500"/>
        </a:spcBef>
        <a:buFont typeface=".AppleSystemUIFont" charset="0"/>
        <a:buChar char="–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3pPr>
      <a:lvl4pPr marL="2063750" indent="-655638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4pPr>
      <a:lvl5pPr marL="2698750" indent="-6350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A8D8-0785-D04C-ADF6-BDAB521E02E3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42F6-B523-CA40-9395-019CFB4E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5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 descr="Jesse-xamarinU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r="7402"/>
          <a:stretch>
            <a:fillRect/>
          </a:stretch>
        </p:blipFill>
        <p:spPr>
          <a:xfrm>
            <a:off x="3962400" y="5406718"/>
            <a:ext cx="5671771" cy="5671771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0524731" y="6081941"/>
            <a:ext cx="11006667" cy="899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825500">
              <a:defRPr sz="24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Segoe UI"/>
              </a:defRPr>
            </a:lvl1pPr>
            <a:lvl2pPr indent="228600" defTabSz="825500">
              <a:defRPr sz="4500" b="1">
                <a:solidFill>
                  <a:srgbClr val="3B99D4"/>
                </a:solidFill>
                <a:latin typeface="+mn-lt"/>
                <a:ea typeface="+mn-ea"/>
                <a:cs typeface="+mn-cs"/>
                <a:sym typeface="Segoe UI"/>
              </a:defRPr>
            </a:lvl2pPr>
            <a:lvl3pPr indent="457200" defTabSz="825500">
              <a:defRPr sz="4500" b="1">
                <a:solidFill>
                  <a:srgbClr val="3B99D4"/>
                </a:solidFill>
                <a:latin typeface="+mn-lt"/>
                <a:ea typeface="+mn-ea"/>
                <a:cs typeface="+mn-cs"/>
                <a:sym typeface="Segoe UI"/>
              </a:defRPr>
            </a:lvl3pPr>
            <a:lvl4pPr indent="685800" defTabSz="825500">
              <a:defRPr sz="4500" b="1">
                <a:solidFill>
                  <a:srgbClr val="3B99D4"/>
                </a:solidFill>
                <a:latin typeface="+mn-lt"/>
                <a:ea typeface="+mn-ea"/>
                <a:cs typeface="+mn-cs"/>
                <a:sym typeface="Segoe UI"/>
              </a:defRPr>
            </a:lvl4pPr>
            <a:lvl5pPr indent="914400" defTabSz="825500">
              <a:defRPr sz="4500" b="1">
                <a:solidFill>
                  <a:srgbClr val="3B99D4"/>
                </a:solidFill>
                <a:latin typeface="+mn-lt"/>
                <a:ea typeface="+mn-ea"/>
                <a:cs typeface="+mn-cs"/>
                <a:sym typeface="Segoe UI"/>
              </a:defRPr>
            </a:lvl5pPr>
            <a:lvl6pPr indent="1143000" defTabSz="825500">
              <a:defRPr sz="4500" b="1">
                <a:solidFill>
                  <a:srgbClr val="3B99D4"/>
                </a:solidFill>
                <a:latin typeface="+mn-lt"/>
                <a:ea typeface="+mn-ea"/>
                <a:cs typeface="+mn-cs"/>
                <a:sym typeface="Segoe UI"/>
              </a:defRPr>
            </a:lvl6pPr>
            <a:lvl7pPr indent="1371600" defTabSz="825500">
              <a:defRPr sz="4500" b="1">
                <a:solidFill>
                  <a:srgbClr val="3B99D4"/>
                </a:solidFill>
                <a:latin typeface="+mn-lt"/>
                <a:ea typeface="+mn-ea"/>
                <a:cs typeface="+mn-cs"/>
                <a:sym typeface="Segoe UI"/>
              </a:defRPr>
            </a:lvl7pPr>
            <a:lvl8pPr indent="1600200" defTabSz="825500">
              <a:defRPr sz="4500" b="1">
                <a:solidFill>
                  <a:srgbClr val="3B99D4"/>
                </a:solidFill>
                <a:latin typeface="+mn-lt"/>
                <a:ea typeface="+mn-ea"/>
                <a:cs typeface="+mn-cs"/>
                <a:sym typeface="Segoe UI"/>
              </a:defRPr>
            </a:lvl8pPr>
            <a:lvl9pPr indent="1828800" defTabSz="825500">
              <a:defRPr sz="4500" b="1">
                <a:solidFill>
                  <a:srgbClr val="3B99D4"/>
                </a:solidFill>
                <a:latin typeface="+mn-lt"/>
                <a:ea typeface="+mn-ea"/>
                <a:cs typeface="+mn-cs"/>
                <a:sym typeface="Segoe UI"/>
              </a:defRPr>
            </a:lvl9pPr>
          </a:lstStyle>
          <a:p>
            <a:pPr algn="l"/>
            <a:r>
              <a:rPr lang="en-US" sz="4800" dirty="0" smtClean="0">
                <a:latin typeface="Gotham Medium" panose="02000604030000020004" pitchFamily="50" charset="0"/>
              </a:rPr>
              <a:t>Jesse Liberty</a:t>
            </a:r>
          </a:p>
          <a:p>
            <a:pPr algn="l"/>
            <a:r>
              <a:rPr lang="en-US" sz="4800" dirty="0" smtClean="0">
                <a:latin typeface="Gotham Medium" panose="02000604030000020004" pitchFamily="50" charset="0"/>
              </a:rPr>
              <a:t>@</a:t>
            </a:r>
            <a:r>
              <a:rPr lang="en-US" sz="4800" dirty="0" err="1" smtClean="0">
                <a:latin typeface="Gotham Medium" panose="02000604030000020004" pitchFamily="50" charset="0"/>
              </a:rPr>
              <a:t>jesseliberty</a:t>
            </a:r>
            <a:endParaRPr lang="en-US" sz="4800" dirty="0">
              <a:latin typeface="Gotham Medium" panose="02000604030000020004" pitchFamily="50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962400" y="1787402"/>
            <a:ext cx="14344649" cy="15709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 smtClean="0">
                <a:latin typeface="Gotham Medium" panose="02000604030000020004" pitchFamily="50" charset="0"/>
              </a:rPr>
              <a:t>What’s New in C# 6 and C# 7?</a:t>
            </a:r>
            <a:endParaRPr lang="en-US" b="0" dirty="0">
              <a:latin typeface="Gotham Medium" panose="02000604030000020004" pitchFamily="50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730" y="7512352"/>
            <a:ext cx="2219719" cy="34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44638"/>
            <a:ext cx="16340138" cy="92614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Out Variables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25" y="3457917"/>
            <a:ext cx="10387232" cy="68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601" y="1408521"/>
            <a:ext cx="23392015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charset="0"/>
              </a:rPr>
              <a:t>Point</a:t>
            </a:r>
            <a:endParaRPr lang="en-US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{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mr-IN" sz="3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20;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mr-IN" sz="3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50;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      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GetCoordinates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a, 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b)</a:t>
            </a:r>
          </a:p>
          <a:p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a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b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mr-IN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charset="0"/>
              </a:rPr>
              <a:t>Runner</a:t>
            </a:r>
            <a:endParaRPr lang="en-US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{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charset="0"/>
              </a:rPr>
              <a:t>PrintCoordinates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3600" dirty="0">
                <a:solidFill>
                  <a:srgbClr val="2B91AF"/>
                </a:solidFill>
                <a:latin typeface="Consolas" charset="0"/>
              </a:rPr>
              <a:t>Point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p)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{</a:t>
            </a:r>
            <a:endParaRPr lang="en-US" sz="3600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		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xx,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yy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;</a:t>
            </a:r>
            <a:endParaRPr lang="mr-IN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         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p.GetCoordinates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xx,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yy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36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3600" dirty="0">
                <a:solidFill>
                  <a:srgbClr val="A31515"/>
                </a:solidFill>
                <a:latin typeface="Consolas" charset="0"/>
              </a:rPr>
              <a:t>$"(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mr-IN" sz="3600" dirty="0" err="1" smtClean="0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mr-IN" sz="3600" dirty="0" smtClean="0">
                <a:solidFill>
                  <a:srgbClr val="A31515"/>
                </a:solidFill>
                <a:latin typeface="Consolas" charset="0"/>
              </a:rPr>
              <a:t>, 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mr-IN" sz="3600" dirty="0" err="1" smtClean="0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mr-IN" sz="3600" dirty="0" smtClean="0">
                <a:solidFill>
                  <a:srgbClr val="A31515"/>
                </a:solidFill>
                <a:latin typeface="Consolas" charset="0"/>
              </a:rPr>
              <a:t>)"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);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  // 20, 50</a:t>
            </a:r>
            <a:endParaRPr lang="mr-IN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}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233157" y="318004"/>
            <a:ext cx="357341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5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36657"/>
            <a:ext cx="23392015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charset="0"/>
              </a:rPr>
              <a:t>Point</a:t>
            </a:r>
            <a:endParaRPr lang="en-US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{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mr-IN" sz="3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20;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mr-IN" sz="3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50;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      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GetCoordinates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a, 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b)</a:t>
            </a:r>
          </a:p>
          <a:p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a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b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mr-IN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charset="0"/>
              </a:rPr>
              <a:t>Runner</a:t>
            </a:r>
            <a:endParaRPr lang="en-US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{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charset="0"/>
              </a:rPr>
              <a:t>PrintCoordinates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3600" dirty="0">
                <a:solidFill>
                  <a:srgbClr val="2B91AF"/>
                </a:solidFill>
                <a:latin typeface="Consolas" charset="0"/>
              </a:rPr>
              <a:t>Point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p)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         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p.GetCoordinates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3600" dirty="0" smtClean="0">
                <a:solidFill>
                  <a:srgbClr val="FF0000"/>
                </a:solidFill>
                <a:latin typeface="Consolas" charset="0"/>
              </a:rPr>
              <a:t>out </a:t>
            </a:r>
            <a:r>
              <a:rPr lang="en-US" sz="3600" dirty="0" err="1">
                <a:solidFill>
                  <a:srgbClr val="FF0000"/>
                </a:solidFill>
                <a:latin typeface="Consolas" charset="0"/>
              </a:rPr>
              <a:t>int</a:t>
            </a:r>
            <a:r>
              <a:rPr lang="en-US" sz="3600" dirty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xx, </a:t>
            </a:r>
            <a:r>
              <a:rPr lang="en-US" sz="3600" dirty="0">
                <a:solidFill>
                  <a:srgbClr val="FF0000"/>
                </a:solidFill>
                <a:latin typeface="Consolas" charset="0"/>
              </a:rPr>
              <a:t>out </a:t>
            </a:r>
            <a:r>
              <a:rPr lang="en-US" sz="3600" dirty="0" err="1">
                <a:solidFill>
                  <a:srgbClr val="FF0000"/>
                </a:solidFill>
                <a:latin typeface="Consolas" charset="0"/>
              </a:rPr>
              <a:t>int</a:t>
            </a:r>
            <a:r>
              <a:rPr lang="en-US" sz="3600" dirty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yy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36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3600" dirty="0">
                <a:solidFill>
                  <a:srgbClr val="A31515"/>
                </a:solidFill>
                <a:latin typeface="Consolas" charset="0"/>
              </a:rPr>
              <a:t>$"(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mr-IN" sz="3600" dirty="0" err="1" smtClean="0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mr-IN" sz="3600" dirty="0" smtClean="0">
                <a:solidFill>
                  <a:srgbClr val="A31515"/>
                </a:solidFill>
                <a:latin typeface="Consolas" charset="0"/>
              </a:rPr>
              <a:t>, 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mr-IN" sz="3600" dirty="0" err="1" smtClean="0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mr-IN" sz="3600" dirty="0" smtClean="0">
                <a:solidFill>
                  <a:srgbClr val="A31515"/>
                </a:solidFill>
                <a:latin typeface="Consolas" charset="0"/>
              </a:rPr>
              <a:t>)"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);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  // 20, 50</a:t>
            </a:r>
            <a:endParaRPr lang="mr-IN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}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120615" y="332072"/>
            <a:ext cx="357341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466" y="1521063"/>
            <a:ext cx="23392015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charset="0"/>
              </a:rPr>
              <a:t>Point</a:t>
            </a:r>
            <a:endParaRPr lang="en-US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{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mr-IN" sz="3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20;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mr-IN" sz="3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50;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      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GetCoordinates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a, 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b)</a:t>
            </a:r>
          </a:p>
          <a:p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a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b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mr-IN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charset="0"/>
              </a:rPr>
              <a:t>Runner</a:t>
            </a:r>
            <a:endParaRPr lang="en-US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{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charset="0"/>
              </a:rPr>
              <a:t>PrintCoordinates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3600" dirty="0">
                <a:solidFill>
                  <a:srgbClr val="2B91AF"/>
                </a:solidFill>
                <a:latin typeface="Consolas" charset="0"/>
              </a:rPr>
              <a:t>Point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p)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         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p.GetCoordinates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3600" dirty="0" smtClean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Consolas" charset="0"/>
              </a:rPr>
              <a:t>var</a:t>
            </a:r>
            <a:r>
              <a:rPr lang="en-US" sz="3600" dirty="0" smtClean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xx,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Consolas" charset="0"/>
              </a:rPr>
              <a:t>var</a:t>
            </a:r>
            <a:r>
              <a:rPr lang="en-US" sz="3600" dirty="0" smtClean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yy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36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3600" dirty="0">
                <a:solidFill>
                  <a:srgbClr val="A31515"/>
                </a:solidFill>
                <a:latin typeface="Consolas" charset="0"/>
              </a:rPr>
              <a:t>$"(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mr-IN" sz="3600" dirty="0" err="1" smtClean="0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x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mr-IN" sz="3600" dirty="0" smtClean="0">
                <a:solidFill>
                  <a:srgbClr val="A31515"/>
                </a:solidFill>
                <a:latin typeface="Consolas" charset="0"/>
              </a:rPr>
              <a:t>, 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mr-IN" sz="3600" dirty="0" err="1" smtClean="0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y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mr-IN" sz="3600" dirty="0" smtClean="0">
                <a:solidFill>
                  <a:srgbClr val="A31515"/>
                </a:solidFill>
                <a:latin typeface="Consolas" charset="0"/>
              </a:rPr>
              <a:t>)"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);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  // 20, 50</a:t>
            </a:r>
            <a:endParaRPr lang="mr-IN" sz="36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}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57907" y="346139"/>
            <a:ext cx="357341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7268" y="4539573"/>
            <a:ext cx="177534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PrintStars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s)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48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.TryParse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(s,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)) </a:t>
            </a:r>
            <a:endParaRPr lang="en-US" sz="4800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     { </a:t>
            </a:r>
            <a:r>
              <a:rPr lang="en-US" sz="48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'*'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)); }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89760" y="768170"/>
            <a:ext cx="357341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44638"/>
            <a:ext cx="16340138" cy="92614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Pattern Matching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166" y="2856929"/>
            <a:ext cx="11582400" cy="79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Patterns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 elements that can test that a value has a certain “shape”</a:t>
            </a:r>
          </a:p>
          <a:p>
            <a:r>
              <a:rPr lang="en-US" dirty="0" smtClean="0"/>
              <a:t>Extract information from the value when it has the ”shape” expected</a:t>
            </a:r>
          </a:p>
          <a:p>
            <a:r>
              <a:rPr lang="en-US" dirty="0" smtClean="0"/>
              <a:t>Three types of patterns</a:t>
            </a:r>
          </a:p>
          <a:p>
            <a:pPr lvl="1"/>
            <a:r>
              <a:rPr lang="en-US" dirty="0" smtClean="0"/>
              <a:t>Constant patterns of the form c which test that the input is equal to c</a:t>
            </a:r>
          </a:p>
          <a:p>
            <a:pPr lvl="1"/>
            <a:r>
              <a:rPr lang="en-US" dirty="0" smtClean="0"/>
              <a:t>Type patterns of the form T x which test that the input has type T and extracts the value of x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patterns of the form </a:t>
            </a:r>
            <a:r>
              <a:rPr lang="en-US" dirty="0" err="1" smtClean="0"/>
              <a:t>var</a:t>
            </a:r>
            <a:r>
              <a:rPr lang="en-US" dirty="0" smtClean="0"/>
              <a:t> x which always match, and put the value of the input into a fresh variable 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6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Patterns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Enhancing two existing constructs:</a:t>
            </a:r>
          </a:p>
          <a:p>
            <a:pPr lvl="1"/>
            <a:r>
              <a:rPr lang="en-US" dirty="0" smtClean="0"/>
              <a:t>Is expressions can have a pattern on the right hand side, not just types</a:t>
            </a:r>
          </a:p>
          <a:p>
            <a:pPr lvl="1"/>
            <a:r>
              <a:rPr lang="en-US" dirty="0" smtClean="0"/>
              <a:t>case clauses in switch statements can now match on patterns, not just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0314" y="3744637"/>
            <a:ext cx="166420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IsExpressionWithPatterns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nsolas" charset="0"/>
              </a:rPr>
              <a:t>object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o)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(o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is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null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endParaRPr lang="en-US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!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o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is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))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;</a:t>
            </a:r>
            <a:endParaRPr lang="en-US" sz="4800" dirty="0" smtClean="0">
              <a:solidFill>
                <a:srgbClr val="000000"/>
              </a:solidFill>
              <a:latin typeface="Consolas" charset="0"/>
            </a:endParaRPr>
          </a:p>
          <a:p>
            <a:endParaRPr lang="en-US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48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'*'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}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/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smtClean="0">
                <a:solidFill>
                  <a:srgbClr val="0070C0"/>
                </a:solidFill>
              </a:rPr>
              <a:t>Patterns</a:t>
            </a:r>
            <a:endParaRPr lang="en-US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1847" y="2805453"/>
            <a:ext cx="18555286" cy="891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UsingPatternsWithTryMethods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object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o)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(o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is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|| </a:t>
            </a:r>
            <a:endParaRPr lang="en-US" sz="4800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       (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o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is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s &amp;&amp; </a:t>
            </a:r>
            <a:r>
              <a:rPr lang="en-US" sz="48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.TryParse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(s,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)))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{</a:t>
            </a:r>
            <a:endParaRPr lang="en-US" sz="4800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      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Console.WriteLine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(new String('*', 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));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4800" dirty="0" smtClean="0">
              <a:solidFill>
                <a:srgbClr val="000000"/>
              </a:solidFill>
              <a:latin typeface="Consolas" charset="0"/>
            </a:endParaRPr>
          </a:p>
          <a:p>
            <a:endParaRPr lang="en-US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UsingPatternsWithTryMethods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(5);     // *****</a:t>
            </a:r>
          </a:p>
          <a:p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UsingPatternsWithTryMethods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("7");   // *******</a:t>
            </a:r>
          </a:p>
          <a:p>
            <a:r>
              <a:rPr lang="en-US" sz="4400" dirty="0" err="1" smtClean="0">
                <a:solidFill>
                  <a:srgbClr val="000000"/>
                </a:solidFill>
                <a:latin typeface="Consolas" charset="0"/>
              </a:rPr>
              <a:t>UsingPatternsWithTryMethods</a:t>
            </a:r>
            <a:r>
              <a:rPr lang="en-US" sz="4400" dirty="0" smtClean="0">
                <a:solidFill>
                  <a:srgbClr val="000000"/>
                </a:solidFill>
                <a:latin typeface="Consolas" charset="0"/>
              </a:rPr>
              <a:t>("hello");  // fails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/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 smtClean="0">
                <a:solidFill>
                  <a:srgbClr val="0070C0"/>
                </a:solidFill>
              </a:rPr>
              <a:t>Patterns</a:t>
            </a:r>
            <a:endParaRPr lang="en-US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C# - History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53403"/>
              </p:ext>
            </p:extLst>
          </p:nvPr>
        </p:nvGraphicFramePr>
        <p:xfrm>
          <a:off x="1676400" y="3651250"/>
          <a:ext cx="21031200" cy="870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5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Switch Statements with Patterns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You can switch on any type</a:t>
            </a:r>
          </a:p>
          <a:p>
            <a:pPr lvl="1"/>
            <a:r>
              <a:rPr lang="en-US" dirty="0" smtClean="0"/>
              <a:t>Patterns can be used in case clauses</a:t>
            </a:r>
          </a:p>
          <a:p>
            <a:pPr lvl="1"/>
            <a:r>
              <a:rPr lang="en-US" dirty="0" smtClean="0"/>
              <a:t>Case clauses can have additional conditions!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4022" y="2604275"/>
            <a:ext cx="23477220" cy="1038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         </a:t>
            </a:r>
            <a:r>
              <a:rPr lang="en-US" sz="4800" dirty="0" smtClean="0">
                <a:solidFill>
                  <a:srgbClr val="0000FF"/>
                </a:solidFill>
                <a:latin typeface="Consolas" charset="0"/>
              </a:rPr>
              <a:t>switch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(shape)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{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case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FF0000"/>
                </a:solidFill>
                <a:latin typeface="Consolas" charset="0"/>
              </a:rPr>
              <a:t>Circle</a:t>
            </a:r>
            <a:r>
              <a:rPr lang="mr-IN" sz="4800" dirty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c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{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 smtClean="0">
                <a:solidFill>
                  <a:srgbClr val="2B91AF"/>
                </a:solidFill>
                <a:latin typeface="Consolas" charset="0"/>
              </a:rPr>
              <a:t>							</a:t>
            </a:r>
            <a:r>
              <a:rPr lang="en-US" sz="4800" dirty="0" err="1" smtClean="0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 smtClean="0">
                <a:solidFill>
                  <a:srgbClr val="A31515"/>
                </a:solidFill>
                <a:latin typeface="Consolas" charset="0"/>
              </a:rPr>
              <a:t>$"radius 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of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c.Radius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						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mr-IN" sz="4800" dirty="0" err="1" smtClean="0">
                <a:solidFill>
                  <a:srgbClr val="0000FF"/>
                </a:solidFill>
                <a:latin typeface="Consolas" charset="0"/>
              </a:rPr>
              <a:t>break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nsolas" charset="0"/>
              </a:rPr>
              <a:t>               case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Square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s 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when 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s.Side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 &gt; 50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{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    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mr-IN" sz="48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mr-IN" sz="4800" dirty="0" err="1">
                <a:solidFill>
                  <a:srgbClr val="A31515"/>
                </a:solidFill>
                <a:latin typeface="Consolas" charset="0"/>
              </a:rPr>
              <a:t>A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A31515"/>
                </a:solidFill>
                <a:latin typeface="Consolas" charset="0"/>
              </a:rPr>
              <a:t>big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A31515"/>
                </a:solidFill>
                <a:latin typeface="Consolas" charset="0"/>
              </a:rPr>
              <a:t>square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    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     </a:t>
            </a:r>
            <a:r>
              <a:rPr lang="mr-IN" sz="4800" dirty="0" err="1" smtClean="0">
                <a:solidFill>
                  <a:srgbClr val="0000FF"/>
                </a:solidFill>
                <a:latin typeface="Consolas" charset="0"/>
              </a:rPr>
              <a:t>break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;</a:t>
            </a:r>
            <a:endParaRPr lang="en-US" sz="4800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				}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/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smtClean="0">
                <a:solidFill>
                  <a:srgbClr val="0070C0"/>
                </a:solidFill>
              </a:rPr>
              <a:t>Switch Statements with Patterns</a:t>
            </a:r>
            <a:endParaRPr lang="en-US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44638"/>
            <a:ext cx="16340138" cy="92614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Tuples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71" y="3169920"/>
            <a:ext cx="7856806" cy="78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Problem Are We Trying to Solve?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Getting more than one value returned from a method</a:t>
            </a:r>
          </a:p>
          <a:p>
            <a:pPr lvl="1"/>
            <a:r>
              <a:rPr lang="en-US" dirty="0" smtClean="0"/>
              <a:t>Out parameters don’t cut it</a:t>
            </a:r>
          </a:p>
          <a:p>
            <a:pPr lvl="2"/>
            <a:r>
              <a:rPr lang="en-US" dirty="0" smtClean="0"/>
              <a:t>They are clunky</a:t>
            </a:r>
          </a:p>
          <a:p>
            <a:pPr lvl="2"/>
            <a:r>
              <a:rPr lang="en-US" dirty="0" smtClean="0"/>
              <a:t>They cannot be used with </a:t>
            </a:r>
            <a:r>
              <a:rPr lang="en-US" dirty="0" err="1" smtClean="0"/>
              <a:t>async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err="1" smtClean="0"/>
              <a:t>System.Tuple</a:t>
            </a:r>
            <a:r>
              <a:rPr lang="en-US" dirty="0" smtClean="0"/>
              <a:t>&lt;T&gt; </a:t>
            </a:r>
          </a:p>
          <a:p>
            <a:pPr lvl="2"/>
            <a:r>
              <a:rPr lang="en-US" dirty="0" err="1" smtClean="0"/>
              <a:t>vervose</a:t>
            </a:r>
            <a:r>
              <a:rPr lang="en-US" dirty="0" smtClean="0"/>
              <a:t> and require allocation of tuple object</a:t>
            </a:r>
          </a:p>
          <a:p>
            <a:pPr lvl="1"/>
            <a:r>
              <a:rPr lang="en-US" dirty="0" smtClean="0"/>
              <a:t>Anonymous types returned through dynamic return type</a:t>
            </a:r>
          </a:p>
          <a:p>
            <a:pPr lvl="2"/>
            <a:r>
              <a:rPr lang="en-US" dirty="0" smtClean="0"/>
              <a:t>High performance overhead</a:t>
            </a:r>
          </a:p>
          <a:p>
            <a:pPr lvl="2"/>
            <a:r>
              <a:rPr lang="en-US" dirty="0" smtClean="0"/>
              <a:t>No static type checking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Tuple Types and Tuple Literals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3676650"/>
            <a:ext cx="23977600" cy="2901950"/>
          </a:xfrm>
        </p:spPr>
        <p:txBody>
          <a:bodyPr/>
          <a:lstStyle/>
          <a:p>
            <a:pPr lvl="1"/>
            <a:r>
              <a:rPr lang="en-US" dirty="0" smtClean="0"/>
              <a:t>Tuples can be a return type </a:t>
            </a:r>
          </a:p>
          <a:p>
            <a:pPr lvl="1"/>
            <a:r>
              <a:rPr lang="en-US" dirty="0" smtClean="0"/>
              <a:t>Tuples can be a literal such as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return (</a:t>
            </a:r>
            <a:r>
              <a:rPr lang="en-US" b="1" dirty="0" err="1" smtClean="0"/>
              <a:t>firstName</a:t>
            </a:r>
            <a:r>
              <a:rPr lang="en-US" b="1" dirty="0" smtClean="0"/>
              <a:t>, </a:t>
            </a:r>
            <a:r>
              <a:rPr lang="en-US" b="1" dirty="0" err="1" smtClean="0"/>
              <a:t>middleInitial</a:t>
            </a:r>
            <a:r>
              <a:rPr lang="en-US" b="1" dirty="0" smtClean="0"/>
              <a:t>, </a:t>
            </a:r>
            <a:r>
              <a:rPr lang="en-US" b="1" dirty="0" err="1" smtClean="0"/>
              <a:t>lastName</a:t>
            </a:r>
            <a:r>
              <a:rPr lang="en-US" b="1" dirty="0" smtClean="0"/>
              <a:t>);</a:t>
            </a:r>
            <a:br>
              <a:rPr lang="en-US" b="1" dirty="0" smtClean="0"/>
            </a:b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76400" y="6578600"/>
            <a:ext cx="210312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0" dirty="0">
                <a:solidFill>
                  <a:schemeClr val="tx1"/>
                </a:solidFill>
              </a:rPr>
              <a:t>Each element in a tuple can be accessed with dot notation 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The tuple parts are automatically named Item1, Item2, etc.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You can name the return tuple parts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(</a:t>
            </a: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, string </a:t>
            </a:r>
            <a:r>
              <a:rPr lang="en-US" dirty="0" err="1">
                <a:solidFill>
                  <a:schemeClr val="tx1"/>
                </a:solidFill>
              </a:rPr>
              <a:t>middleInitial</a:t>
            </a:r>
            <a:r>
              <a:rPr lang="en-US" dirty="0">
                <a:solidFill>
                  <a:schemeClr val="tx1"/>
                </a:solidFill>
              </a:rPr>
              <a:t>, string 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)    </a:t>
            </a:r>
            <a:r>
              <a:rPr lang="en-US" dirty="0" err="1">
                <a:solidFill>
                  <a:schemeClr val="tx1"/>
                </a:solidFill>
              </a:rPr>
              <a:t>GetNames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id);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7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Tuple Types and Tuple Literals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Tuples can be freely converted to other Tuple types</a:t>
            </a:r>
          </a:p>
          <a:p>
            <a:pPr lvl="2"/>
            <a:r>
              <a:rPr lang="en-US" dirty="0" smtClean="0"/>
              <a:t>There are warnings or errors if you swap the names, etc.</a:t>
            </a:r>
          </a:p>
          <a:p>
            <a:pPr lvl="1"/>
            <a:r>
              <a:rPr lang="en-US" dirty="0" smtClean="0"/>
              <a:t>Tuples are value types</a:t>
            </a:r>
          </a:p>
          <a:p>
            <a:pPr lvl="1"/>
            <a:r>
              <a:rPr lang="en-US" dirty="0" smtClean="0"/>
              <a:t>Tuple elements are public, mutable fields</a:t>
            </a:r>
          </a:p>
          <a:p>
            <a:pPr lvl="1"/>
            <a:r>
              <a:rPr lang="en-US" dirty="0" smtClean="0"/>
              <a:t>Use case: multiple return types</a:t>
            </a:r>
          </a:p>
          <a:p>
            <a:pPr lvl="1"/>
            <a:r>
              <a:rPr lang="en-US" dirty="0" smtClean="0"/>
              <a:t>Use case: dictionary with multiple keys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534" y="1794635"/>
            <a:ext cx="24011466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48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 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LookUpCustomer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Id)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{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first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mr-IN" sz="4800" dirty="0" err="1">
                <a:solidFill>
                  <a:srgbClr val="A31515"/>
                </a:solidFill>
                <a:latin typeface="Consolas" charset="0"/>
              </a:rPr>
              <a:t>Jesse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last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mr-IN" sz="4800" dirty="0" err="1">
                <a:solidFill>
                  <a:srgbClr val="A31515"/>
                </a:solidFill>
                <a:latin typeface="Consolas" charset="0"/>
              </a:rPr>
              <a:t>Liberty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age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= 21;</a:t>
            </a:r>
          </a:p>
          <a:p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first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last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age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 err="1" smtClean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 smtClean="0">
                <a:solidFill>
                  <a:srgbClr val="000000"/>
                </a:solidFill>
                <a:latin typeface="Consolas" charset="0"/>
              </a:rPr>
              <a:t>Test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()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{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4800" dirty="0" err="1" smtClean="0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customer = 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LookUpCustomer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(5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4800" dirty="0" smtClean="0">
                <a:solidFill>
                  <a:srgbClr val="2B91AF"/>
                </a:solidFill>
                <a:latin typeface="Consolas" charset="0"/>
              </a:rPr>
              <a:t>   </a:t>
            </a:r>
            <a:r>
              <a:rPr lang="en-US" sz="4800" dirty="0" err="1" smtClean="0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$"Customer is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{customer.Item1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         {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customer.Item2}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, who is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{customer.Item3}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 years old"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7594" y="350423"/>
            <a:ext cx="21031200" cy="2651126"/>
          </a:xfrm>
          <a:prstGeom prst="rect">
            <a:avLst/>
          </a:prstGeom>
        </p:spPr>
        <p:txBody>
          <a:bodyPr/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smtClean="0">
                <a:solidFill>
                  <a:srgbClr val="0070C0"/>
                </a:solidFill>
              </a:rPr>
              <a:t>Tuple Types and Tuple Literals</a:t>
            </a:r>
            <a:endParaRPr lang="en-US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7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5363"/>
            <a:ext cx="24163867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first,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last, </a:t>
            </a:r>
            <a:r>
              <a:rPr lang="en-US" sz="48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age) 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LookUpCustomer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Id)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{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first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mr-IN" sz="4800" dirty="0" err="1">
                <a:solidFill>
                  <a:srgbClr val="A31515"/>
                </a:solidFill>
                <a:latin typeface="Consolas" charset="0"/>
              </a:rPr>
              <a:t>Jesse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last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mr-IN" sz="4800" dirty="0" err="1">
                <a:solidFill>
                  <a:srgbClr val="A31515"/>
                </a:solidFill>
                <a:latin typeface="Consolas" charset="0"/>
              </a:rPr>
              <a:t>Liberty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age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= 21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;</a:t>
            </a:r>
            <a:endParaRPr lang="en-US" sz="4800" dirty="0" smtClean="0">
              <a:solidFill>
                <a:srgbClr val="000000"/>
              </a:solidFill>
              <a:latin typeface="Consolas" charset="0"/>
            </a:endParaRPr>
          </a:p>
          <a:p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first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last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age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mr-IN" sz="4800" dirty="0" err="1" smtClean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 smtClean="0">
                <a:solidFill>
                  <a:srgbClr val="000000"/>
                </a:solidFill>
                <a:latin typeface="Consolas" charset="0"/>
              </a:rPr>
              <a:t>Test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()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{</a:t>
            </a:r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sz="48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customer = 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LookUpCustomer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(5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sz="48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$"Customer is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customer.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first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customer.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last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en-US" sz="4800" dirty="0" smtClean="0">
                <a:solidFill>
                  <a:srgbClr val="A31515"/>
                </a:solidFill>
                <a:latin typeface="Consolas" charset="0"/>
              </a:rPr>
              <a:t>,</a:t>
            </a:r>
          </a:p>
          <a:p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A31515"/>
                </a:solidFill>
                <a:latin typeface="Consolas" charset="0"/>
              </a:rPr>
              <a:t>                    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who is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customer.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age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 years old"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1157" y="462965"/>
            <a:ext cx="21031200" cy="2651126"/>
          </a:xfrm>
          <a:prstGeom prst="rect">
            <a:avLst/>
          </a:prstGeom>
        </p:spPr>
        <p:txBody>
          <a:bodyPr/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smtClean="0">
                <a:solidFill>
                  <a:srgbClr val="0070C0"/>
                </a:solidFill>
              </a:rPr>
              <a:t>Tuple Types and Tuple Literals</a:t>
            </a:r>
            <a:endParaRPr lang="en-US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44638"/>
            <a:ext cx="16340138" cy="92614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Deconstruction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52" y="3948526"/>
            <a:ext cx="9018954" cy="598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Consume Tuples Through Deconstruction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Splits a tuple into new variables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var</a:t>
            </a:r>
            <a:r>
              <a:rPr lang="en-US" dirty="0" smtClean="0"/>
              <a:t> for the deconstructing declaration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(</a:t>
            </a:r>
            <a:r>
              <a:rPr lang="en-US" b="1" dirty="0" err="1" smtClean="0"/>
              <a:t>var</a:t>
            </a:r>
            <a:r>
              <a:rPr lang="en-US" b="1" dirty="0" smtClean="0"/>
              <a:t> first, </a:t>
            </a:r>
            <a:r>
              <a:rPr lang="en-US" b="1" dirty="0" err="1" smtClean="0"/>
              <a:t>var</a:t>
            </a:r>
            <a:r>
              <a:rPr lang="en-US" b="1" dirty="0" smtClean="0"/>
              <a:t> middle, </a:t>
            </a:r>
            <a:r>
              <a:rPr lang="en-US" b="1" dirty="0" err="1" smtClean="0"/>
              <a:t>var</a:t>
            </a:r>
            <a:r>
              <a:rPr lang="en-US" b="1" dirty="0" smtClean="0"/>
              <a:t> last) = </a:t>
            </a:r>
            <a:r>
              <a:rPr lang="en-US" b="1" dirty="0" err="1" smtClean="0"/>
              <a:t>GetName</a:t>
            </a:r>
            <a:r>
              <a:rPr lang="en-US" b="1" dirty="0" smtClean="0"/>
              <a:t>(id);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can even put the </a:t>
            </a:r>
            <a:r>
              <a:rPr lang="en-US" dirty="0" err="1" smtClean="0"/>
              <a:t>var</a:t>
            </a:r>
            <a:r>
              <a:rPr lang="en-US" dirty="0" smtClean="0"/>
              <a:t> outside the parentheses as shorthand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err="1" smtClean="0"/>
              <a:t>var</a:t>
            </a:r>
            <a:r>
              <a:rPr lang="en-US" b="1" dirty="0" smtClean="0"/>
              <a:t>(first, middle, last) = </a:t>
            </a:r>
            <a:r>
              <a:rPr lang="en-US" b="1" dirty="0" err="1" smtClean="0"/>
              <a:t>GetName</a:t>
            </a:r>
            <a:r>
              <a:rPr lang="en-US" b="1" dirty="0" smtClean="0"/>
              <a:t>(id);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can deconstruct into existing variables</a:t>
            </a:r>
          </a:p>
          <a:p>
            <a:pPr lvl="1"/>
            <a:r>
              <a:rPr lang="en-US" dirty="0" smtClean="0"/>
              <a:t>You can use wildcards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109" y="639329"/>
            <a:ext cx="21031200" cy="2651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Key </a:t>
            </a:r>
            <a:r>
              <a:rPr lang="en-US" dirty="0" smtClean="0">
                <a:solidFill>
                  <a:srgbClr val="0070C0"/>
                </a:solidFill>
              </a:rPr>
              <a:t>Features  (C# 6)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26146" y="3951624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 Conditional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545946" y="3951624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Auto Property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26146" y="8016010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 Bodied Function Members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545946" y="8031020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Using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367165" y="3951624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 Property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4367165" y="8016010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Interpolation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67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5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 autoUpdateAnimBg="0"/>
      <p:bldP spid="6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133" y="-205472"/>
            <a:ext cx="24163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133" y="944645"/>
            <a:ext cx="241638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Test()</a:t>
            </a:r>
            <a:endParaRPr lang="en-US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(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first,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last, </a:t>
            </a:r>
            <a:r>
              <a:rPr lang="en-US" sz="48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age) = 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LookUpCustomer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(5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48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$"Customer name: 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{first} {last}");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133" y="4730297"/>
            <a:ext cx="2306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Test()</a:t>
            </a:r>
            <a:endParaRPr lang="en-US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(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first, 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var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last, 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var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age) = 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LookUpCustomer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(14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48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$"Customer name: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{first}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{last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en-US" sz="4800" dirty="0" smtClean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);</a:t>
            </a:r>
            <a:endParaRPr lang="en-US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342613"/>
            <a:ext cx="2265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Test()</a:t>
            </a:r>
            <a:endParaRPr lang="en-US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var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 (first, last, age)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= </a:t>
            </a:r>
            <a:r>
              <a:rPr lang="en-US" sz="4800" dirty="0" err="1" smtClean="0">
                <a:solidFill>
                  <a:srgbClr val="000000"/>
                </a:solidFill>
                <a:latin typeface="Consolas" charset="0"/>
              </a:rPr>
              <a:t>LookUpCustomer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(12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sz="48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$"Customer name: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{first}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{last}</a:t>
            </a:r>
            <a:r>
              <a:rPr lang="en-US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1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44638"/>
            <a:ext cx="16340138" cy="92614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Local Functions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69" y="4039186"/>
            <a:ext cx="7796042" cy="61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97015" y="2421834"/>
            <a:ext cx="19431001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Fibonacci(</a:t>
            </a:r>
            <a:r>
              <a:rPr lang="en-US" sz="48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x)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(x &lt; 0)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throw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2B91AF"/>
                </a:solidFill>
                <a:latin typeface="Consolas" charset="0"/>
              </a:rPr>
              <a:t>ArgumentException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Fib(x).current;</a:t>
            </a:r>
          </a:p>
          <a:p>
            <a:endParaRPr lang="en-US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int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 current, 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int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 previous) Fib(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int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Consolas" charset="0"/>
              </a:rPr>
              <a:t>i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)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mr-IN" sz="4800" dirty="0">
                <a:solidFill>
                  <a:srgbClr val="FF0000"/>
                </a:solidFill>
                <a:latin typeface="Consolas" charset="0"/>
              </a:rPr>
              <a:t>{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== 0)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(1, 0);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p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pp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) =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Fib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- 1);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</a:t>
            </a:r>
            <a:r>
              <a:rPr lang="mr-IN" sz="48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$"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p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p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pp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p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mr-IN" sz="4800" dirty="0">
                <a:solidFill>
                  <a:srgbClr val="FF0000"/>
                </a:solidFill>
                <a:latin typeface="Consolas" charset="0"/>
              </a:rPr>
              <a:t>}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97015" y="472748"/>
            <a:ext cx="73645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0070C0"/>
                </a:solidFill>
              </a:rPr>
              <a:t>Local Functions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5305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44638"/>
            <a:ext cx="16340138" cy="92614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Improvements to Literals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31" y="4711308"/>
            <a:ext cx="7721773" cy="53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Literals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may now use _ between digits (improves </a:t>
            </a:r>
            <a:r>
              <a:rPr lang="en-US" dirty="0" err="1" smtClean="0"/>
              <a:t>readabilty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bigValue</a:t>
            </a:r>
            <a:r>
              <a:rPr lang="en-US" b="1" dirty="0" smtClean="0"/>
              <a:t> = 1_476_392;</a:t>
            </a:r>
          </a:p>
          <a:p>
            <a:pPr lvl="1"/>
            <a:endParaRPr lang="en-US" b="1" dirty="0"/>
          </a:p>
          <a:p>
            <a:r>
              <a:rPr lang="en-US" dirty="0" smtClean="0"/>
              <a:t>You can also specify bit patterns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err="1" smtClean="0"/>
              <a:t>var</a:t>
            </a:r>
            <a:r>
              <a:rPr lang="en-US" b="1" dirty="0" smtClean="0"/>
              <a:t> b = 0b1001_1101_1100_0011;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44638"/>
            <a:ext cx="16340138" cy="92614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Returning By Reference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786" y="2323710"/>
            <a:ext cx="11533632" cy="93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9683" y="526158"/>
            <a:ext cx="1756703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charset="0"/>
              </a:rPr>
              <a:t>ref </a:t>
            </a:r>
            <a:r>
              <a:rPr lang="en-US" sz="3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Changer(</a:t>
            </a:r>
            <a:r>
              <a:rPr lang="en-US" sz="3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charset="0"/>
              </a:rPr>
              <a:t>newNumber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3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[] numbers)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{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3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en-US" sz="36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&lt; </a:t>
            </a:r>
            <a:r>
              <a:rPr lang="en-US" sz="3600" dirty="0" err="1">
                <a:solidFill>
                  <a:srgbClr val="000000"/>
                </a:solidFill>
                <a:latin typeface="Consolas" charset="0"/>
              </a:rPr>
              <a:t>numbers.Length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++)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{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</a:t>
            </a:r>
            <a:r>
              <a:rPr lang="mr-IN" sz="3600" dirty="0" err="1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numbers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] == 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newNumber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{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    </a:t>
            </a:r>
            <a:r>
              <a:rPr lang="mr-IN" sz="3600" dirty="0" err="1">
                <a:solidFill>
                  <a:srgbClr val="FF0000"/>
                </a:solidFill>
                <a:latin typeface="Consolas" charset="0"/>
              </a:rPr>
              <a:t>return</a:t>
            </a:r>
            <a:r>
              <a:rPr lang="mr-IN" sz="3600" dirty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mr-IN" sz="3600" dirty="0" err="1">
                <a:solidFill>
                  <a:srgbClr val="FF0000"/>
                </a:solidFill>
                <a:latin typeface="Consolas" charset="0"/>
              </a:rPr>
              <a:t>ref</a:t>
            </a:r>
            <a:r>
              <a:rPr lang="mr-IN" sz="3600" dirty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mr-IN" sz="3600" dirty="0" err="1">
                <a:solidFill>
                  <a:srgbClr val="FF0000"/>
                </a:solidFill>
                <a:latin typeface="Consolas" charset="0"/>
              </a:rPr>
              <a:t>numbers</a:t>
            </a:r>
            <a:r>
              <a:rPr lang="mr-IN" sz="3600" dirty="0">
                <a:solidFill>
                  <a:srgbClr val="FF0000"/>
                </a:solidFill>
                <a:latin typeface="Consolas" charset="0"/>
              </a:rPr>
              <a:t>[</a:t>
            </a:r>
            <a:r>
              <a:rPr lang="mr-IN" sz="3600" dirty="0" err="1">
                <a:solidFill>
                  <a:srgbClr val="FF0000"/>
                </a:solidFill>
                <a:latin typeface="Consolas" charset="0"/>
              </a:rPr>
              <a:t>i</a:t>
            </a:r>
            <a:r>
              <a:rPr lang="mr-IN" sz="3600" dirty="0">
                <a:solidFill>
                  <a:srgbClr val="FF0000"/>
                </a:solidFill>
                <a:latin typeface="Consolas" charset="0"/>
              </a:rPr>
              <a:t>];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   }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}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throw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 err="1">
                <a:solidFill>
                  <a:srgbClr val="2B91AF"/>
                </a:solidFill>
                <a:latin typeface="Consolas" charset="0"/>
              </a:rPr>
              <a:t>IndexOutOfRangeException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charset="0"/>
              </a:rPr>
              <a:t>$"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sz="3600" dirty="0" err="1">
                <a:solidFill>
                  <a:srgbClr val="0000FF"/>
                </a:solidFill>
                <a:latin typeface="Consolas" charset="0"/>
              </a:rPr>
              <a:t>nameof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charset="0"/>
              </a:rPr>
              <a:t>newNumber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)}</a:t>
            </a:r>
            <a:r>
              <a:rPr lang="en-US" sz="3600" dirty="0">
                <a:solidFill>
                  <a:srgbClr val="A31515"/>
                </a:solidFill>
                <a:latin typeface="Consolas" charset="0"/>
              </a:rPr>
              <a:t> </a:t>
            </a:r>
            <a:endParaRPr lang="en-US" sz="3600" dirty="0" smtClean="0">
              <a:solidFill>
                <a:srgbClr val="A31515"/>
              </a:solidFill>
              <a:latin typeface="Consolas" charset="0"/>
            </a:endParaRPr>
          </a:p>
          <a:p>
            <a:r>
              <a:rPr lang="en-US" sz="3600" dirty="0" smtClean="0">
                <a:solidFill>
                  <a:srgbClr val="A31515"/>
                </a:solidFill>
                <a:latin typeface="Consolas" charset="0"/>
              </a:rPr>
              <a:t>                                           not found!"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546252" y="7672765"/>
            <a:ext cx="208201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Test()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{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cs-CZ" sz="3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cs-CZ" sz="3600" dirty="0" err="1">
                <a:solidFill>
                  <a:srgbClr val="000000"/>
                </a:solidFill>
                <a:latin typeface="Consolas" charset="0"/>
              </a:rPr>
              <a:t>array</a:t>
            </a:r>
            <a:r>
              <a:rPr lang="cs-CZ" sz="3600" dirty="0">
                <a:solidFill>
                  <a:srgbClr val="000000"/>
                </a:solidFill>
                <a:latin typeface="Consolas" charset="0"/>
              </a:rPr>
              <a:t> = { 1, 3, 5, 7, 9, 11 };</a:t>
            </a: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mr-IN" sz="36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array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[3]);                </a:t>
            </a:r>
            <a:r>
              <a:rPr lang="mr-IN" sz="3600" dirty="0">
                <a:solidFill>
                  <a:srgbClr val="008000"/>
                </a:solidFill>
                <a:latin typeface="Consolas" charset="0"/>
              </a:rPr>
              <a:t>// </a:t>
            </a:r>
            <a:r>
              <a:rPr lang="mr-IN" sz="3600" dirty="0" err="1">
                <a:solidFill>
                  <a:srgbClr val="008000"/>
                </a:solidFill>
                <a:latin typeface="Consolas" charset="0"/>
              </a:rPr>
              <a:t>prints</a:t>
            </a:r>
            <a:r>
              <a:rPr lang="mr-IN" sz="3600" dirty="0">
                <a:solidFill>
                  <a:srgbClr val="008000"/>
                </a:solidFill>
                <a:latin typeface="Consolas" charset="0"/>
              </a:rPr>
              <a:t> 7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sz="3600" dirty="0">
                <a:solidFill>
                  <a:srgbClr val="FF0000"/>
                </a:solidFill>
                <a:latin typeface="Consolas" charset="0"/>
              </a:rPr>
              <a:t>ref </a:t>
            </a:r>
            <a:r>
              <a:rPr lang="en-US" sz="3600" dirty="0" err="1">
                <a:solidFill>
                  <a:srgbClr val="FF0000"/>
                </a:solidFill>
                <a:latin typeface="Consolas" charset="0"/>
              </a:rPr>
              <a:t>int</a:t>
            </a:r>
            <a:r>
              <a:rPr lang="en-US" sz="3600" dirty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Consolas" charset="0"/>
              </a:rPr>
              <a:t>num</a:t>
            </a:r>
            <a:r>
              <a:rPr lang="en-US" sz="3600" dirty="0" smtClean="0">
                <a:solidFill>
                  <a:srgbClr val="FF0000"/>
                </a:solidFill>
                <a:latin typeface="Consolas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= </a:t>
            </a:r>
            <a:r>
              <a:rPr lang="en-US" sz="3600" dirty="0">
                <a:solidFill>
                  <a:srgbClr val="0000FF"/>
                </a:solidFill>
                <a:latin typeface="Consolas" charset="0"/>
              </a:rPr>
              <a:t>ref</a:t>
            </a:r>
            <a:r>
              <a:rPr lang="en-US" sz="3600" dirty="0">
                <a:solidFill>
                  <a:srgbClr val="000000"/>
                </a:solidFill>
                <a:latin typeface="Consolas" charset="0"/>
              </a:rPr>
              <a:t> Changer(7, array);  </a:t>
            </a:r>
            <a:r>
              <a:rPr lang="en-US" sz="3600" dirty="0" smtClean="0">
                <a:solidFill>
                  <a:srgbClr val="008000"/>
                </a:solidFill>
                <a:latin typeface="Consolas" charset="0"/>
              </a:rPr>
              <a:t>// return it</a:t>
            </a:r>
            <a:endParaRPr lang="en-US" sz="3600" dirty="0">
              <a:solidFill>
                <a:srgbClr val="00800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sz="3600" dirty="0" err="1" smtClean="0">
                <a:solidFill>
                  <a:srgbClr val="000000"/>
                </a:solidFill>
                <a:latin typeface="Consolas" charset="0"/>
              </a:rPr>
              <a:t>num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= 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24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;</a:t>
            </a:r>
            <a:r>
              <a:rPr lang="en-US" sz="3600" dirty="0" smtClean="0">
                <a:solidFill>
                  <a:srgbClr val="000000"/>
                </a:solidFill>
                <a:latin typeface="Consolas" charset="0"/>
              </a:rPr>
              <a:t>										</a:t>
            </a:r>
            <a:r>
              <a:rPr lang="en-US" sz="3600" dirty="0" smtClean="0">
                <a:solidFill>
                  <a:srgbClr val="00B050"/>
                </a:solidFill>
                <a:latin typeface="Consolas" charset="0"/>
              </a:rPr>
              <a:t>// modify it by reference</a:t>
            </a:r>
            <a:endParaRPr lang="mr-IN" sz="3600" dirty="0">
              <a:solidFill>
                <a:srgbClr val="00B050"/>
              </a:solidFill>
              <a:latin typeface="Consolas" charset="0"/>
            </a:endParaRPr>
          </a:p>
          <a:p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mr-IN" sz="3600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3600" dirty="0" err="1">
                <a:solidFill>
                  <a:srgbClr val="000000"/>
                </a:solidFill>
                <a:latin typeface="Consolas" charset="0"/>
              </a:rPr>
              <a:t>array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[3]);                </a:t>
            </a:r>
            <a:r>
              <a:rPr lang="mr-IN" sz="3600" dirty="0">
                <a:solidFill>
                  <a:srgbClr val="008000"/>
                </a:solidFill>
                <a:latin typeface="Consolas" charset="0"/>
              </a:rPr>
              <a:t>// </a:t>
            </a:r>
            <a:r>
              <a:rPr lang="mr-IN" sz="3600" dirty="0" err="1">
                <a:solidFill>
                  <a:srgbClr val="008000"/>
                </a:solidFill>
                <a:latin typeface="Consolas" charset="0"/>
              </a:rPr>
              <a:t>prints</a:t>
            </a:r>
            <a:r>
              <a:rPr lang="mr-IN" sz="3600" dirty="0">
                <a:solidFill>
                  <a:srgbClr val="008000"/>
                </a:solidFill>
                <a:latin typeface="Consolas" charset="0"/>
              </a:rPr>
              <a:t> 24 </a:t>
            </a:r>
          </a:p>
          <a:p>
            <a:r>
              <a:rPr lang="mr-IN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3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360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25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44638"/>
            <a:ext cx="16340138" cy="92614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Throwing Expressions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18" y="4075723"/>
            <a:ext cx="41529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886" y="582319"/>
            <a:ext cx="23369954" cy="1191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latin typeface="Consolas" charset="0"/>
              </a:rPr>
              <a:t>Runner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Name {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get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; }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Person (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name) =&gt; Name == name </a:t>
            </a:r>
            <a:endParaRPr lang="en-US" sz="4800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          ?? 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throw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ArgumentNullException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endParaRPr lang="en-US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GetFirstName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{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    </a:t>
            </a:r>
            <a:r>
              <a:rPr lang="mr-IN" sz="48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parts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4800" dirty="0" err="1">
                <a:solidFill>
                  <a:srgbClr val="000000"/>
                </a:solidFill>
                <a:latin typeface="Consolas" charset="0"/>
              </a:rPr>
              <a:t>Name.Split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4800" dirty="0">
                <a:solidFill>
                  <a:srgbClr val="A31515"/>
                </a:solidFill>
                <a:latin typeface="Consolas" charset="0"/>
              </a:rPr>
              <a:t>" "</a:t>
            </a:r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   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parts.Length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&gt; 0) </a:t>
            </a:r>
            <a:endParaRPr lang="en-US" sz="4800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          ? 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parts[0] : 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throw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2B91AF"/>
                </a:solidFill>
                <a:latin typeface="Consolas" charset="0"/>
              </a:rPr>
              <a:t>InvalidOperationException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mr-IN" sz="4800" dirty="0">
                <a:solidFill>
                  <a:srgbClr val="000000"/>
                </a:solidFill>
                <a:latin typeface="Consolas" charset="0"/>
              </a:rPr>
              <a:t>     }</a:t>
            </a:r>
          </a:p>
          <a:p>
            <a:endParaRPr lang="mr-IN" sz="48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   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GetLastName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() =&gt; </a:t>
            </a:r>
            <a:endParaRPr lang="en-US" sz="4800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sz="4800" dirty="0" smtClean="0">
                <a:solidFill>
                  <a:srgbClr val="0000FF"/>
                </a:solidFill>
                <a:latin typeface="Consolas" charset="0"/>
              </a:rPr>
              <a:t>throw</a:t>
            </a:r>
            <a:r>
              <a:rPr lang="en-US" sz="48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onsolas" charset="0"/>
              </a:rPr>
              <a:t>new </a:t>
            </a:r>
            <a:r>
              <a:rPr lang="en-US" sz="4800" dirty="0" err="1">
                <a:solidFill>
                  <a:srgbClr val="000000"/>
                </a:solidFill>
                <a:latin typeface="Consolas" charset="0"/>
              </a:rPr>
              <a:t>NotImplementedException</a:t>
            </a:r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charset="0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3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35" y="1247335"/>
            <a:ext cx="9448800" cy="11271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99212" y="9636369"/>
            <a:ext cx="7624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45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109" y="639329"/>
            <a:ext cx="21031200" cy="2651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Key </a:t>
            </a:r>
            <a:r>
              <a:rPr lang="en-US" dirty="0" smtClean="0">
                <a:solidFill>
                  <a:srgbClr val="0070C0"/>
                </a:solidFill>
              </a:rPr>
              <a:t>Features  (C# 7)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26146" y="3951624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545946" y="3951624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</a:t>
            </a:r>
          </a:p>
          <a:p>
            <a:pPr algn="ctr"/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103004" y="3960476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Ref. Returns, </a:t>
            </a:r>
            <a:r>
              <a:rPr lang="en-US" dirty="0" err="1" smtClean="0"/>
              <a:t>Async</a:t>
            </a:r>
            <a:r>
              <a:rPr lang="en-US" dirty="0" smtClean="0"/>
              <a:t> Returns, Exceptions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26146" y="7789334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Deconstruction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545946" y="7789334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Functions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03004" y="7789334"/>
            <a:ext cx="4516582" cy="315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Variables Literals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64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" presetID="9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50"/>
                            </p:stCondLst>
                            <p:childTnLst>
                              <p:par>
                                <p:cTn id="21" presetID="9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5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1" animBg="1"/>
      <p:bldP spid="5" grpId="1" animBg="1" autoUpdateAnimBg="0"/>
      <p:bldP spid="6" grpId="1" animBg="1"/>
      <p:bldP spid="7" grpId="1" animBg="1"/>
      <p:bldP spid="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0102" y="8911241"/>
            <a:ext cx="20834996" cy="307323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cap="none" dirty="0" smtClean="0">
                <a:latin typeface="Calibri" charset="0"/>
                <a:ea typeface="Calibri" charset="0"/>
                <a:cs typeface="Calibri" charset="0"/>
              </a:rPr>
              <a:t>Jesse liberty</a:t>
            </a:r>
          </a:p>
          <a:p>
            <a:pPr algn="ctr">
              <a:lnSpc>
                <a:spcPct val="100000"/>
              </a:lnSpc>
            </a:pPr>
            <a:r>
              <a:rPr lang="en-US" sz="4400" b="1" cap="none" dirty="0" smtClean="0">
                <a:latin typeface="Calibri" charset="0"/>
                <a:ea typeface="Calibri" charset="0"/>
                <a:cs typeface="Calibri" charset="0"/>
              </a:rPr>
              <a:t>@</a:t>
            </a:r>
            <a:r>
              <a:rPr lang="en-US" sz="4400" b="1" cap="none" dirty="0" err="1">
                <a:latin typeface="Calibri" charset="0"/>
                <a:ea typeface="Calibri" charset="0"/>
                <a:cs typeface="Calibri" charset="0"/>
              </a:rPr>
              <a:t>j</a:t>
            </a:r>
            <a:r>
              <a:rPr lang="en-US" sz="4400" b="1" cap="none" dirty="0" err="1" smtClean="0">
                <a:latin typeface="Calibri" charset="0"/>
                <a:ea typeface="Calibri" charset="0"/>
                <a:cs typeface="Calibri" charset="0"/>
              </a:rPr>
              <a:t>esseliberty</a:t>
            </a:r>
            <a:endParaRPr lang="en-US" sz="4400" b="1" cap="none" dirty="0" smtClean="0">
              <a:latin typeface="Calibri" charset="0"/>
              <a:ea typeface="Calibri" charset="0"/>
              <a:cs typeface="Calibri" charset="0"/>
            </a:endParaRPr>
          </a:p>
          <a:p>
            <a:pPr algn="ctr">
              <a:lnSpc>
                <a:spcPct val="100000"/>
              </a:lnSpc>
            </a:pPr>
            <a:r>
              <a:rPr lang="en-US" sz="4400" b="1" cap="none" dirty="0" err="1" smtClean="0">
                <a:latin typeface="Calibri" charset="0"/>
                <a:ea typeface="Calibri" charset="0"/>
                <a:cs typeface="Calibri" charset="0"/>
              </a:rPr>
              <a:t>jesseliberty.com</a:t>
            </a:r>
            <a:endParaRPr lang="en-US" sz="4400" b="1" cap="none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006600"/>
            <a:ext cx="10083800" cy="9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Null Conditional Operator/ Null Coalescing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846105"/>
            <a:ext cx="212979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64A4"/>
                </a:solidFill>
                <a:latin typeface="Menlo" charset="0"/>
              </a:rPr>
              <a:t>List</a:t>
            </a:r>
            <a:r>
              <a:rPr lang="en-US" dirty="0" smtClean="0">
                <a:solidFill>
                  <a:srgbClr val="222222"/>
                </a:solidFill>
                <a:latin typeface="Menlo" charset="0"/>
              </a:rPr>
              <a:t>&lt;</a:t>
            </a:r>
            <a:r>
              <a:rPr lang="en-US" dirty="0" smtClean="0">
                <a:solidFill>
                  <a:srgbClr val="009695"/>
                </a:solidFill>
                <a:latin typeface="Menlo" charset="0"/>
              </a:rPr>
              <a:t>string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&gt; authors = </a:t>
            </a:r>
            <a:r>
              <a:rPr lang="en-US" dirty="0">
                <a:solidFill>
                  <a:srgbClr val="009695"/>
                </a:solidFill>
                <a:latin typeface="Menlo" charset="0"/>
              </a:rPr>
              <a:t>null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;</a:t>
            </a:r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 err="1" smtClean="0">
                <a:solidFill>
                  <a:srgbClr val="009695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? count = </a:t>
            </a:r>
            <a:r>
              <a:rPr lang="en-US" dirty="0" err="1">
                <a:solidFill>
                  <a:srgbClr val="222222"/>
                </a:solidFill>
                <a:latin typeface="Menlo" charset="0"/>
              </a:rPr>
              <a:t>authors?.Count</a:t>
            </a:r>
            <a:r>
              <a:rPr lang="en-US" dirty="0" smtClean="0">
                <a:solidFill>
                  <a:srgbClr val="222222"/>
                </a:solidFill>
                <a:latin typeface="Menlo" charset="0"/>
              </a:rPr>
              <a:t>;        // count = null</a:t>
            </a:r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6295330"/>
            <a:ext cx="176531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9695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Menlo" charset="0"/>
              </a:rPr>
              <a:t>howMany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= </a:t>
            </a:r>
            <a:r>
              <a:rPr lang="en-US" dirty="0" err="1">
                <a:solidFill>
                  <a:srgbClr val="222222"/>
                </a:solidFill>
                <a:latin typeface="Menlo" charset="0"/>
              </a:rPr>
              <a:t>authors?.Count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?? </a:t>
            </a:r>
            <a:r>
              <a:rPr lang="en-US" dirty="0">
                <a:solidFill>
                  <a:srgbClr val="DB7100"/>
                </a:solidFill>
                <a:latin typeface="Menlo" charset="0"/>
              </a:rPr>
              <a:t>0</a:t>
            </a:r>
            <a:r>
              <a:rPr lang="en-US" dirty="0" smtClean="0">
                <a:solidFill>
                  <a:srgbClr val="222222"/>
                </a:solidFill>
                <a:latin typeface="Menlo" charset="0"/>
              </a:rPr>
              <a:t>;  // </a:t>
            </a:r>
            <a:r>
              <a:rPr lang="en-US" dirty="0" err="1" smtClean="0">
                <a:solidFill>
                  <a:srgbClr val="222222"/>
                </a:solidFill>
                <a:latin typeface="Menlo" charset="0"/>
              </a:rPr>
              <a:t>howMany</a:t>
            </a:r>
            <a:r>
              <a:rPr lang="en-US" dirty="0" smtClean="0">
                <a:solidFill>
                  <a:srgbClr val="222222"/>
                </a:solidFill>
                <a:latin typeface="Menlo" charset="0"/>
              </a:rPr>
              <a:t> = 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Auto-Property Declaration  &amp; Read-Only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4318591"/>
            <a:ext cx="12192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latinLnBrk="1"/>
            <a:r>
              <a:rPr lang="en-US" b="0" dirty="0">
                <a:solidFill>
                  <a:srgbClr val="3215EB"/>
                </a:solidFill>
                <a:latin typeface="inherit" charset="0"/>
              </a:rPr>
              <a:t>public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class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inherit" charset="0"/>
              </a:rPr>
              <a:t>Person</a:t>
            </a:r>
            <a:endParaRPr lang="en-US" b="0" dirty="0">
              <a:solidFill>
                <a:srgbClr val="000000"/>
              </a:solidFill>
              <a:latin typeface="Courier New" charset="0"/>
            </a:endParaRPr>
          </a:p>
          <a:p>
            <a:pPr algn="l" latinLnBrk="1"/>
            <a:r>
              <a:rPr lang="en-US" b="0" dirty="0">
                <a:solidFill>
                  <a:srgbClr val="333333"/>
                </a:solidFill>
                <a:latin typeface="inherit" charset="0"/>
              </a:rPr>
              <a:t>{</a:t>
            </a:r>
            <a:endParaRPr lang="en-US" b="0" dirty="0">
              <a:solidFill>
                <a:srgbClr val="000000"/>
              </a:solidFill>
              <a:latin typeface="Courier New" charset="0"/>
            </a:endParaRPr>
          </a:p>
          <a:p>
            <a:pPr algn="l" latinLnBrk="1"/>
            <a:r>
              <a:rPr lang="en-US" b="0" dirty="0">
                <a:solidFill>
                  <a:srgbClr val="006FE0"/>
                </a:solidFill>
                <a:latin typeface="inherit" charset="0"/>
              </a:rPr>
              <a:t>    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public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string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inherit" charset="0"/>
              </a:rPr>
              <a:t>First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{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get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;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 smtClean="0">
                <a:solidFill>
                  <a:srgbClr val="006FE0"/>
                </a:solidFill>
                <a:latin typeface="inherit" charset="0"/>
              </a:rPr>
              <a:t>private </a:t>
            </a:r>
            <a:r>
              <a:rPr lang="en-US" b="0" dirty="0" smtClean="0">
                <a:solidFill>
                  <a:srgbClr val="3215EB"/>
                </a:solidFill>
                <a:latin typeface="inherit" charset="0"/>
              </a:rPr>
              <a:t>set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;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}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= </a:t>
            </a:r>
            <a:r>
              <a:rPr lang="en-US" b="0" dirty="0">
                <a:solidFill>
                  <a:srgbClr val="6E1717"/>
                </a:solidFill>
                <a:latin typeface="inherit" charset="0"/>
              </a:rPr>
              <a:t>"Jane"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;</a:t>
            </a:r>
            <a:endParaRPr lang="en-US" b="0" dirty="0">
              <a:solidFill>
                <a:srgbClr val="000000"/>
              </a:solidFill>
              <a:latin typeface="Courier New" charset="0"/>
            </a:endParaRPr>
          </a:p>
          <a:p>
            <a:pPr algn="l" latinLnBrk="1"/>
            <a:r>
              <a:rPr lang="en-US" b="0" dirty="0">
                <a:solidFill>
                  <a:srgbClr val="006FE0"/>
                </a:solidFill>
                <a:latin typeface="inherit" charset="0"/>
              </a:rPr>
              <a:t>    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public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string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inherit" charset="0"/>
              </a:rPr>
              <a:t>Last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{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get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;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 smtClean="0">
                <a:solidFill>
                  <a:srgbClr val="006FE0"/>
                </a:solidFill>
                <a:latin typeface="inherit" charset="0"/>
              </a:rPr>
              <a:t>private </a:t>
            </a:r>
            <a:r>
              <a:rPr lang="en-US" b="0" dirty="0" smtClean="0">
                <a:solidFill>
                  <a:srgbClr val="3215EB"/>
                </a:solidFill>
                <a:latin typeface="inherit" charset="0"/>
              </a:rPr>
              <a:t>set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;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}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= </a:t>
            </a:r>
            <a:r>
              <a:rPr lang="en-US" b="0" dirty="0">
                <a:solidFill>
                  <a:srgbClr val="6E1717"/>
                </a:solidFill>
                <a:latin typeface="inherit" charset="0"/>
              </a:rPr>
              <a:t>"Doe</a:t>
            </a:r>
            <a:r>
              <a:rPr lang="en-US" b="0" dirty="0" smtClean="0">
                <a:solidFill>
                  <a:srgbClr val="6E1717"/>
                </a:solidFill>
                <a:latin typeface="inherit" charset="0"/>
              </a:rPr>
              <a:t>"</a:t>
            </a:r>
            <a:r>
              <a:rPr lang="en-US" b="0" dirty="0" smtClean="0">
                <a:solidFill>
                  <a:srgbClr val="333333"/>
                </a:solidFill>
                <a:latin typeface="inherit" charset="0"/>
              </a:rPr>
              <a:t>;</a:t>
            </a:r>
          </a:p>
          <a:p>
            <a:pPr algn="l" latinLnBrk="1"/>
            <a:r>
              <a:rPr lang="en-US" b="0" dirty="0" smtClean="0">
                <a:solidFill>
                  <a:srgbClr val="333333"/>
                </a:solidFill>
                <a:latin typeface="inherit" charset="0"/>
              </a:rPr>
              <a:t>   </a:t>
            </a:r>
          </a:p>
          <a:p>
            <a:pPr algn="l" latinLnBrk="1"/>
            <a:r>
              <a:rPr lang="en-US" b="0" dirty="0">
                <a:solidFill>
                  <a:srgbClr val="006FE0"/>
                </a:solidFill>
                <a:latin typeface="inherit" charset="0"/>
              </a:rPr>
              <a:t> </a:t>
            </a:r>
            <a:r>
              <a:rPr lang="en-US" b="0" dirty="0" smtClean="0">
                <a:solidFill>
                  <a:srgbClr val="006FE0"/>
                </a:solidFill>
                <a:latin typeface="inherit" charset="0"/>
              </a:rPr>
              <a:t>   </a:t>
            </a:r>
            <a:r>
              <a:rPr lang="en-US" b="0" dirty="0" smtClean="0">
                <a:solidFill>
                  <a:srgbClr val="3215EB"/>
                </a:solidFill>
                <a:latin typeface="inherit" charset="0"/>
              </a:rPr>
              <a:t>public</a:t>
            </a:r>
            <a:r>
              <a:rPr lang="en-US" b="0" dirty="0" smtClean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string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inherit" charset="0"/>
              </a:rPr>
              <a:t>FirstName</a:t>
            </a:r>
            <a:r>
              <a:rPr lang="en-US" b="0" dirty="0" smtClean="0">
                <a:solidFill>
                  <a:srgbClr val="333333"/>
                </a:solidFill>
                <a:latin typeface="inherit" charset="0"/>
              </a:rPr>
              <a:t>{</a:t>
            </a:r>
            <a:r>
              <a:rPr lang="en-US" b="0" dirty="0" smtClean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get</a:t>
            </a:r>
            <a:r>
              <a:rPr lang="en-US" b="0" dirty="0" smtClean="0">
                <a:solidFill>
                  <a:srgbClr val="333333"/>
                </a:solidFill>
                <a:latin typeface="inherit" charset="0"/>
              </a:rPr>
              <a:t>;</a:t>
            </a:r>
            <a:r>
              <a:rPr lang="en-US" b="0" dirty="0" smtClean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}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= </a:t>
            </a:r>
            <a:r>
              <a:rPr lang="en-US" b="0" dirty="0" smtClean="0">
                <a:solidFill>
                  <a:srgbClr val="6E1717"/>
                </a:solidFill>
                <a:latin typeface="inherit" charset="0"/>
              </a:rPr>
              <a:t>"John"</a:t>
            </a:r>
            <a:r>
              <a:rPr lang="en-US" b="0" dirty="0" smtClean="0">
                <a:solidFill>
                  <a:srgbClr val="333333"/>
                </a:solidFill>
                <a:latin typeface="inherit" charset="0"/>
              </a:rPr>
              <a:t>;</a:t>
            </a:r>
            <a:endParaRPr lang="en-US" b="0" dirty="0">
              <a:solidFill>
                <a:srgbClr val="000000"/>
              </a:solidFill>
              <a:latin typeface="Courier New" charset="0"/>
            </a:endParaRPr>
          </a:p>
          <a:p>
            <a:pPr algn="l" latinLnBrk="1"/>
            <a:r>
              <a:rPr lang="en-US" b="0" dirty="0">
                <a:solidFill>
                  <a:srgbClr val="006FE0"/>
                </a:solidFill>
                <a:latin typeface="inherit" charset="0"/>
              </a:rPr>
              <a:t>    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public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string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inherit" charset="0"/>
              </a:rPr>
              <a:t>LastName</a:t>
            </a:r>
            <a:r>
              <a:rPr lang="en-US" b="0" dirty="0" smtClean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{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3215EB"/>
                </a:solidFill>
                <a:latin typeface="inherit" charset="0"/>
              </a:rPr>
              <a:t>get</a:t>
            </a:r>
            <a:r>
              <a:rPr lang="en-US" b="0" dirty="0">
                <a:solidFill>
                  <a:srgbClr val="333333"/>
                </a:solidFill>
                <a:latin typeface="inherit" charset="0"/>
              </a:rPr>
              <a:t>;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 smtClean="0">
                <a:solidFill>
                  <a:srgbClr val="333333"/>
                </a:solidFill>
                <a:latin typeface="inherit" charset="0"/>
              </a:rPr>
              <a:t>}</a:t>
            </a:r>
            <a:r>
              <a:rPr lang="en-US" b="0" dirty="0" smtClean="0">
                <a:solidFill>
                  <a:srgbClr val="006FE0"/>
                </a:solidFill>
                <a:latin typeface="inherit" charset="0"/>
              </a:rPr>
              <a:t> </a:t>
            </a:r>
            <a:r>
              <a:rPr lang="en-US" b="0" dirty="0">
                <a:solidFill>
                  <a:srgbClr val="006FE0"/>
                </a:solidFill>
                <a:latin typeface="inherit" charset="0"/>
              </a:rPr>
              <a:t>= </a:t>
            </a:r>
            <a:r>
              <a:rPr lang="en-US" b="0" dirty="0" smtClean="0">
                <a:solidFill>
                  <a:srgbClr val="6E1717"/>
                </a:solidFill>
                <a:latin typeface="inherit" charset="0"/>
              </a:rPr>
              <a:t>"Smith"</a:t>
            </a:r>
            <a:r>
              <a:rPr lang="en-US" b="0" dirty="0" smtClean="0">
                <a:solidFill>
                  <a:srgbClr val="333333"/>
                </a:solidFill>
                <a:latin typeface="inherit" charset="0"/>
              </a:rPr>
              <a:t>;</a:t>
            </a:r>
          </a:p>
          <a:p>
            <a:pPr algn="l" latinLnBrk="1"/>
            <a:r>
              <a:rPr lang="en-US" b="0" dirty="0" smtClean="0">
                <a:solidFill>
                  <a:srgbClr val="333333"/>
                </a:solidFill>
                <a:latin typeface="inherit" charset="0"/>
              </a:rPr>
              <a:t>}</a:t>
            </a:r>
          </a:p>
          <a:p>
            <a:pPr algn="l" latinLnBrk="1"/>
            <a:endParaRPr lang="en-US" b="0" i="0" dirty="0">
              <a:solidFill>
                <a:srgbClr val="333333"/>
              </a:solidFill>
              <a:effectLst/>
              <a:latin typeface="inherit" charset="0"/>
            </a:endParaRPr>
          </a:p>
          <a:p>
            <a:pPr algn="l" latinLnBrk="1"/>
            <a:endParaRPr lang="en-US" b="0" i="0" dirty="0">
              <a:solidFill>
                <a:srgbClr val="000000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Expression Bodied Function Members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8600" y="4041845"/>
            <a:ext cx="17373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Menlo" charset="0"/>
              </a:rPr>
              <a:t>      </a:t>
            </a:r>
            <a:r>
              <a:rPr lang="pl-PL" dirty="0">
                <a:solidFill>
                  <a:srgbClr val="009695"/>
                </a:solidFill>
                <a:latin typeface="Menlo" charset="0"/>
              </a:rPr>
              <a:t>public</a:t>
            </a:r>
            <a:r>
              <a:rPr lang="pl-PL" dirty="0">
                <a:solidFill>
                  <a:srgbClr val="222222"/>
                </a:solidFill>
                <a:latin typeface="Menlo" charset="0"/>
              </a:rPr>
              <a:t> </a:t>
            </a:r>
            <a:r>
              <a:rPr lang="pl-PL" dirty="0" err="1">
                <a:solidFill>
                  <a:srgbClr val="009695"/>
                </a:solidFill>
                <a:latin typeface="Menlo" charset="0"/>
              </a:rPr>
              <a:t>int</a:t>
            </a:r>
            <a:r>
              <a:rPr lang="pl-PL" dirty="0">
                <a:solidFill>
                  <a:srgbClr val="222222"/>
                </a:solidFill>
                <a:latin typeface="Menlo" charset="0"/>
              </a:rPr>
              <a:t> </a:t>
            </a:r>
            <a:r>
              <a:rPr lang="pl-PL" dirty="0" smtClean="0">
                <a:solidFill>
                  <a:srgbClr val="222222"/>
                </a:solidFill>
                <a:latin typeface="Menlo" charset="0"/>
              </a:rPr>
              <a:t>Add1</a:t>
            </a:r>
            <a:r>
              <a:rPr lang="pl-PL" dirty="0">
                <a:solidFill>
                  <a:srgbClr val="222222"/>
                </a:solidFill>
                <a:latin typeface="Menlo" charset="0"/>
              </a:rPr>
              <a:t> (</a:t>
            </a:r>
            <a:r>
              <a:rPr lang="pl-PL" dirty="0" err="1">
                <a:solidFill>
                  <a:srgbClr val="009695"/>
                </a:solidFill>
                <a:latin typeface="Menlo" charset="0"/>
              </a:rPr>
              <a:t>int</a:t>
            </a:r>
            <a:r>
              <a:rPr lang="pl-PL" dirty="0">
                <a:solidFill>
                  <a:srgbClr val="222222"/>
                </a:solidFill>
                <a:latin typeface="Menlo" charset="0"/>
              </a:rPr>
              <a:t> a, </a:t>
            </a:r>
            <a:r>
              <a:rPr lang="pl-PL" dirty="0" err="1">
                <a:solidFill>
                  <a:srgbClr val="009695"/>
                </a:solidFill>
                <a:latin typeface="Menlo" charset="0"/>
              </a:rPr>
              <a:t>int</a:t>
            </a:r>
            <a:r>
              <a:rPr lang="pl-PL" dirty="0">
                <a:solidFill>
                  <a:srgbClr val="222222"/>
                </a:solidFill>
                <a:latin typeface="Menlo" charset="0"/>
              </a:rPr>
              <a:t> b)</a:t>
            </a:r>
            <a:r>
              <a:rPr lang="pl-PL" dirty="0">
                <a:latin typeface="Menlo" charset="0"/>
              </a:rPr>
              <a:t/>
            </a:r>
            <a:br>
              <a:rPr lang="pl-PL" dirty="0">
                <a:latin typeface="Menlo" charset="0"/>
              </a:rPr>
            </a:br>
            <a:r>
              <a:rPr lang="pl-PL" dirty="0">
                <a:solidFill>
                  <a:srgbClr val="222222"/>
                </a:solidFill>
                <a:latin typeface="Menlo" charset="0"/>
              </a:rPr>
              <a:t>      {</a:t>
            </a:r>
            <a:r>
              <a:rPr lang="pl-PL" dirty="0">
                <a:latin typeface="Menlo" charset="0"/>
              </a:rPr>
              <a:t/>
            </a:r>
            <a:br>
              <a:rPr lang="pl-PL" dirty="0">
                <a:latin typeface="Menlo" charset="0"/>
              </a:rPr>
            </a:br>
            <a:r>
              <a:rPr lang="pl-PL" dirty="0">
                <a:solidFill>
                  <a:srgbClr val="222222"/>
                </a:solidFill>
                <a:latin typeface="Menlo" charset="0"/>
              </a:rPr>
              <a:t>         </a:t>
            </a:r>
            <a:r>
              <a:rPr lang="pl-PL" dirty="0">
                <a:solidFill>
                  <a:srgbClr val="009695"/>
                </a:solidFill>
                <a:latin typeface="Menlo" charset="0"/>
              </a:rPr>
              <a:t>return</a:t>
            </a:r>
            <a:r>
              <a:rPr lang="pl-PL" dirty="0">
                <a:solidFill>
                  <a:srgbClr val="222222"/>
                </a:solidFill>
                <a:latin typeface="Menlo" charset="0"/>
              </a:rPr>
              <a:t> a + b;</a:t>
            </a:r>
            <a:r>
              <a:rPr lang="pl-PL" dirty="0">
                <a:latin typeface="Menlo" charset="0"/>
              </a:rPr>
              <a:t/>
            </a:r>
            <a:br>
              <a:rPr lang="pl-PL" dirty="0">
                <a:latin typeface="Menlo" charset="0"/>
              </a:rPr>
            </a:br>
            <a:r>
              <a:rPr lang="pl-PL" dirty="0">
                <a:solidFill>
                  <a:srgbClr val="222222"/>
                </a:solidFill>
                <a:latin typeface="Menlo" charset="0"/>
              </a:rPr>
              <a:t>      }</a:t>
            </a:r>
            <a:r>
              <a:rPr lang="pl-PL" dirty="0">
                <a:latin typeface="Menlo" charset="0"/>
              </a:rPr>
              <a:t/>
            </a:r>
            <a:br>
              <a:rPr lang="pl-PL" dirty="0">
                <a:latin typeface="Menlo" charset="0"/>
              </a:rPr>
            </a:br>
            <a:r>
              <a:rPr lang="pl-PL" dirty="0">
                <a:latin typeface="Menlo" charset="0"/>
              </a:rPr>
              <a:t/>
            </a:r>
            <a:br>
              <a:rPr lang="pl-PL" dirty="0">
                <a:latin typeface="Menlo" charset="0"/>
              </a:rPr>
            </a:br>
            <a:r>
              <a:rPr lang="pl-PL" dirty="0">
                <a:solidFill>
                  <a:srgbClr val="222222"/>
                </a:solidFill>
                <a:latin typeface="Menlo" charset="0"/>
              </a:rPr>
              <a:t>     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56000" y="7472302"/>
            <a:ext cx="14833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9695"/>
                </a:solidFill>
                <a:latin typeface="Menlo" charset="0"/>
              </a:rPr>
              <a:t>public</a:t>
            </a:r>
            <a:r>
              <a:rPr lang="pl-PL" dirty="0">
                <a:solidFill>
                  <a:srgbClr val="222222"/>
                </a:solidFill>
                <a:latin typeface="Menlo" charset="0"/>
              </a:rPr>
              <a:t> </a:t>
            </a:r>
            <a:r>
              <a:rPr lang="pl-PL" dirty="0" err="1">
                <a:solidFill>
                  <a:srgbClr val="009695"/>
                </a:solidFill>
                <a:latin typeface="Menlo" charset="0"/>
              </a:rPr>
              <a:t>int</a:t>
            </a:r>
            <a:r>
              <a:rPr lang="pl-PL" dirty="0">
                <a:solidFill>
                  <a:srgbClr val="222222"/>
                </a:solidFill>
                <a:latin typeface="Menlo" charset="0"/>
              </a:rPr>
              <a:t> Add2 (</a:t>
            </a:r>
            <a:r>
              <a:rPr lang="pl-PL" dirty="0" err="1">
                <a:solidFill>
                  <a:srgbClr val="009695"/>
                </a:solidFill>
                <a:latin typeface="Menlo" charset="0"/>
              </a:rPr>
              <a:t>int</a:t>
            </a:r>
            <a:r>
              <a:rPr lang="pl-PL" dirty="0">
                <a:solidFill>
                  <a:srgbClr val="222222"/>
                </a:solidFill>
                <a:latin typeface="Menlo" charset="0"/>
              </a:rPr>
              <a:t> a, </a:t>
            </a:r>
            <a:r>
              <a:rPr lang="pl-PL" dirty="0" err="1">
                <a:solidFill>
                  <a:srgbClr val="009695"/>
                </a:solidFill>
                <a:latin typeface="Menlo" charset="0"/>
              </a:rPr>
              <a:t>int</a:t>
            </a:r>
            <a:r>
              <a:rPr lang="pl-PL" dirty="0">
                <a:solidFill>
                  <a:srgbClr val="222222"/>
                </a:solidFill>
                <a:latin typeface="Menlo" charset="0"/>
              </a:rPr>
              <a:t> b) </a:t>
            </a:r>
            <a:r>
              <a:rPr lang="pl-PL" dirty="0">
                <a:solidFill>
                  <a:srgbClr val="FF0000"/>
                </a:solidFill>
                <a:latin typeface="Menlo" charset="0"/>
              </a:rPr>
              <a:t>=&gt;</a:t>
            </a:r>
            <a:r>
              <a:rPr lang="pl-PL" dirty="0">
                <a:solidFill>
                  <a:srgbClr val="222222"/>
                </a:solidFill>
                <a:latin typeface="Menlo" charset="0"/>
              </a:rPr>
              <a:t> a + b;</a:t>
            </a:r>
            <a:r>
              <a:rPr lang="pl-P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Static Using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381377"/>
            <a:ext cx="166878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695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static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Menlo" charset="0"/>
              </a:rPr>
              <a:t>System.</a:t>
            </a:r>
            <a:r>
              <a:rPr lang="en-US" dirty="0" err="1">
                <a:solidFill>
                  <a:srgbClr val="3364A4"/>
                </a:solidFill>
                <a:latin typeface="Menlo" charset="0"/>
              </a:rPr>
              <a:t>Console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;</a:t>
            </a:r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>
                <a:solidFill>
                  <a:srgbClr val="009695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static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Menlo" charset="0"/>
              </a:rPr>
              <a:t>System.</a:t>
            </a:r>
            <a:r>
              <a:rPr lang="en-US" dirty="0" err="1">
                <a:solidFill>
                  <a:srgbClr val="3364A4"/>
                </a:solidFill>
                <a:latin typeface="Menlo" charset="0"/>
              </a:rPr>
              <a:t>Math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;</a:t>
            </a:r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>
                <a:solidFill>
                  <a:srgbClr val="009695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</a:t>
            </a:r>
            <a:r>
              <a:rPr lang="en-US" dirty="0">
                <a:solidFill>
                  <a:srgbClr val="3364A4"/>
                </a:solidFill>
                <a:latin typeface="Menlo" charset="0"/>
              </a:rPr>
              <a:t>Program</a:t>
            </a:r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>
                <a:solidFill>
                  <a:srgbClr val="222222"/>
                </a:solidFill>
                <a:latin typeface="Menlo" charset="0"/>
              </a:rPr>
              <a:t>{</a:t>
            </a:r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>
                <a:solidFill>
                  <a:srgbClr val="222222"/>
                </a:solidFill>
                <a:latin typeface="Menlo" charset="0"/>
              </a:rPr>
              <a:t>   </a:t>
            </a:r>
            <a:r>
              <a:rPr lang="en-US" dirty="0">
                <a:solidFill>
                  <a:srgbClr val="009695"/>
                </a:solidFill>
                <a:latin typeface="Menlo" charset="0"/>
              </a:rPr>
              <a:t>static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</a:t>
            </a:r>
            <a:r>
              <a:rPr lang="en-US" dirty="0">
                <a:solidFill>
                  <a:srgbClr val="009695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Main ()</a:t>
            </a:r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>
                <a:solidFill>
                  <a:srgbClr val="222222"/>
                </a:solidFill>
                <a:latin typeface="Menlo" charset="0"/>
              </a:rPr>
              <a:t>   {</a:t>
            </a:r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>
                <a:solidFill>
                  <a:srgbClr val="222222"/>
                </a:solidFill>
                <a:latin typeface="Menlo" charset="0"/>
              </a:rPr>
              <a:t>      </a:t>
            </a:r>
            <a:r>
              <a:rPr lang="en-US" dirty="0" err="1">
                <a:solidFill>
                  <a:srgbClr val="222222"/>
                </a:solidFill>
                <a:latin typeface="Menlo" charset="0"/>
              </a:rPr>
              <a:t>WriteLine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(</a:t>
            </a:r>
            <a:r>
              <a:rPr lang="en-US" dirty="0" err="1">
                <a:solidFill>
                  <a:srgbClr val="222222"/>
                </a:solidFill>
                <a:latin typeface="Menlo" charset="0"/>
              </a:rPr>
              <a:t>Sqrt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(</a:t>
            </a:r>
            <a:r>
              <a:rPr lang="en-US" dirty="0">
                <a:solidFill>
                  <a:srgbClr val="DB7100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* </a:t>
            </a:r>
            <a:r>
              <a:rPr lang="en-US" dirty="0">
                <a:solidFill>
                  <a:srgbClr val="DB7100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+ </a:t>
            </a:r>
            <a:r>
              <a:rPr lang="en-US" dirty="0">
                <a:solidFill>
                  <a:srgbClr val="DB7100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222222"/>
                </a:solidFill>
                <a:latin typeface="Menlo" charset="0"/>
              </a:rPr>
              <a:t> * </a:t>
            </a:r>
            <a:r>
              <a:rPr lang="en-US" dirty="0">
                <a:solidFill>
                  <a:srgbClr val="DB7100"/>
                </a:solidFill>
                <a:latin typeface="Menlo" charset="0"/>
              </a:rPr>
              <a:t>4</a:t>
            </a:r>
            <a:r>
              <a:rPr lang="en-US" dirty="0" smtClean="0">
                <a:solidFill>
                  <a:srgbClr val="222222"/>
                </a:solidFill>
                <a:latin typeface="Menlo" charset="0"/>
              </a:rPr>
              <a:t>));</a:t>
            </a:r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>
                <a:solidFill>
                  <a:srgbClr val="222222"/>
                </a:solidFill>
                <a:latin typeface="Menlo" charset="0"/>
              </a:rPr>
              <a:t>   }</a:t>
            </a:r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>
                <a:solidFill>
                  <a:srgbClr val="222222"/>
                </a:solidFill>
                <a:latin typeface="Menlo" charset="0"/>
              </a:rPr>
              <a:t>}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8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String Interpolation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695596"/>
            <a:ext cx="1612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solidFill>
                  <a:srgbClr val="009695"/>
                </a:solidFill>
                <a:latin typeface="Menlo" charset="0"/>
              </a:rPr>
              <a:t>int</a:t>
            </a:r>
            <a:r>
              <a:rPr lang="is-IS" dirty="0">
                <a:solidFill>
                  <a:srgbClr val="222222"/>
                </a:solidFill>
                <a:latin typeface="Menlo" charset="0"/>
              </a:rPr>
              <a:t> </a:t>
            </a:r>
            <a:r>
              <a:rPr lang="is-IS" dirty="0" smtClean="0">
                <a:solidFill>
                  <a:srgbClr val="222222"/>
                </a:solidFill>
                <a:latin typeface="Menlo" charset="0"/>
              </a:rPr>
              <a:t>result</a:t>
            </a:r>
            <a:r>
              <a:rPr lang="is-IS" dirty="0">
                <a:solidFill>
                  <a:srgbClr val="222222"/>
                </a:solidFill>
                <a:latin typeface="Menlo" charset="0"/>
              </a:rPr>
              <a:t> = </a:t>
            </a:r>
            <a:r>
              <a:rPr lang="is-IS" dirty="0" smtClean="0">
                <a:solidFill>
                  <a:srgbClr val="222222"/>
                </a:solidFill>
                <a:latin typeface="Menlo" charset="0"/>
              </a:rPr>
              <a:t>Add</a:t>
            </a:r>
            <a:r>
              <a:rPr lang="is-IS" dirty="0">
                <a:solidFill>
                  <a:srgbClr val="222222"/>
                </a:solidFill>
                <a:latin typeface="Menlo" charset="0"/>
              </a:rPr>
              <a:t> (</a:t>
            </a:r>
            <a:r>
              <a:rPr lang="is-IS" dirty="0">
                <a:solidFill>
                  <a:srgbClr val="DB7100"/>
                </a:solidFill>
                <a:latin typeface="Menlo" charset="0"/>
              </a:rPr>
              <a:t>5</a:t>
            </a:r>
            <a:r>
              <a:rPr lang="is-IS" dirty="0">
                <a:solidFill>
                  <a:srgbClr val="222222"/>
                </a:solidFill>
                <a:latin typeface="Menlo" charset="0"/>
              </a:rPr>
              <a:t>, </a:t>
            </a:r>
            <a:r>
              <a:rPr lang="is-IS" dirty="0">
                <a:solidFill>
                  <a:srgbClr val="DB7100"/>
                </a:solidFill>
                <a:latin typeface="Menlo" charset="0"/>
              </a:rPr>
              <a:t>7</a:t>
            </a:r>
            <a:r>
              <a:rPr lang="is-IS" dirty="0" smtClean="0">
                <a:solidFill>
                  <a:srgbClr val="222222"/>
                </a:solidFill>
                <a:latin typeface="Menlo" charset="0"/>
              </a:rPr>
              <a:t>);</a:t>
            </a:r>
          </a:p>
          <a:p>
            <a:endParaRPr lang="is-IS" dirty="0">
              <a:solidFill>
                <a:srgbClr val="222222"/>
              </a:solidFill>
              <a:latin typeface="Menlo" charset="0"/>
            </a:endParaRPr>
          </a:p>
          <a:p>
            <a:r>
              <a:rPr lang="is-IS" dirty="0" smtClean="0">
                <a:solidFill>
                  <a:srgbClr val="222222"/>
                </a:solidFill>
                <a:latin typeface="Menlo" charset="0"/>
              </a:rPr>
              <a:t>Console.WriteLine("result: {0}”, result);</a:t>
            </a:r>
            <a:r>
              <a:rPr lang="is-IS" dirty="0">
                <a:latin typeface="Menlo" charset="0"/>
              </a:rPr>
              <a:t/>
            </a:r>
            <a:br>
              <a:rPr lang="is-IS" dirty="0">
                <a:latin typeface="Menlo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6557918"/>
            <a:ext cx="145288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>
                <a:solidFill>
                  <a:srgbClr val="3364A4"/>
                </a:solidFill>
                <a:latin typeface="Menlo" charset="0"/>
              </a:rPr>
              <a:t>Console</a:t>
            </a:r>
            <a:r>
              <a:rPr lang="is-IS">
                <a:solidFill>
                  <a:srgbClr val="222222"/>
                </a:solidFill>
                <a:latin typeface="Menlo" charset="0"/>
              </a:rPr>
              <a:t>.WriteLine (</a:t>
            </a:r>
            <a:r>
              <a:rPr lang="is-IS">
                <a:solidFill>
                  <a:srgbClr val="FF0000"/>
                </a:solidFill>
                <a:latin typeface="Menlo" charset="0"/>
              </a:rPr>
              <a:t>$</a:t>
            </a:r>
            <a:r>
              <a:rPr lang="is-IS">
                <a:solidFill>
                  <a:srgbClr val="DB7100"/>
                </a:solidFill>
                <a:latin typeface="Menlo" charset="0"/>
              </a:rPr>
              <a:t>"result: </a:t>
            </a:r>
            <a:r>
              <a:rPr lang="is-IS">
                <a:solidFill>
                  <a:srgbClr val="FF0000"/>
                </a:solidFill>
                <a:latin typeface="Menlo" charset="0"/>
              </a:rPr>
              <a:t>{</a:t>
            </a:r>
            <a:r>
              <a:rPr lang="is-IS">
                <a:solidFill>
                  <a:srgbClr val="222222"/>
                </a:solidFill>
                <a:latin typeface="Menlo" charset="0"/>
              </a:rPr>
              <a:t>result</a:t>
            </a:r>
            <a:r>
              <a:rPr lang="is-IS">
                <a:solidFill>
                  <a:srgbClr val="FF0000"/>
                </a:solidFill>
                <a:latin typeface="Menlo" charset="0"/>
              </a:rPr>
              <a:t>}</a:t>
            </a:r>
            <a:r>
              <a:rPr lang="is-IS">
                <a:solidFill>
                  <a:srgbClr val="DB7100"/>
                </a:solidFill>
                <a:latin typeface="Menlo" charset="0"/>
              </a:rPr>
              <a:t>"</a:t>
            </a:r>
            <a:r>
              <a:rPr lang="is-IS">
                <a:solidFill>
                  <a:srgbClr val="222222"/>
                </a:solidFill>
                <a:latin typeface="Menlo" charset="0"/>
              </a:rPr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Segoe UI Semilight"/>
        <a:ea typeface="Segoe UI Semilight"/>
        <a:cs typeface="Segoe UI Semilight"/>
      </a:majorFont>
      <a:minorFont>
        <a:latin typeface="Segoe UI"/>
        <a:ea typeface="Segoe UI"/>
        <a:cs typeface="Segoe UI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90000"/>
          </a:lnSpc>
          <a:spcBef>
            <a:spcPts val="3500"/>
          </a:spcBef>
          <a:spcAft>
            <a:spcPts val="0"/>
          </a:spcAft>
          <a:buClrTx/>
          <a:buSzTx/>
          <a:buFontTx/>
          <a:buNone/>
          <a:tabLst/>
          <a:defRPr kumimoji="0" sz="4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500" b="1" i="0" u="none" strike="noStrike" cap="none" spc="0" normalizeH="0" baseline="0">
            <a:ln>
              <a:noFill/>
            </a:ln>
            <a:solidFill>
              <a:srgbClr val="3B99D4"/>
            </a:solidFill>
            <a:effectLst/>
            <a:uFillTx/>
            <a:latin typeface="+mn-lt"/>
            <a:ea typeface="+mn-ea"/>
            <a:cs typeface="+mn-cs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25208</TotalTime>
  <Words>1440</Words>
  <Application>Microsoft Macintosh PowerPoint</Application>
  <PresentationFormat>Custom</PresentationFormat>
  <Paragraphs>319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.AppleSystemUIFont</vt:lpstr>
      <vt:lpstr>Avenir Roman</vt:lpstr>
      <vt:lpstr>Calibri</vt:lpstr>
      <vt:lpstr>Calibri Light</vt:lpstr>
      <vt:lpstr>Consolas</vt:lpstr>
      <vt:lpstr>Courier New</vt:lpstr>
      <vt:lpstr>Gotham Book</vt:lpstr>
      <vt:lpstr>Gotham Medium</vt:lpstr>
      <vt:lpstr>inherit</vt:lpstr>
      <vt:lpstr>Mangal</vt:lpstr>
      <vt:lpstr>Menlo</vt:lpstr>
      <vt:lpstr>Segoe UI</vt:lpstr>
      <vt:lpstr>Segoe UI Semibold</vt:lpstr>
      <vt:lpstr>Arial</vt:lpstr>
      <vt:lpstr>Custom Design</vt:lpstr>
      <vt:lpstr>Office Theme</vt:lpstr>
      <vt:lpstr>PowerPoint Presentation</vt:lpstr>
      <vt:lpstr>C# - History</vt:lpstr>
      <vt:lpstr>Key Features  (C# 6)</vt:lpstr>
      <vt:lpstr>Key Features  (C# 7)</vt:lpstr>
      <vt:lpstr>Null Conditional Operator/ Null Coalescing </vt:lpstr>
      <vt:lpstr>Auto-Property Declaration  &amp; Read-Only</vt:lpstr>
      <vt:lpstr>Expression Bodied Function Members</vt:lpstr>
      <vt:lpstr>Static Using</vt:lpstr>
      <vt:lpstr>String Interpolation</vt:lpstr>
      <vt:lpstr> Out Variables </vt:lpstr>
      <vt:lpstr>PowerPoint Presentation</vt:lpstr>
      <vt:lpstr>PowerPoint Presentation</vt:lpstr>
      <vt:lpstr>PowerPoint Presentation</vt:lpstr>
      <vt:lpstr>PowerPoint Presentation</vt:lpstr>
      <vt:lpstr> Pattern Matching</vt:lpstr>
      <vt:lpstr>Patterns</vt:lpstr>
      <vt:lpstr>Patterns</vt:lpstr>
      <vt:lpstr>PowerPoint Presentation</vt:lpstr>
      <vt:lpstr>PowerPoint Presentation</vt:lpstr>
      <vt:lpstr>Switch Statements with Patterns</vt:lpstr>
      <vt:lpstr>PowerPoint Presentation</vt:lpstr>
      <vt:lpstr> Tuples</vt:lpstr>
      <vt:lpstr>What Problem Are We Trying to Solve?</vt:lpstr>
      <vt:lpstr>Tuple Types and Tuple Literals</vt:lpstr>
      <vt:lpstr>Tuple Types and Tuple Literals</vt:lpstr>
      <vt:lpstr>PowerPoint Presentation</vt:lpstr>
      <vt:lpstr>PowerPoint Presentation</vt:lpstr>
      <vt:lpstr> Deconstruction</vt:lpstr>
      <vt:lpstr>Consume Tuples Through Deconstruction</vt:lpstr>
      <vt:lpstr>PowerPoint Presentation</vt:lpstr>
      <vt:lpstr> Local Functions</vt:lpstr>
      <vt:lpstr>PowerPoint Presentation</vt:lpstr>
      <vt:lpstr> Improvements to Literals</vt:lpstr>
      <vt:lpstr>Literals</vt:lpstr>
      <vt:lpstr> Returning By Reference</vt:lpstr>
      <vt:lpstr>PowerPoint Presentation</vt:lpstr>
      <vt:lpstr> Throwing Expressions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Guidelines</dc:title>
  <dc:creator>varief</dc:creator>
  <cp:lastModifiedBy>Jesse Liberty</cp:lastModifiedBy>
  <cp:revision>447</cp:revision>
  <cp:lastPrinted>2015-12-14T23:08:45Z</cp:lastPrinted>
  <dcterms:modified xsi:type="dcterms:W3CDTF">2016-11-24T15:13:23Z</dcterms:modified>
</cp:coreProperties>
</file>