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61" r:id="rId3"/>
    <p:sldId id="324" r:id="rId4"/>
    <p:sldId id="259" r:id="rId5"/>
    <p:sldId id="260" r:id="rId6"/>
    <p:sldId id="314" r:id="rId7"/>
    <p:sldId id="315" r:id="rId8"/>
    <p:sldId id="316" r:id="rId9"/>
    <p:sldId id="317" r:id="rId10"/>
    <p:sldId id="262" r:id="rId11"/>
    <p:sldId id="323" r:id="rId12"/>
    <p:sldId id="318" r:id="rId13"/>
    <p:sldId id="319" r:id="rId14"/>
    <p:sldId id="320" r:id="rId15"/>
    <p:sldId id="321" r:id="rId16"/>
    <p:sldId id="287" r:id="rId17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19"/>
      <p:bold r:id="rId20"/>
      <p:italic r:id="rId21"/>
      <p:boldItalic r:id="rId22"/>
    </p:embeddedFont>
    <p:embeddedFont>
      <p:font typeface="Encode Sans" panose="020B0604020202020204" charset="0"/>
      <p:regular r:id="rId23"/>
      <p:bold r:id="rId24"/>
    </p:embeddedFont>
    <p:embeddedFont>
      <p:font typeface="Encode Sans Medium" panose="020B0604020202020204" charset="0"/>
      <p:regular r:id="rId25"/>
      <p:bold r:id="rId26"/>
    </p:embeddedFont>
    <p:embeddedFont>
      <p:font typeface="Palanquin Dark" panose="020B0604020202020204" charset="0"/>
      <p:regular r:id="rId27"/>
      <p:bold r:id="rId28"/>
    </p:embeddedFont>
    <p:embeddedFont>
      <p:font typeface="Press Start 2P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FDA8EF-6215-48E3-8CAC-9085F738F7EE}">
  <a:tblStyle styleId="{09FDA8EF-6215-48E3-8CAC-9085F738F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4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2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8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1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15eb0fd1645_0_2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7" name="Google Shape;3237;g15eb0fd1645_0_2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3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2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7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3" name="Google Shape;83;p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4" name="Google Shape;84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" name="Google Shape;85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" name="Google Shape;89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" name="Google Shape;92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" name="Google Shape;95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" name="Google Shape;96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7" name="Google Shape;97;p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" name="Google Shape;100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" name="Google Shape;101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" name="Google Shape;102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" name="Google Shape;103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104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" name="Google Shape;105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" name="Google Shape;106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" name="Google Shape;107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" name="Google Shape;108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" name="Google Shape;109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" name="Google Shape;110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1" name="Google Shape;111;p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 idx="2" hasCustomPrompt="1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9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459" name="Google Shape;459;p9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460" name="Google Shape;460;p9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9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462" name="Google Shape;462;p9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9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467" name="Google Shape;467;p9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468" name="Google Shape;468;p9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469" name="Google Shape;469;p9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2" name="Google Shape;472;p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3" name="Google Shape;473;p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4" name="Google Shape;474;p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5" name="Google Shape;475;p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" name="Google Shape;480;p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" name="Google Shape;481;p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" name="Google Shape;482;p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83" name="Google Shape;483;p9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484" name="Google Shape;484;p9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" name="Google Shape;485;p9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" name="Google Shape;486;p9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" name="Google Shape;487;p9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" name="Google Shape;488;p9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" name="Google Shape;489;p9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" name="Google Shape;490;p9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" name="Google Shape;491;p9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" name="Google Shape;492;p9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" name="Google Shape;493;p9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4" name="Google Shape;494;p9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5" name="Google Shape;495;p9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" name="Google Shape;496;p9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97" name="Google Shape;497;p9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498" name="Google Shape;498;p9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9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9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9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9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9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9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9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9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9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8" name="Google Shape;508;p9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509" name="Google Shape;509;p9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9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9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9" name="Google Shape;519;p9"/>
          <p:cNvSpPr txBox="1">
            <a:spLocks noGrp="1"/>
          </p:cNvSpPr>
          <p:nvPr>
            <p:ph type="subTitle" idx="1"/>
          </p:nvPr>
        </p:nvSpPr>
        <p:spPr>
          <a:xfrm>
            <a:off x="4235797" y="2361677"/>
            <a:ext cx="30540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20" name="Google Shape;520;p9"/>
          <p:cNvSpPr txBox="1">
            <a:spLocks noGrp="1"/>
          </p:cNvSpPr>
          <p:nvPr>
            <p:ph type="title"/>
          </p:nvPr>
        </p:nvSpPr>
        <p:spPr>
          <a:xfrm>
            <a:off x="4235797" y="1066828"/>
            <a:ext cx="3054000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21" name="Google Shape;521;p9"/>
          <p:cNvSpPr>
            <a:spLocks noGrp="1"/>
          </p:cNvSpPr>
          <p:nvPr>
            <p:ph type="pic" idx="2"/>
          </p:nvPr>
        </p:nvSpPr>
        <p:spPr>
          <a:xfrm>
            <a:off x="823876" y="1086980"/>
            <a:ext cx="3054000" cy="3054900"/>
          </a:xfrm>
          <a:prstGeom prst="roundRect">
            <a:avLst>
              <a:gd name="adj" fmla="val 29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21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221" name="Google Shape;1221;p21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222" name="Google Shape;1222;p21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3" name="Google Shape;1223;p21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224" name="Google Shape;1224;p21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21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21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21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229" name="Google Shape;1229;p21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230" name="Google Shape;1230;p21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231" name="Google Shape;1231;p21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32" name="Google Shape;1232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3" name="Google Shape;1233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4" name="Google Shape;1234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5" name="Google Shape;1235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6" name="Google Shape;1236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7" name="Google Shape;1237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8" name="Google Shape;1238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9" name="Google Shape;1239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0" name="Google Shape;1240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1" name="Google Shape;1241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2" name="Google Shape;1242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3" name="Google Shape;1243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4" name="Google Shape;1244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45" name="Google Shape;1245;p21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246" name="Google Shape;1246;p21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7" name="Google Shape;1247;p21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8" name="Google Shape;1248;p21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9" name="Google Shape;1249;p21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0" name="Google Shape;1250;p21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1" name="Google Shape;1251;p21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2" name="Google Shape;1252;p21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3" name="Google Shape;1253;p21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4" name="Google Shape;1254;p21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5" name="Google Shape;1255;p21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6" name="Google Shape;1256;p21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7" name="Google Shape;1257;p21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8" name="Google Shape;1258;p21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259" name="Google Shape;1259;p21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260" name="Google Shape;1260;p21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21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21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21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21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21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21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21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21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21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70" name="Google Shape;1270;p21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71" name="Google Shape;1271;p21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21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21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21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21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21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21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21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81" name="Google Shape;1281;p21"/>
          <p:cNvSpPr txBox="1">
            <a:spLocks noGrp="1"/>
          </p:cNvSpPr>
          <p:nvPr>
            <p:ph type="body" idx="1"/>
          </p:nvPr>
        </p:nvSpPr>
        <p:spPr>
          <a:xfrm>
            <a:off x="720000" y="1401425"/>
            <a:ext cx="3113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2" name="Google Shape;1282;p2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83" name="Google Shape;1283;p21"/>
          <p:cNvSpPr>
            <a:spLocks noGrp="1"/>
          </p:cNvSpPr>
          <p:nvPr>
            <p:ph type="pic" idx="2"/>
          </p:nvPr>
        </p:nvSpPr>
        <p:spPr>
          <a:xfrm>
            <a:off x="4235797" y="1401430"/>
            <a:ext cx="3054000" cy="3054900"/>
          </a:xfrm>
          <a:prstGeom prst="roundRect">
            <a:avLst>
              <a:gd name="adj" fmla="val 29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2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14" name="Google Shape;1414;p2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15" name="Google Shape;1415;p2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6" name="Google Shape;1416;p2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17" name="Google Shape;1417;p2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2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2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1" name="Google Shape;1421;p2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22" name="Google Shape;1422;p2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23" name="Google Shape;1423;p2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24" name="Google Shape;1424;p2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25" name="Google Shape;1425;p2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2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7" name="Google Shape;1427;p2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8" name="Google Shape;1428;p2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2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2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2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2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2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2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2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2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7" name="Google Shape;1437;p2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8" name="Google Shape;1438;p2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39" name="Google Shape;1439;p2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2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2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2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2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2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2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2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7" name="Google Shape;1447;p2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8" name="Google Shape;1448;p2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2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2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2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452" name="Google Shape;1452;p2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453" name="Google Shape;1453;p2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2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2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2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7" name="Google Shape;1457;p2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8" name="Google Shape;1458;p2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9" name="Google Shape;1459;p2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460;p2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461;p2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2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63" name="Google Shape;1463;p2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464" name="Google Shape;1464;p2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2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2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2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2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2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2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2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2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2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74" name="Google Shape;1474;p24"/>
          <p:cNvSpPr txBox="1">
            <a:spLocks noGrp="1"/>
          </p:cNvSpPr>
          <p:nvPr>
            <p:ph type="title"/>
          </p:nvPr>
        </p:nvSpPr>
        <p:spPr>
          <a:xfrm>
            <a:off x="722375" y="1582950"/>
            <a:ext cx="50223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475" name="Google Shape;1475;p24"/>
          <p:cNvSpPr txBox="1">
            <a:spLocks noGrp="1"/>
          </p:cNvSpPr>
          <p:nvPr>
            <p:ph type="subTitle" idx="1"/>
          </p:nvPr>
        </p:nvSpPr>
        <p:spPr>
          <a:xfrm>
            <a:off x="722375" y="2511399"/>
            <a:ext cx="50223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24"/>
          <p:cNvSpPr txBox="1"/>
          <p:nvPr/>
        </p:nvSpPr>
        <p:spPr>
          <a:xfrm>
            <a:off x="722375" y="3813975"/>
            <a:ext cx="5022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LovesGrace/Fengdi_Huang_DIP750_Course_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593347" y="727675"/>
            <a:ext cx="7053861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DIP-750 Course Presentation</a:t>
            </a:r>
            <a:endParaRPr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25075" y="3845482"/>
            <a:ext cx="3257325" cy="697717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Stu. Name: Fengdi Huang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Stu. ID: 231AHG003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DF14312-B395-411A-9668-EBE07EBC2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1" y="460406"/>
            <a:ext cx="7223332" cy="40592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821528" y="2728275"/>
            <a:ext cx="6572872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spider</a:t>
            </a:r>
            <a:endParaRPr dirty="0"/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84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F7CFA8-4397-403C-B768-6D38A6D7C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0" y="499138"/>
            <a:ext cx="7225500" cy="39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9E1B52-3DE3-4C20-A5B4-52D88091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45" y="496076"/>
            <a:ext cx="7186955" cy="42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0EABAC-C3EE-41F4-8D80-73AA4756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7" y="510256"/>
            <a:ext cx="7188733" cy="42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8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F491B5-A355-4EE7-BC13-D301A412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99" y="498175"/>
            <a:ext cx="7142301" cy="42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61"/>
          <p:cNvSpPr/>
          <p:nvPr/>
        </p:nvSpPr>
        <p:spPr>
          <a:xfrm>
            <a:off x="825075" y="687296"/>
            <a:ext cx="567000" cy="56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61"/>
          <p:cNvSpPr/>
          <p:nvPr/>
        </p:nvSpPr>
        <p:spPr>
          <a:xfrm>
            <a:off x="1496942" y="687296"/>
            <a:ext cx="567000" cy="56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61"/>
          <p:cNvSpPr/>
          <p:nvPr/>
        </p:nvSpPr>
        <p:spPr>
          <a:xfrm>
            <a:off x="2168808" y="687296"/>
            <a:ext cx="567000" cy="56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61"/>
          <p:cNvSpPr/>
          <p:nvPr/>
        </p:nvSpPr>
        <p:spPr>
          <a:xfrm>
            <a:off x="2840675" y="687296"/>
            <a:ext cx="567000" cy="56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61"/>
          <p:cNvSpPr txBox="1">
            <a:spLocks noGrp="1"/>
          </p:cNvSpPr>
          <p:nvPr>
            <p:ph type="title"/>
          </p:nvPr>
        </p:nvSpPr>
        <p:spPr>
          <a:xfrm>
            <a:off x="722375" y="1582950"/>
            <a:ext cx="5022300" cy="972900"/>
          </a:xfrm>
          <a:prstGeom prst="rect">
            <a:avLst/>
          </a:prstGeom>
        </p:spPr>
        <p:txBody>
          <a:bodyPr spcFirstLastPara="1" wrap="square" lIns="4570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45" name="Google Shape;3245;p61"/>
          <p:cNvSpPr txBox="1">
            <a:spLocks noGrp="1"/>
          </p:cNvSpPr>
          <p:nvPr>
            <p:ph type="subTitle" idx="1"/>
          </p:nvPr>
        </p:nvSpPr>
        <p:spPr>
          <a:xfrm>
            <a:off x="722374" y="2511399"/>
            <a:ext cx="5959225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hlinkClick r:id="rId3"/>
              </a:rPr>
              <a:t>https://github.com/JesseLovesGrace/Fengdi_Huang_DIP750_Course_Project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3246" name="Google Shape;3246;p61"/>
          <p:cNvGrpSpPr/>
          <p:nvPr/>
        </p:nvGrpSpPr>
        <p:grpSpPr>
          <a:xfrm>
            <a:off x="2947982" y="795203"/>
            <a:ext cx="352387" cy="352387"/>
            <a:chOff x="4933458" y="1687279"/>
            <a:chExt cx="397907" cy="397907"/>
          </a:xfrm>
        </p:grpSpPr>
        <p:sp>
          <p:nvSpPr>
            <p:cNvPr id="3247" name="Google Shape;3247;p61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1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61"/>
          <p:cNvGrpSpPr/>
          <p:nvPr/>
        </p:nvGrpSpPr>
        <p:grpSpPr>
          <a:xfrm>
            <a:off x="2276124" y="795212"/>
            <a:ext cx="352368" cy="352368"/>
            <a:chOff x="1379798" y="1723250"/>
            <a:chExt cx="397887" cy="397887"/>
          </a:xfrm>
        </p:grpSpPr>
        <p:sp>
          <p:nvSpPr>
            <p:cNvPr id="3250" name="Google Shape;3250;p6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4" name="Google Shape;3254;p61"/>
          <p:cNvGrpSpPr/>
          <p:nvPr/>
        </p:nvGrpSpPr>
        <p:grpSpPr>
          <a:xfrm>
            <a:off x="932382" y="795212"/>
            <a:ext cx="352387" cy="352368"/>
            <a:chOff x="266768" y="1721375"/>
            <a:chExt cx="397907" cy="397887"/>
          </a:xfrm>
        </p:grpSpPr>
        <p:sp>
          <p:nvSpPr>
            <p:cNvPr id="3255" name="Google Shape;3255;p6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7" name="Google Shape;3257;p61"/>
          <p:cNvGrpSpPr/>
          <p:nvPr/>
        </p:nvGrpSpPr>
        <p:grpSpPr>
          <a:xfrm>
            <a:off x="1604267" y="795212"/>
            <a:ext cx="352350" cy="352368"/>
            <a:chOff x="864491" y="1723250"/>
            <a:chExt cx="397866" cy="397887"/>
          </a:xfrm>
        </p:grpSpPr>
        <p:sp>
          <p:nvSpPr>
            <p:cNvPr id="3258" name="Google Shape;3258;p6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1" name="Google Shape;3261;p6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3262" name="Google Shape;3262;p61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1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1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1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6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3267" name="Google Shape;3267;p61">
              <a:hlinkClick r:id="rId4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1">
              <a:hlinkClick r:id="rId4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1">
              <a:hlinkClick r:id="rId4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1">
              <a:hlinkClick r:id="rId4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6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3272" name="Google Shape;3272;p6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3273" name="Google Shape;3273;p6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5" name="Google Shape;3275;p6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0" name="Google Shape;3280;p6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281" name="Google Shape;3281;p6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5"/>
          <p:cNvSpPr txBox="1">
            <a:spLocks noGrp="1"/>
          </p:cNvSpPr>
          <p:nvPr>
            <p:ph type="body" idx="1"/>
          </p:nvPr>
        </p:nvSpPr>
        <p:spPr>
          <a:xfrm>
            <a:off x="720000" y="1401425"/>
            <a:ext cx="3395152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It is a web crawler for Zhihu.com (Chinese Quora). It has three different packages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helpers.py is responsible for getting user’s input of Question ID, file additional names and directory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spider.py is responsible for scrapping.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The utils.py is responsible for changing the format of time, gender and etc.</a:t>
            </a:r>
            <a:endParaRPr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17" name="Google Shape;1817;p35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PRODUCT</a:t>
            </a:r>
            <a:endParaRPr dirty="0"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20" name="Google Shape;1820;p3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3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25" name="Google Shape;1825;p3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30" name="Google Shape;1830;p3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31" name="Google Shape;1831;p3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3" name="Google Shape;1833;p3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8" name="Google Shape;1838;p3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39" name="Google Shape;1839;p3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vector pixel art spider monster Stock Vector | Adobe Stock">
            <a:extLst>
              <a:ext uri="{FF2B5EF4-FFF2-40B4-BE49-F238E27FC236}">
                <a16:creationId xmlns:a16="http://schemas.microsoft.com/office/drawing/2014/main" id="{06EC39BC-4326-45AF-B8AB-BEAFF2D0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75" y="1407938"/>
            <a:ext cx="2899200" cy="28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PRODUCT</a:t>
            </a:r>
            <a:endParaRPr dirty="0"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20" name="Google Shape;1820;p3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24" name="Google Shape;1824;p3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25" name="Google Shape;1825;p3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29" name="Google Shape;1829;p3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30" name="Google Shape;1830;p3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31" name="Google Shape;1831;p3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3" name="Google Shape;1833;p3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38" name="Google Shape;1838;p3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39" name="Google Shape;1839;p3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0277716-7302-4B2A-97E0-BF9DA914DDB9}"/>
              </a:ext>
            </a:extLst>
          </p:cNvPr>
          <p:cNvSpPr txBox="1"/>
          <p:nvPr/>
        </p:nvSpPr>
        <p:spPr>
          <a:xfrm>
            <a:off x="624600" y="1320231"/>
            <a:ext cx="679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Send Request Mimicking an Actual User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The script sends HTTP requests to the Zhihu API with headers that mimic a real user's browser to avoid being blocked.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Fetch JSON Data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It retrieves answer data in JSON format from the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Extract Details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The script parses the JSON data to extract relevant details such as author names, genders, follower counts, answer contents, and timestamps.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Append Data to CSV File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It organizes this data into a pandas Data Frame and appends it to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 Pagination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: The process repeats, requesting additional pages of data until all answers are retrieved, with random delays between requests to simulate human behavior and avoid rate limiting.</a:t>
            </a:r>
          </a:p>
        </p:txBody>
      </p:sp>
    </p:spTree>
    <p:extLst>
      <p:ext uri="{BB962C8B-B14F-4D97-AF65-F5344CB8AC3E}">
        <p14:creationId xmlns:p14="http://schemas.microsoft.com/office/powerpoint/2010/main" val="6814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main</a:t>
            </a:r>
            <a:endParaRPr dirty="0"/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34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91" name="Google Shape;1791;p34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4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4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4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4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96" name="Google Shape;1796;p34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4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4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4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4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01" name="Google Shape;1801;p34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4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4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34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10" name="Google Shape;1810;p34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A1F138C-FD5E-4A3E-A98E-0225FCE0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4" y="502461"/>
            <a:ext cx="7231328" cy="426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821528" y="2728275"/>
            <a:ext cx="6572872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helper</a:t>
            </a:r>
            <a:endParaRPr dirty="0"/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7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1723B-F1E6-4244-8DCD-5D725C08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4" y="503999"/>
            <a:ext cx="7224216" cy="41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37DDF-359C-4154-A540-984B3984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5" y="468000"/>
            <a:ext cx="7200415" cy="4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821528" y="104721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821528" y="2728275"/>
            <a:ext cx="6572872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utils</a:t>
            </a:r>
            <a:endParaRPr dirty="0"/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92830"/>
      </p:ext>
    </p:extLst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248</Words>
  <Application>Microsoft Office PowerPoint</Application>
  <PresentationFormat>On-screen Show (16:9)</PresentationFormat>
  <Paragraphs>33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Press Start 2P</vt:lpstr>
      <vt:lpstr>Fredoka One</vt:lpstr>
      <vt:lpstr>Palanquin Dark</vt:lpstr>
      <vt:lpstr>Encode Sans</vt:lpstr>
      <vt:lpstr>Cascadia Code</vt:lpstr>
      <vt:lpstr>Arial</vt:lpstr>
      <vt:lpstr>Encode Sans Medium</vt:lpstr>
      <vt:lpstr>Y2K Console Style MK Campaign by Slidesgo</vt:lpstr>
      <vt:lpstr>DIP-750 Course Presentation</vt:lpstr>
      <vt:lpstr>ABOUT THE PRODUCT</vt:lpstr>
      <vt:lpstr>ABOUT THE PRODUCT</vt:lpstr>
      <vt:lpstr>The main</vt:lpstr>
      <vt:lpstr>PowerPoint Presentation</vt:lpstr>
      <vt:lpstr>The helper</vt:lpstr>
      <vt:lpstr>PowerPoint Presentation</vt:lpstr>
      <vt:lpstr>PowerPoint Presentation</vt:lpstr>
      <vt:lpstr>The utils</vt:lpstr>
      <vt:lpstr>PowerPoint Presentation</vt:lpstr>
      <vt:lpstr>The spider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DIP-750 Course Presentation</dc:title>
  <cp:lastModifiedBy>Jesse Huang</cp:lastModifiedBy>
  <cp:revision>10</cp:revision>
  <dcterms:modified xsi:type="dcterms:W3CDTF">2024-06-01T09:07:11Z</dcterms:modified>
</cp:coreProperties>
</file>