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4660"/>
  </p:normalViewPr>
  <p:slideViewPr>
    <p:cSldViewPr snapToGrid="0" showGuides="1">
      <p:cViewPr varScale="1">
        <p:scale>
          <a:sx n="99" d="100"/>
          <a:sy n="99" d="100"/>
        </p:scale>
        <p:origin x="63" y="3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1CF1-42DA-416A-B464-A9DC6DD9A2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42A4A-E26A-4CAF-BFC0-41FEB1ED6F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77E557-F182-4F49-BFA3-8A896C775865}"/>
              </a:ext>
            </a:extLst>
          </p:cNvPr>
          <p:cNvSpPr>
            <a:spLocks noGrp="1"/>
          </p:cNvSpPr>
          <p:nvPr>
            <p:ph type="dt" sz="half" idx="10"/>
          </p:nvPr>
        </p:nvSpPr>
        <p:spPr/>
        <p:txBody>
          <a:bodyPr/>
          <a:lstStyle/>
          <a:p>
            <a:fld id="{113AC033-D2F6-4191-8BB8-2601A38F7EF8}" type="datetimeFigureOut">
              <a:rPr lang="en-US" smtClean="0"/>
              <a:t>5/21/2019</a:t>
            </a:fld>
            <a:endParaRPr lang="en-US"/>
          </a:p>
        </p:txBody>
      </p:sp>
      <p:sp>
        <p:nvSpPr>
          <p:cNvPr id="5" name="Footer Placeholder 4">
            <a:extLst>
              <a:ext uri="{FF2B5EF4-FFF2-40B4-BE49-F238E27FC236}">
                <a16:creationId xmlns:a16="http://schemas.microsoft.com/office/drawing/2014/main" id="{50AC0192-4B97-43C7-AA8B-3ED90332B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556E1-2263-4D10-8F7F-FEE6D9B17D3E}"/>
              </a:ext>
            </a:extLst>
          </p:cNvPr>
          <p:cNvSpPr>
            <a:spLocks noGrp="1"/>
          </p:cNvSpPr>
          <p:nvPr>
            <p:ph type="sldNum" sz="quarter" idx="12"/>
          </p:nvPr>
        </p:nvSpPr>
        <p:spPr/>
        <p:txBody>
          <a:bodyPr/>
          <a:lstStyle/>
          <a:p>
            <a:fld id="{2DA581E8-56BC-4833-A557-53A46A2641B9}" type="slidenum">
              <a:rPr lang="en-US" smtClean="0"/>
              <a:t>‹#›</a:t>
            </a:fld>
            <a:endParaRPr lang="en-US"/>
          </a:p>
        </p:txBody>
      </p:sp>
    </p:spTree>
    <p:extLst>
      <p:ext uri="{BB962C8B-B14F-4D97-AF65-F5344CB8AC3E}">
        <p14:creationId xmlns:p14="http://schemas.microsoft.com/office/powerpoint/2010/main" val="430213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CA07-E984-4F21-9667-5929BABB94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A5748A-4724-4002-9B8C-5D20FB153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D8184-27FB-489D-A584-0E38E2E8585C}"/>
              </a:ext>
            </a:extLst>
          </p:cNvPr>
          <p:cNvSpPr>
            <a:spLocks noGrp="1"/>
          </p:cNvSpPr>
          <p:nvPr>
            <p:ph type="dt" sz="half" idx="10"/>
          </p:nvPr>
        </p:nvSpPr>
        <p:spPr/>
        <p:txBody>
          <a:bodyPr/>
          <a:lstStyle/>
          <a:p>
            <a:fld id="{113AC033-D2F6-4191-8BB8-2601A38F7EF8}" type="datetimeFigureOut">
              <a:rPr lang="en-US" smtClean="0"/>
              <a:t>5/21/2019</a:t>
            </a:fld>
            <a:endParaRPr lang="en-US"/>
          </a:p>
        </p:txBody>
      </p:sp>
      <p:sp>
        <p:nvSpPr>
          <p:cNvPr id="5" name="Footer Placeholder 4">
            <a:extLst>
              <a:ext uri="{FF2B5EF4-FFF2-40B4-BE49-F238E27FC236}">
                <a16:creationId xmlns:a16="http://schemas.microsoft.com/office/drawing/2014/main" id="{60A119E3-1096-47C1-8DE0-5AA487A9F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99552-B640-4FF4-B0F4-BB21126D1D11}"/>
              </a:ext>
            </a:extLst>
          </p:cNvPr>
          <p:cNvSpPr>
            <a:spLocks noGrp="1"/>
          </p:cNvSpPr>
          <p:nvPr>
            <p:ph type="sldNum" sz="quarter" idx="12"/>
          </p:nvPr>
        </p:nvSpPr>
        <p:spPr/>
        <p:txBody>
          <a:bodyPr/>
          <a:lstStyle/>
          <a:p>
            <a:fld id="{2DA581E8-56BC-4833-A557-53A46A2641B9}" type="slidenum">
              <a:rPr lang="en-US" smtClean="0"/>
              <a:t>‹#›</a:t>
            </a:fld>
            <a:endParaRPr lang="en-US"/>
          </a:p>
        </p:txBody>
      </p:sp>
    </p:spTree>
    <p:extLst>
      <p:ext uri="{BB962C8B-B14F-4D97-AF65-F5344CB8AC3E}">
        <p14:creationId xmlns:p14="http://schemas.microsoft.com/office/powerpoint/2010/main" val="244488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0D02A9-EFC4-4A02-A40F-D7A6AFCEB3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FC82C0-5DCA-4A13-B99A-EB8BDB441E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DA48D-3E29-4E07-A3E0-FFF72517D971}"/>
              </a:ext>
            </a:extLst>
          </p:cNvPr>
          <p:cNvSpPr>
            <a:spLocks noGrp="1"/>
          </p:cNvSpPr>
          <p:nvPr>
            <p:ph type="dt" sz="half" idx="10"/>
          </p:nvPr>
        </p:nvSpPr>
        <p:spPr/>
        <p:txBody>
          <a:bodyPr/>
          <a:lstStyle/>
          <a:p>
            <a:fld id="{113AC033-D2F6-4191-8BB8-2601A38F7EF8}" type="datetimeFigureOut">
              <a:rPr lang="en-US" smtClean="0"/>
              <a:t>5/21/2019</a:t>
            </a:fld>
            <a:endParaRPr lang="en-US"/>
          </a:p>
        </p:txBody>
      </p:sp>
      <p:sp>
        <p:nvSpPr>
          <p:cNvPr id="5" name="Footer Placeholder 4">
            <a:extLst>
              <a:ext uri="{FF2B5EF4-FFF2-40B4-BE49-F238E27FC236}">
                <a16:creationId xmlns:a16="http://schemas.microsoft.com/office/drawing/2014/main" id="{AA6A33CF-5AA4-4CCB-8992-30D5A2547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84BB1-5540-461F-B06C-0A235285AE7C}"/>
              </a:ext>
            </a:extLst>
          </p:cNvPr>
          <p:cNvSpPr>
            <a:spLocks noGrp="1"/>
          </p:cNvSpPr>
          <p:nvPr>
            <p:ph type="sldNum" sz="quarter" idx="12"/>
          </p:nvPr>
        </p:nvSpPr>
        <p:spPr/>
        <p:txBody>
          <a:bodyPr/>
          <a:lstStyle/>
          <a:p>
            <a:fld id="{2DA581E8-56BC-4833-A557-53A46A2641B9}" type="slidenum">
              <a:rPr lang="en-US" smtClean="0"/>
              <a:t>‹#›</a:t>
            </a:fld>
            <a:endParaRPr lang="en-US"/>
          </a:p>
        </p:txBody>
      </p:sp>
    </p:spTree>
    <p:extLst>
      <p:ext uri="{BB962C8B-B14F-4D97-AF65-F5344CB8AC3E}">
        <p14:creationId xmlns:p14="http://schemas.microsoft.com/office/powerpoint/2010/main" val="560760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ED06-972A-4FD5-ADF6-A54279B302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484013-A077-445F-9F1F-7706EE860C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D1E55-71E0-4878-AE90-E32F7866DDD4}"/>
              </a:ext>
            </a:extLst>
          </p:cNvPr>
          <p:cNvSpPr>
            <a:spLocks noGrp="1"/>
          </p:cNvSpPr>
          <p:nvPr>
            <p:ph type="dt" sz="half" idx="10"/>
          </p:nvPr>
        </p:nvSpPr>
        <p:spPr/>
        <p:txBody>
          <a:bodyPr/>
          <a:lstStyle/>
          <a:p>
            <a:fld id="{113AC033-D2F6-4191-8BB8-2601A38F7EF8}" type="datetimeFigureOut">
              <a:rPr lang="en-US" smtClean="0"/>
              <a:t>5/21/2019</a:t>
            </a:fld>
            <a:endParaRPr lang="en-US"/>
          </a:p>
        </p:txBody>
      </p:sp>
      <p:sp>
        <p:nvSpPr>
          <p:cNvPr id="5" name="Footer Placeholder 4">
            <a:extLst>
              <a:ext uri="{FF2B5EF4-FFF2-40B4-BE49-F238E27FC236}">
                <a16:creationId xmlns:a16="http://schemas.microsoft.com/office/drawing/2014/main" id="{CBA10470-82EF-4893-A95C-205F38F6A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19F78-AB6C-4787-BB7B-F3200C463EA1}"/>
              </a:ext>
            </a:extLst>
          </p:cNvPr>
          <p:cNvSpPr>
            <a:spLocks noGrp="1"/>
          </p:cNvSpPr>
          <p:nvPr>
            <p:ph type="sldNum" sz="quarter" idx="12"/>
          </p:nvPr>
        </p:nvSpPr>
        <p:spPr/>
        <p:txBody>
          <a:bodyPr/>
          <a:lstStyle/>
          <a:p>
            <a:fld id="{2DA581E8-56BC-4833-A557-53A46A2641B9}" type="slidenum">
              <a:rPr lang="en-US" smtClean="0"/>
              <a:t>‹#›</a:t>
            </a:fld>
            <a:endParaRPr lang="en-US"/>
          </a:p>
        </p:txBody>
      </p:sp>
    </p:spTree>
    <p:extLst>
      <p:ext uri="{BB962C8B-B14F-4D97-AF65-F5344CB8AC3E}">
        <p14:creationId xmlns:p14="http://schemas.microsoft.com/office/powerpoint/2010/main" val="3194849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EC99-50F8-48AB-852C-92D5F33B9A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706484-A10A-4126-A88F-9FE47845B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8DCF89-F9FE-4950-A1BE-3DF63C151DB7}"/>
              </a:ext>
            </a:extLst>
          </p:cNvPr>
          <p:cNvSpPr>
            <a:spLocks noGrp="1"/>
          </p:cNvSpPr>
          <p:nvPr>
            <p:ph type="dt" sz="half" idx="10"/>
          </p:nvPr>
        </p:nvSpPr>
        <p:spPr/>
        <p:txBody>
          <a:bodyPr/>
          <a:lstStyle/>
          <a:p>
            <a:fld id="{113AC033-D2F6-4191-8BB8-2601A38F7EF8}" type="datetimeFigureOut">
              <a:rPr lang="en-US" smtClean="0"/>
              <a:t>5/21/2019</a:t>
            </a:fld>
            <a:endParaRPr lang="en-US"/>
          </a:p>
        </p:txBody>
      </p:sp>
      <p:sp>
        <p:nvSpPr>
          <p:cNvPr id="5" name="Footer Placeholder 4">
            <a:extLst>
              <a:ext uri="{FF2B5EF4-FFF2-40B4-BE49-F238E27FC236}">
                <a16:creationId xmlns:a16="http://schemas.microsoft.com/office/drawing/2014/main" id="{1C762184-673E-4B23-9D79-67CB5A8A4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7E752-A602-46E8-B8A4-B5BEB0BF8C35}"/>
              </a:ext>
            </a:extLst>
          </p:cNvPr>
          <p:cNvSpPr>
            <a:spLocks noGrp="1"/>
          </p:cNvSpPr>
          <p:nvPr>
            <p:ph type="sldNum" sz="quarter" idx="12"/>
          </p:nvPr>
        </p:nvSpPr>
        <p:spPr/>
        <p:txBody>
          <a:bodyPr/>
          <a:lstStyle/>
          <a:p>
            <a:fld id="{2DA581E8-56BC-4833-A557-53A46A2641B9}" type="slidenum">
              <a:rPr lang="en-US" smtClean="0"/>
              <a:t>‹#›</a:t>
            </a:fld>
            <a:endParaRPr lang="en-US"/>
          </a:p>
        </p:txBody>
      </p:sp>
    </p:spTree>
    <p:extLst>
      <p:ext uri="{BB962C8B-B14F-4D97-AF65-F5344CB8AC3E}">
        <p14:creationId xmlns:p14="http://schemas.microsoft.com/office/powerpoint/2010/main" val="175592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7DE2-FE7E-4C72-ABEA-EC11049910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8522C1-89AB-4747-80FA-69EDEDE68E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DB98F4-1F6D-4EA4-8BB7-20F0FACCD4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8889B7-8DB2-4EB6-9A48-BE990E6B2F28}"/>
              </a:ext>
            </a:extLst>
          </p:cNvPr>
          <p:cNvSpPr>
            <a:spLocks noGrp="1"/>
          </p:cNvSpPr>
          <p:nvPr>
            <p:ph type="dt" sz="half" idx="10"/>
          </p:nvPr>
        </p:nvSpPr>
        <p:spPr/>
        <p:txBody>
          <a:bodyPr/>
          <a:lstStyle/>
          <a:p>
            <a:fld id="{113AC033-D2F6-4191-8BB8-2601A38F7EF8}" type="datetimeFigureOut">
              <a:rPr lang="en-US" smtClean="0"/>
              <a:t>5/21/2019</a:t>
            </a:fld>
            <a:endParaRPr lang="en-US"/>
          </a:p>
        </p:txBody>
      </p:sp>
      <p:sp>
        <p:nvSpPr>
          <p:cNvPr id="6" name="Footer Placeholder 5">
            <a:extLst>
              <a:ext uri="{FF2B5EF4-FFF2-40B4-BE49-F238E27FC236}">
                <a16:creationId xmlns:a16="http://schemas.microsoft.com/office/drawing/2014/main" id="{3160FA85-53F2-4586-AD50-1A3498AF4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2A5AFC-C36A-4850-9045-954EECB2B372}"/>
              </a:ext>
            </a:extLst>
          </p:cNvPr>
          <p:cNvSpPr>
            <a:spLocks noGrp="1"/>
          </p:cNvSpPr>
          <p:nvPr>
            <p:ph type="sldNum" sz="quarter" idx="12"/>
          </p:nvPr>
        </p:nvSpPr>
        <p:spPr/>
        <p:txBody>
          <a:bodyPr/>
          <a:lstStyle/>
          <a:p>
            <a:fld id="{2DA581E8-56BC-4833-A557-53A46A2641B9}" type="slidenum">
              <a:rPr lang="en-US" smtClean="0"/>
              <a:t>‹#›</a:t>
            </a:fld>
            <a:endParaRPr lang="en-US"/>
          </a:p>
        </p:txBody>
      </p:sp>
    </p:spTree>
    <p:extLst>
      <p:ext uri="{BB962C8B-B14F-4D97-AF65-F5344CB8AC3E}">
        <p14:creationId xmlns:p14="http://schemas.microsoft.com/office/powerpoint/2010/main" val="2771404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0CE0B-B3B8-4435-A6FA-31FAC0540F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01DC45-AF7E-44CE-8701-1BD2619C28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2A164D-1A59-4235-9A19-1B4C7F25AB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8F432E-421F-4ED8-B46A-494345269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B98695-3F82-4CB8-B938-0E381BE67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CBD713-AC30-456A-9F4D-5A3DB260D7F0}"/>
              </a:ext>
            </a:extLst>
          </p:cNvPr>
          <p:cNvSpPr>
            <a:spLocks noGrp="1"/>
          </p:cNvSpPr>
          <p:nvPr>
            <p:ph type="dt" sz="half" idx="10"/>
          </p:nvPr>
        </p:nvSpPr>
        <p:spPr/>
        <p:txBody>
          <a:bodyPr/>
          <a:lstStyle/>
          <a:p>
            <a:fld id="{113AC033-D2F6-4191-8BB8-2601A38F7EF8}" type="datetimeFigureOut">
              <a:rPr lang="en-US" smtClean="0"/>
              <a:t>5/21/2019</a:t>
            </a:fld>
            <a:endParaRPr lang="en-US"/>
          </a:p>
        </p:txBody>
      </p:sp>
      <p:sp>
        <p:nvSpPr>
          <p:cNvPr id="8" name="Footer Placeholder 7">
            <a:extLst>
              <a:ext uri="{FF2B5EF4-FFF2-40B4-BE49-F238E27FC236}">
                <a16:creationId xmlns:a16="http://schemas.microsoft.com/office/drawing/2014/main" id="{3B82A27A-772C-43CB-90D5-9EDC8636AF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0C6696-1B6E-45B2-BCBE-0DDE64C830DD}"/>
              </a:ext>
            </a:extLst>
          </p:cNvPr>
          <p:cNvSpPr>
            <a:spLocks noGrp="1"/>
          </p:cNvSpPr>
          <p:nvPr>
            <p:ph type="sldNum" sz="quarter" idx="12"/>
          </p:nvPr>
        </p:nvSpPr>
        <p:spPr/>
        <p:txBody>
          <a:bodyPr/>
          <a:lstStyle/>
          <a:p>
            <a:fld id="{2DA581E8-56BC-4833-A557-53A46A2641B9}" type="slidenum">
              <a:rPr lang="en-US" smtClean="0"/>
              <a:t>‹#›</a:t>
            </a:fld>
            <a:endParaRPr lang="en-US"/>
          </a:p>
        </p:txBody>
      </p:sp>
    </p:spTree>
    <p:extLst>
      <p:ext uri="{BB962C8B-B14F-4D97-AF65-F5344CB8AC3E}">
        <p14:creationId xmlns:p14="http://schemas.microsoft.com/office/powerpoint/2010/main" val="839784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68E4-C39C-4FEE-8856-73DD9874C3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5BE5B6-E718-40CD-915E-A13E76E02BAB}"/>
              </a:ext>
            </a:extLst>
          </p:cNvPr>
          <p:cNvSpPr>
            <a:spLocks noGrp="1"/>
          </p:cNvSpPr>
          <p:nvPr>
            <p:ph type="dt" sz="half" idx="10"/>
          </p:nvPr>
        </p:nvSpPr>
        <p:spPr/>
        <p:txBody>
          <a:bodyPr/>
          <a:lstStyle/>
          <a:p>
            <a:fld id="{113AC033-D2F6-4191-8BB8-2601A38F7EF8}" type="datetimeFigureOut">
              <a:rPr lang="en-US" smtClean="0"/>
              <a:t>5/21/2019</a:t>
            </a:fld>
            <a:endParaRPr lang="en-US"/>
          </a:p>
        </p:txBody>
      </p:sp>
      <p:sp>
        <p:nvSpPr>
          <p:cNvPr id="4" name="Footer Placeholder 3">
            <a:extLst>
              <a:ext uri="{FF2B5EF4-FFF2-40B4-BE49-F238E27FC236}">
                <a16:creationId xmlns:a16="http://schemas.microsoft.com/office/drawing/2014/main" id="{E09E6F7E-316D-4322-88FF-DF2E63A15D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B9112A-22E2-4599-9185-BCE08033BAA3}"/>
              </a:ext>
            </a:extLst>
          </p:cNvPr>
          <p:cNvSpPr>
            <a:spLocks noGrp="1"/>
          </p:cNvSpPr>
          <p:nvPr>
            <p:ph type="sldNum" sz="quarter" idx="12"/>
          </p:nvPr>
        </p:nvSpPr>
        <p:spPr/>
        <p:txBody>
          <a:bodyPr/>
          <a:lstStyle/>
          <a:p>
            <a:fld id="{2DA581E8-56BC-4833-A557-53A46A2641B9}" type="slidenum">
              <a:rPr lang="en-US" smtClean="0"/>
              <a:t>‹#›</a:t>
            </a:fld>
            <a:endParaRPr lang="en-US"/>
          </a:p>
        </p:txBody>
      </p:sp>
    </p:spTree>
    <p:extLst>
      <p:ext uri="{BB962C8B-B14F-4D97-AF65-F5344CB8AC3E}">
        <p14:creationId xmlns:p14="http://schemas.microsoft.com/office/powerpoint/2010/main" val="245336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1647D5-54AD-4A35-B678-7BF8EB399474}"/>
              </a:ext>
            </a:extLst>
          </p:cNvPr>
          <p:cNvSpPr>
            <a:spLocks noGrp="1"/>
          </p:cNvSpPr>
          <p:nvPr>
            <p:ph type="dt" sz="half" idx="10"/>
          </p:nvPr>
        </p:nvSpPr>
        <p:spPr/>
        <p:txBody>
          <a:bodyPr/>
          <a:lstStyle/>
          <a:p>
            <a:fld id="{113AC033-D2F6-4191-8BB8-2601A38F7EF8}" type="datetimeFigureOut">
              <a:rPr lang="en-US" smtClean="0"/>
              <a:t>5/21/2019</a:t>
            </a:fld>
            <a:endParaRPr lang="en-US"/>
          </a:p>
        </p:txBody>
      </p:sp>
      <p:sp>
        <p:nvSpPr>
          <p:cNvPr id="3" name="Footer Placeholder 2">
            <a:extLst>
              <a:ext uri="{FF2B5EF4-FFF2-40B4-BE49-F238E27FC236}">
                <a16:creationId xmlns:a16="http://schemas.microsoft.com/office/drawing/2014/main" id="{B6F0678C-E692-4675-8E17-491E21C98D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3393D8-7A01-4176-ADC9-47D440612D74}"/>
              </a:ext>
            </a:extLst>
          </p:cNvPr>
          <p:cNvSpPr>
            <a:spLocks noGrp="1"/>
          </p:cNvSpPr>
          <p:nvPr>
            <p:ph type="sldNum" sz="quarter" idx="12"/>
          </p:nvPr>
        </p:nvSpPr>
        <p:spPr/>
        <p:txBody>
          <a:bodyPr/>
          <a:lstStyle/>
          <a:p>
            <a:fld id="{2DA581E8-56BC-4833-A557-53A46A2641B9}" type="slidenum">
              <a:rPr lang="en-US" smtClean="0"/>
              <a:t>‹#›</a:t>
            </a:fld>
            <a:endParaRPr lang="en-US"/>
          </a:p>
        </p:txBody>
      </p:sp>
    </p:spTree>
    <p:extLst>
      <p:ext uri="{BB962C8B-B14F-4D97-AF65-F5344CB8AC3E}">
        <p14:creationId xmlns:p14="http://schemas.microsoft.com/office/powerpoint/2010/main" val="55207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13E8-C9B5-4543-AD44-C7B4864C01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4FE0D0-BDD9-4B83-9C33-90CF490ECF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E86263-AEE9-4CAE-BE8E-4C6F35A82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40D8D2-A93B-450D-BFC0-6FD711E4BD9B}"/>
              </a:ext>
            </a:extLst>
          </p:cNvPr>
          <p:cNvSpPr>
            <a:spLocks noGrp="1"/>
          </p:cNvSpPr>
          <p:nvPr>
            <p:ph type="dt" sz="half" idx="10"/>
          </p:nvPr>
        </p:nvSpPr>
        <p:spPr/>
        <p:txBody>
          <a:bodyPr/>
          <a:lstStyle/>
          <a:p>
            <a:fld id="{113AC033-D2F6-4191-8BB8-2601A38F7EF8}" type="datetimeFigureOut">
              <a:rPr lang="en-US" smtClean="0"/>
              <a:t>5/21/2019</a:t>
            </a:fld>
            <a:endParaRPr lang="en-US"/>
          </a:p>
        </p:txBody>
      </p:sp>
      <p:sp>
        <p:nvSpPr>
          <p:cNvPr id="6" name="Footer Placeholder 5">
            <a:extLst>
              <a:ext uri="{FF2B5EF4-FFF2-40B4-BE49-F238E27FC236}">
                <a16:creationId xmlns:a16="http://schemas.microsoft.com/office/drawing/2014/main" id="{0900FFEF-E607-442B-90E6-77FE09414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0B910D-3678-4A9D-BAD4-480B8E44AF8F}"/>
              </a:ext>
            </a:extLst>
          </p:cNvPr>
          <p:cNvSpPr>
            <a:spLocks noGrp="1"/>
          </p:cNvSpPr>
          <p:nvPr>
            <p:ph type="sldNum" sz="quarter" idx="12"/>
          </p:nvPr>
        </p:nvSpPr>
        <p:spPr/>
        <p:txBody>
          <a:bodyPr/>
          <a:lstStyle/>
          <a:p>
            <a:fld id="{2DA581E8-56BC-4833-A557-53A46A2641B9}" type="slidenum">
              <a:rPr lang="en-US" smtClean="0"/>
              <a:t>‹#›</a:t>
            </a:fld>
            <a:endParaRPr lang="en-US"/>
          </a:p>
        </p:txBody>
      </p:sp>
    </p:spTree>
    <p:extLst>
      <p:ext uri="{BB962C8B-B14F-4D97-AF65-F5344CB8AC3E}">
        <p14:creationId xmlns:p14="http://schemas.microsoft.com/office/powerpoint/2010/main" val="1312553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1C90-E801-4796-A7AA-88FB32756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4E5E00-7649-4209-9D9F-801D5DD4F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477A42-DAA9-4872-8730-54C071F13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B59C71-4F44-4BEC-8851-44F9002AA7EE}"/>
              </a:ext>
            </a:extLst>
          </p:cNvPr>
          <p:cNvSpPr>
            <a:spLocks noGrp="1"/>
          </p:cNvSpPr>
          <p:nvPr>
            <p:ph type="dt" sz="half" idx="10"/>
          </p:nvPr>
        </p:nvSpPr>
        <p:spPr/>
        <p:txBody>
          <a:bodyPr/>
          <a:lstStyle/>
          <a:p>
            <a:fld id="{113AC033-D2F6-4191-8BB8-2601A38F7EF8}" type="datetimeFigureOut">
              <a:rPr lang="en-US" smtClean="0"/>
              <a:t>5/21/2019</a:t>
            </a:fld>
            <a:endParaRPr lang="en-US"/>
          </a:p>
        </p:txBody>
      </p:sp>
      <p:sp>
        <p:nvSpPr>
          <p:cNvPr id="6" name="Footer Placeholder 5">
            <a:extLst>
              <a:ext uri="{FF2B5EF4-FFF2-40B4-BE49-F238E27FC236}">
                <a16:creationId xmlns:a16="http://schemas.microsoft.com/office/drawing/2014/main" id="{6F86E420-D05E-4258-98D3-8B436D4EF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97A6F1-4AC2-4EFE-88FE-A6A823A3A0AA}"/>
              </a:ext>
            </a:extLst>
          </p:cNvPr>
          <p:cNvSpPr>
            <a:spLocks noGrp="1"/>
          </p:cNvSpPr>
          <p:nvPr>
            <p:ph type="sldNum" sz="quarter" idx="12"/>
          </p:nvPr>
        </p:nvSpPr>
        <p:spPr/>
        <p:txBody>
          <a:bodyPr/>
          <a:lstStyle/>
          <a:p>
            <a:fld id="{2DA581E8-56BC-4833-A557-53A46A2641B9}" type="slidenum">
              <a:rPr lang="en-US" smtClean="0"/>
              <a:t>‹#›</a:t>
            </a:fld>
            <a:endParaRPr lang="en-US"/>
          </a:p>
        </p:txBody>
      </p:sp>
    </p:spTree>
    <p:extLst>
      <p:ext uri="{BB962C8B-B14F-4D97-AF65-F5344CB8AC3E}">
        <p14:creationId xmlns:p14="http://schemas.microsoft.com/office/powerpoint/2010/main" val="816215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2029C7-5F10-4DCE-A34C-B4C15C3A9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90608D-D377-4C87-A171-DB8C7370E1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FB75E-F0AF-422E-B0D7-A656D1A92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AC033-D2F6-4191-8BB8-2601A38F7EF8}" type="datetimeFigureOut">
              <a:rPr lang="en-US" smtClean="0"/>
              <a:t>5/21/2019</a:t>
            </a:fld>
            <a:endParaRPr lang="en-US"/>
          </a:p>
        </p:txBody>
      </p:sp>
      <p:sp>
        <p:nvSpPr>
          <p:cNvPr id="5" name="Footer Placeholder 4">
            <a:extLst>
              <a:ext uri="{FF2B5EF4-FFF2-40B4-BE49-F238E27FC236}">
                <a16:creationId xmlns:a16="http://schemas.microsoft.com/office/drawing/2014/main" id="{56D76E95-5BF6-465D-8455-FBBD3BBB6F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4A9CA4-D4DB-4B7B-B21A-A8AEE79CA3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581E8-56BC-4833-A557-53A46A2641B9}" type="slidenum">
              <a:rPr lang="en-US" smtClean="0"/>
              <a:t>‹#›</a:t>
            </a:fld>
            <a:endParaRPr lang="en-US"/>
          </a:p>
        </p:txBody>
      </p:sp>
    </p:spTree>
    <p:extLst>
      <p:ext uri="{BB962C8B-B14F-4D97-AF65-F5344CB8AC3E}">
        <p14:creationId xmlns:p14="http://schemas.microsoft.com/office/powerpoint/2010/main" val="3511168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0411-36B4-49DC-A945-060AA1BA3DC8}"/>
              </a:ext>
            </a:extLst>
          </p:cNvPr>
          <p:cNvSpPr>
            <a:spLocks noGrp="1"/>
          </p:cNvSpPr>
          <p:nvPr>
            <p:ph type="ctrTitle"/>
          </p:nvPr>
        </p:nvSpPr>
        <p:spPr/>
        <p:txBody>
          <a:bodyPr/>
          <a:lstStyle/>
          <a:p>
            <a:r>
              <a:rPr lang="en-US" dirty="0"/>
              <a:t>Nigerian Cell/internet connectivity</a:t>
            </a:r>
          </a:p>
        </p:txBody>
      </p:sp>
      <p:sp>
        <p:nvSpPr>
          <p:cNvPr id="3" name="Subtitle 2">
            <a:extLst>
              <a:ext uri="{FF2B5EF4-FFF2-40B4-BE49-F238E27FC236}">
                <a16:creationId xmlns:a16="http://schemas.microsoft.com/office/drawing/2014/main" id="{DEC6EA1A-C833-46BE-A63E-48AA17059268}"/>
              </a:ext>
            </a:extLst>
          </p:cNvPr>
          <p:cNvSpPr>
            <a:spLocks noGrp="1"/>
          </p:cNvSpPr>
          <p:nvPr>
            <p:ph type="subTitle" idx="1"/>
          </p:nvPr>
        </p:nvSpPr>
        <p:spPr/>
        <p:txBody>
          <a:bodyPr/>
          <a:lstStyle/>
          <a:p>
            <a:r>
              <a:rPr lang="en-US" dirty="0"/>
              <a:t>Jesse Johnson</a:t>
            </a:r>
          </a:p>
        </p:txBody>
      </p:sp>
    </p:spTree>
    <p:extLst>
      <p:ext uri="{BB962C8B-B14F-4D97-AF65-F5344CB8AC3E}">
        <p14:creationId xmlns:p14="http://schemas.microsoft.com/office/powerpoint/2010/main" val="252006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33C9-3BC1-47A4-B806-71B725FF08CA}"/>
              </a:ext>
            </a:extLst>
          </p:cNvPr>
          <p:cNvSpPr>
            <a:spLocks noGrp="1"/>
          </p:cNvSpPr>
          <p:nvPr>
            <p:ph type="title"/>
          </p:nvPr>
        </p:nvSpPr>
        <p:spPr/>
        <p:txBody>
          <a:bodyPr/>
          <a:lstStyle/>
          <a:p>
            <a:r>
              <a:rPr lang="en-US" dirty="0"/>
              <a:t>Map of Nigeria’s major cities</a:t>
            </a:r>
            <a:br>
              <a:rPr lang="en-US" dirty="0"/>
            </a:br>
            <a:endParaRPr lang="en-US" dirty="0"/>
          </a:p>
        </p:txBody>
      </p:sp>
      <p:pic>
        <p:nvPicPr>
          <p:cNvPr id="5" name="Content Placeholder 4">
            <a:extLst>
              <a:ext uri="{FF2B5EF4-FFF2-40B4-BE49-F238E27FC236}">
                <a16:creationId xmlns:a16="http://schemas.microsoft.com/office/drawing/2014/main" id="{8C305F05-9FB0-4958-BE33-779EFD85D9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8842" y="1825625"/>
            <a:ext cx="5115827" cy="4351338"/>
          </a:xfrm>
        </p:spPr>
      </p:pic>
    </p:spTree>
    <p:extLst>
      <p:ext uri="{BB962C8B-B14F-4D97-AF65-F5344CB8AC3E}">
        <p14:creationId xmlns:p14="http://schemas.microsoft.com/office/powerpoint/2010/main" val="207343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23BD-977C-4543-8C08-3E06047678B5}"/>
              </a:ext>
            </a:extLst>
          </p:cNvPr>
          <p:cNvSpPr>
            <a:spLocks noGrp="1"/>
          </p:cNvSpPr>
          <p:nvPr>
            <p:ph type="title"/>
          </p:nvPr>
        </p:nvSpPr>
        <p:spPr/>
        <p:txBody>
          <a:bodyPr/>
          <a:lstStyle/>
          <a:p>
            <a:r>
              <a:rPr lang="en-US" dirty="0"/>
              <a:t>Map of Nigeria by self styled “connectivity score”</a:t>
            </a:r>
          </a:p>
        </p:txBody>
      </p:sp>
      <p:pic>
        <p:nvPicPr>
          <p:cNvPr id="5" name="Content Placeholder 4">
            <a:extLst>
              <a:ext uri="{FF2B5EF4-FFF2-40B4-BE49-F238E27FC236}">
                <a16:creationId xmlns:a16="http://schemas.microsoft.com/office/drawing/2014/main" id="{B419AE7A-C6F6-4C54-85E6-C5FE23DB8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660" y="1825625"/>
            <a:ext cx="4990679" cy="4351338"/>
          </a:xfrm>
        </p:spPr>
      </p:pic>
    </p:spTree>
    <p:extLst>
      <p:ext uri="{BB962C8B-B14F-4D97-AF65-F5344CB8AC3E}">
        <p14:creationId xmlns:p14="http://schemas.microsoft.com/office/powerpoint/2010/main" val="226942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1E5CE-9E0E-4567-860D-E4F33F42E48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6F8250A-048E-4A14-9AF9-945BD7FE9736}"/>
              </a:ext>
            </a:extLst>
          </p:cNvPr>
          <p:cNvSpPr>
            <a:spLocks noGrp="1"/>
          </p:cNvSpPr>
          <p:nvPr>
            <p:ph idx="1"/>
          </p:nvPr>
        </p:nvSpPr>
        <p:spPr/>
        <p:txBody>
          <a:bodyPr/>
          <a:lstStyle/>
          <a:p>
            <a:r>
              <a:rPr lang="en-US" dirty="0"/>
              <a:t>Firstly, there is a large discrepancy between number of Local Government Areas (LGAs) and the number represented on the colormap due to inconsistencies in spelling and geographical designations in more rural areas and villages, the blue zones were not able to be represented in this project without manually parsing the list of LGAs and standardizing spelling/reconciling geographic disputes</a:t>
            </a:r>
          </a:p>
          <a:p>
            <a:r>
              <a:rPr lang="en-US" dirty="0"/>
              <a:t>However, the data available shows that, as expected, connectivity is centered around the major cities: Kano, Lagos, Ibadan, and Port Harcourt, with some hubs in a few more surprising locations. </a:t>
            </a:r>
          </a:p>
          <a:p>
            <a:r>
              <a:rPr lang="en-US" dirty="0"/>
              <a:t>Hopefully I can work on filling out this map after class </a:t>
            </a:r>
            <a:r>
              <a:rPr lang="en-US"/>
              <a:t>is over</a:t>
            </a:r>
            <a:endParaRPr lang="en-US" dirty="0"/>
          </a:p>
        </p:txBody>
      </p:sp>
    </p:spTree>
    <p:extLst>
      <p:ext uri="{BB962C8B-B14F-4D97-AF65-F5344CB8AC3E}">
        <p14:creationId xmlns:p14="http://schemas.microsoft.com/office/powerpoint/2010/main" val="3526442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Nigerian Cell/internet connectivity</vt:lpstr>
      <vt:lpstr>Map of Nigeria’s major cities </vt:lpstr>
      <vt:lpstr>Map of Nigeria by self styled “connectivity score”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Nigerian Cell/internet connectivity</dc:title>
  <dc:creator>jesse j</dc:creator>
  <cp:lastModifiedBy>jesse j</cp:lastModifiedBy>
  <cp:revision>2</cp:revision>
  <dcterms:created xsi:type="dcterms:W3CDTF">2019-05-22T03:56:07Z</dcterms:created>
  <dcterms:modified xsi:type="dcterms:W3CDTF">2019-05-22T03:56:58Z</dcterms:modified>
</cp:coreProperties>
</file>