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66FF33"/>
    <a:srgbClr val="40961A"/>
    <a:srgbClr val="F3E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CD8-6B6A-5204-6A9A-B9886206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7392-422B-A4C0-3233-CE8417D63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506D-42E0-7423-3A06-D6FDFF6A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2188-7C31-972B-0A45-6793B2F2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B6F8-F8C2-4A44-94AA-74818DFC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956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2F70-3EB7-2C99-1323-93B6F757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39C10-BD33-9E1C-4E00-42A395AD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07F4-D6D7-0CA5-6112-33F2E722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57B3-D10C-1735-3F78-85407720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D250-79BC-03DB-C914-9334066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752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DDAE7-3E66-A4E6-17D4-48AA85FFA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96BD-CD1A-3B1E-BEAF-AF546708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32CC-C0AC-D0BD-C883-9D2CE18F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5D65-B5FF-B268-90C5-09F73921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1D71-06C3-0F7D-B9F4-34991CFA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60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548-CEA3-B31A-65A9-9CA0E6EF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4785-A39C-006F-9D5F-F29231A8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05C9-B7DC-03ED-F8E9-26F8E1A0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2DC0-1F80-9A7C-0996-C3543693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D2D5-B791-D0F0-A62A-269E23E7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894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D209-6BD2-576B-E564-E24420DE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E4777-05EF-5C6A-26D8-5D4F3DE1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A3DE-0AA0-F03F-A95F-9D17B272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1EAD-D3A9-0990-2B7B-2C357178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5449-344D-4CEB-4D0F-0C0EAD8F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55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E15C-F5C9-D84E-D8A5-7C898C15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CE77-7A18-A13B-1E2A-0B7A2372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8F0B7-D910-7E5F-A51C-AA5B923C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CF4E-E45B-23DF-E69B-195EDF04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D2FE9-DF7E-42BB-191E-7FB5A21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796D5-ACD6-7C44-7BA6-F5001DFB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59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BF2A-7E7D-F15C-8F94-542159FD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C96BE-D1CF-52ED-2A32-097E1EC0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7091F-FBBC-EAFF-BB04-0540A36AD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E857-4665-2EED-5DCC-5E9223F3A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2A65A-9C46-792C-471C-B752F300B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81343-86DF-928E-4565-5EDC3336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21EFA-0573-E606-0B4A-33E6D5BA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F8B20-002B-4CD3-63B1-179D9636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2381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0C63-2059-94BE-B2E9-4C78C5E2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8F494-8752-EB7D-C794-0A904493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F682D-4C1E-B0C5-BC47-E86A366B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A78B0-04B6-57C6-D71E-E221ECDF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39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BF07-22BF-B096-F145-2CDC6DBE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A43D-F3C2-0F1F-DF82-E85CBE9D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D9B75-CCE8-B46D-F355-EC437242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92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0BA8-A4D5-C742-8F8B-79E550AC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0A56-DC01-8AF3-A546-8E46D477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58B3F-1B28-F9E4-BCBA-E60EE9ED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428D9-FAE9-EAF0-F644-B6428368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5985-A713-27D4-D1E6-90D32CFE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CD5A-E238-ECAC-6EEE-3F513FC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59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5E6-DA32-BA65-401B-A4E7272B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358A7-2B0E-AFA3-A2B4-D72C70954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800C5-AE5C-35AF-9EC3-1B4404F5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9998F-AB1E-693F-51C8-6B599C15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48C91-EEEC-264D-5104-3DB573E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E9303-F0A0-39B9-E030-6165968E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6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E8D4-B182-B8A9-6F35-5C50415A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B66F8-D0A5-7738-DE3D-A4761304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D421-BD8B-A029-74D8-465F9378C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B921-3ECC-49C2-BEEA-1E128F0EB44E}" type="datetimeFigureOut">
              <a:rPr lang="en-KE" smtClean="0"/>
              <a:t>28/09/2023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0C94-B3C1-16B9-A0DD-A41D0745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562-FDC0-FCDE-525D-56385238C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28DDE-CB56-43EB-A645-EFA7E3FF14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111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715A00-5F2B-39A9-9739-556D7BF71A2D}"/>
              </a:ext>
            </a:extLst>
          </p:cNvPr>
          <p:cNvSpPr/>
          <p:nvPr/>
        </p:nvSpPr>
        <p:spPr>
          <a:xfrm>
            <a:off x="0" y="-10160"/>
            <a:ext cx="12192000" cy="635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>
              <a:highlight>
                <a:srgbClr val="000080"/>
              </a:highlight>
            </a:endParaRPr>
          </a:p>
        </p:txBody>
      </p:sp>
      <p:pic>
        <p:nvPicPr>
          <p:cNvPr id="6" name="Graphic 5" descr="Cell Tower with solid fill">
            <a:extLst>
              <a:ext uri="{FF2B5EF4-FFF2-40B4-BE49-F238E27FC236}">
                <a16:creationId xmlns:a16="http://schemas.microsoft.com/office/drawing/2014/main" id="{AAAAC46D-79D6-3CA9-71CE-DB5AE50D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800" y="27940"/>
            <a:ext cx="558800" cy="558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F15A69-6300-A29A-81E4-B61AE411FA59}"/>
              </a:ext>
            </a:extLst>
          </p:cNvPr>
          <p:cNvSpPr/>
          <p:nvPr/>
        </p:nvSpPr>
        <p:spPr>
          <a:xfrm>
            <a:off x="91440" y="3749040"/>
            <a:ext cx="7305040" cy="30073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7FDA99-B97F-60D7-C744-469A88A00C33}"/>
              </a:ext>
            </a:extLst>
          </p:cNvPr>
          <p:cNvSpPr/>
          <p:nvPr/>
        </p:nvSpPr>
        <p:spPr>
          <a:xfrm>
            <a:off x="91440" y="683260"/>
            <a:ext cx="7305040" cy="30073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51F32E-1603-D148-715C-E7BCD4489B95}"/>
              </a:ext>
            </a:extLst>
          </p:cNvPr>
          <p:cNvSpPr/>
          <p:nvPr/>
        </p:nvSpPr>
        <p:spPr>
          <a:xfrm>
            <a:off x="7729200" y="758190"/>
            <a:ext cx="2104430" cy="2990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F4127F-E7CF-E575-A1AB-CD1995B5F8A3}"/>
              </a:ext>
            </a:extLst>
          </p:cNvPr>
          <p:cNvSpPr/>
          <p:nvPr/>
        </p:nvSpPr>
        <p:spPr>
          <a:xfrm>
            <a:off x="10017760" y="758190"/>
            <a:ext cx="2104430" cy="2990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816BC-A05D-8337-9638-F1D4B713DAFC}"/>
              </a:ext>
            </a:extLst>
          </p:cNvPr>
          <p:cNvSpPr/>
          <p:nvPr/>
        </p:nvSpPr>
        <p:spPr>
          <a:xfrm>
            <a:off x="7729260" y="3870960"/>
            <a:ext cx="4371360" cy="2021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D41E0-17F7-5F4B-123B-485AE6276A40}"/>
              </a:ext>
            </a:extLst>
          </p:cNvPr>
          <p:cNvSpPr/>
          <p:nvPr/>
        </p:nvSpPr>
        <p:spPr>
          <a:xfrm>
            <a:off x="7729200" y="5985510"/>
            <a:ext cx="4371360" cy="770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5" name="Graphic 14" descr="Call center with solid fill">
            <a:extLst>
              <a:ext uri="{FF2B5EF4-FFF2-40B4-BE49-F238E27FC236}">
                <a16:creationId xmlns:a16="http://schemas.microsoft.com/office/drawing/2014/main" id="{8F26673F-A4C1-B556-AECF-DF01BFA13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7760" y="859790"/>
            <a:ext cx="514985" cy="514985"/>
          </a:xfrm>
          <a:prstGeom prst="rect">
            <a:avLst/>
          </a:prstGeom>
        </p:spPr>
      </p:pic>
      <p:pic>
        <p:nvPicPr>
          <p:cNvPr id="17" name="Graphic 16" descr="Speaker phone with solid fill">
            <a:extLst>
              <a:ext uri="{FF2B5EF4-FFF2-40B4-BE49-F238E27FC236}">
                <a16:creationId xmlns:a16="http://schemas.microsoft.com/office/drawing/2014/main" id="{04E69E69-2AB1-4A13-8366-180AAFC17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185" y="944880"/>
            <a:ext cx="532130" cy="5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715A00-5F2B-39A9-9739-556D7BF71A2D}"/>
              </a:ext>
            </a:extLst>
          </p:cNvPr>
          <p:cNvSpPr/>
          <p:nvPr/>
        </p:nvSpPr>
        <p:spPr>
          <a:xfrm>
            <a:off x="0" y="-10160"/>
            <a:ext cx="12192000" cy="635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>
              <a:highlight>
                <a:srgbClr val="000080"/>
              </a:highlight>
            </a:endParaRPr>
          </a:p>
        </p:txBody>
      </p:sp>
      <p:pic>
        <p:nvPicPr>
          <p:cNvPr id="6" name="Graphic 5" descr="Cell Tower with solid fill">
            <a:extLst>
              <a:ext uri="{FF2B5EF4-FFF2-40B4-BE49-F238E27FC236}">
                <a16:creationId xmlns:a16="http://schemas.microsoft.com/office/drawing/2014/main" id="{AAAAC46D-79D6-3CA9-71CE-DB5AE50D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800" y="27940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0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Njenga</dc:creator>
  <cp:lastModifiedBy>Jesse Njenga</cp:lastModifiedBy>
  <cp:revision>1</cp:revision>
  <dcterms:created xsi:type="dcterms:W3CDTF">2023-09-28T05:03:10Z</dcterms:created>
  <dcterms:modified xsi:type="dcterms:W3CDTF">2023-09-28T14:02:35Z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37e5cc-ed1f-4ad6-a881-35c0f1c6f3d8_Enabled">
    <vt:lpwstr>true</vt:lpwstr>
  </property>
  <property fmtid="{D5CDD505-2E9C-101B-9397-08002B2CF9AE}" pid="3" name="MSIP_Label_4637e5cc-ed1f-4ad6-a881-35c0f1c6f3d8_SetDate">
    <vt:lpwstr>2023-09-28T10:31:59Z</vt:lpwstr>
  </property>
  <property fmtid="{D5CDD505-2E9C-101B-9397-08002B2CF9AE}" pid="4" name="MSIP_Label_4637e5cc-ed1f-4ad6-a881-35c0f1c6f3d8_Method">
    <vt:lpwstr>Standard</vt:lpwstr>
  </property>
  <property fmtid="{D5CDD505-2E9C-101B-9397-08002B2CF9AE}" pid="5" name="MSIP_Label_4637e5cc-ed1f-4ad6-a881-35c0f1c6f3d8_Name">
    <vt:lpwstr>General</vt:lpwstr>
  </property>
  <property fmtid="{D5CDD505-2E9C-101B-9397-08002B2CF9AE}" pid="6" name="MSIP_Label_4637e5cc-ed1f-4ad6-a881-35c0f1c6f3d8_SiteId">
    <vt:lpwstr>e3cf3c98-a978-465f-8254-9d541eeea73c</vt:lpwstr>
  </property>
  <property fmtid="{D5CDD505-2E9C-101B-9397-08002B2CF9AE}" pid="7" name="MSIP_Label_4637e5cc-ed1f-4ad6-a881-35c0f1c6f3d8_ActionId">
    <vt:lpwstr>f0b10354-0036-4102-b24e-111d70a186ab</vt:lpwstr>
  </property>
  <property fmtid="{D5CDD505-2E9C-101B-9397-08002B2CF9AE}" pid="8" name="MSIP_Label_4637e5cc-ed1f-4ad6-a881-35c0f1c6f3d8_ContentBits">
    <vt:lpwstr>0</vt:lpwstr>
  </property>
</Properties>
</file>