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80" r:id="rId3"/>
    <p:sldId id="282" r:id="rId4"/>
    <p:sldId id="269" r:id="rId5"/>
    <p:sldId id="271" r:id="rId6"/>
    <p:sldId id="259" r:id="rId7"/>
    <p:sldId id="260" r:id="rId8"/>
    <p:sldId id="264" r:id="rId9"/>
    <p:sldId id="267" r:id="rId10"/>
    <p:sldId id="262" r:id="rId11"/>
    <p:sldId id="263" r:id="rId12"/>
    <p:sldId id="268" r:id="rId13"/>
    <p:sldId id="272" r:id="rId14"/>
    <p:sldId id="275" r:id="rId15"/>
    <p:sldId id="277" r:id="rId16"/>
    <p:sldId id="270" r:id="rId17"/>
    <p:sldId id="274" r:id="rId18"/>
    <p:sldId id="284" r:id="rId19"/>
    <p:sldId id="281" r:id="rId20"/>
    <p:sldId id="278" r:id="rId21"/>
    <p:sldId id="285" r:id="rId22"/>
    <p:sldId id="286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Condensed" panose="00000506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Oxygen" panose="02000503000000000000" pitchFamily="2" charset="0"/>
      <p:regular r:id="rId34"/>
      <p:bold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T Sans" panose="020B0503020203020204" pitchFamily="34" charset="0"/>
      <p:regular r:id="rId40"/>
      <p:bold r:id="rId41"/>
      <p:italic r:id="rId42"/>
      <p:boldItalic r:id="rId43"/>
    </p:embeddedFont>
    <p:embeddedFont>
      <p:font typeface="Squada One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2B7AF6-69F3-4993-AD13-4A507065D21F}">
  <a:tblStyle styleId="{812B7AF6-69F3-4993-AD13-4A507065D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18263083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18263083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329bf9f8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329bf9f8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f7b457e6cb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f7b457e6cb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f7b457e6cb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f7b457e6cb_2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f7b457e6cb_2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f7b457e6cb_2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gf7b457e6cb_2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" name="Google Shape;2254;gf7b457e6cb_2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5" name="Google Shape;2405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f7b457e6cb_2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f7b457e6cb_2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Google Shape;2471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2" name="Google Shape;2472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f7b457e6cb_2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f7b457e6cb_2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f7b457e6cb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9" name="Google Shape;2109;gf7b457e6cb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f7b457e6cb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f7b457e6cb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f7b457e6cb_2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f7b457e6cb_2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200600" y="1119850"/>
            <a:ext cx="4230300" cy="24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7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00600" y="3547850"/>
            <a:ext cx="4230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1"/>
          </p:nvPr>
        </p:nvSpPr>
        <p:spPr>
          <a:xfrm>
            <a:off x="846350" y="1386100"/>
            <a:ext cx="4294800" cy="3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4721163" y="1727613"/>
            <a:ext cx="174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"/>
          </p:nvPr>
        </p:nvSpPr>
        <p:spPr>
          <a:xfrm>
            <a:off x="4721163" y="2335604"/>
            <a:ext cx="2536200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720000" y="55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5348438" y="1476375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5348438" y="1822329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3"/>
          </p:nvPr>
        </p:nvSpPr>
        <p:spPr>
          <a:xfrm>
            <a:off x="5348445" y="2502561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4"/>
          </p:nvPr>
        </p:nvSpPr>
        <p:spPr>
          <a:xfrm>
            <a:off x="5348447" y="2848515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5"/>
          </p:nvPr>
        </p:nvSpPr>
        <p:spPr>
          <a:xfrm>
            <a:off x="5348437" y="3528746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6"/>
          </p:nvPr>
        </p:nvSpPr>
        <p:spPr>
          <a:xfrm>
            <a:off x="5348441" y="3874701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 idx="2"/>
          </p:nvPr>
        </p:nvSpPr>
        <p:spPr>
          <a:xfrm>
            <a:off x="1150199" y="15273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1150199" y="18732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3"/>
          </p:nvPr>
        </p:nvSpPr>
        <p:spPr>
          <a:xfrm>
            <a:off x="3431399" y="13274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4"/>
          </p:nvPr>
        </p:nvSpPr>
        <p:spPr>
          <a:xfrm>
            <a:off x="3431399" y="16733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title" idx="5"/>
          </p:nvPr>
        </p:nvSpPr>
        <p:spPr>
          <a:xfrm>
            <a:off x="5712599" y="2017525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6"/>
          </p:nvPr>
        </p:nvSpPr>
        <p:spPr>
          <a:xfrm>
            <a:off x="5712599" y="2363478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2"/>
          </p:nvPr>
        </p:nvSpPr>
        <p:spPr>
          <a:xfrm>
            <a:off x="2424850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1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3"/>
          </p:nvPr>
        </p:nvSpPr>
        <p:spPr>
          <a:xfrm>
            <a:off x="4740958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4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5"/>
          </p:nvPr>
        </p:nvSpPr>
        <p:spPr>
          <a:xfrm>
            <a:off x="2424850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6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7"/>
          </p:nvPr>
        </p:nvSpPr>
        <p:spPr>
          <a:xfrm>
            <a:off x="4740958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8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 idx="2"/>
          </p:nvPr>
        </p:nvSpPr>
        <p:spPr>
          <a:xfrm>
            <a:off x="1101175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1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subTitle" idx="4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title" idx="5"/>
          </p:nvPr>
        </p:nvSpPr>
        <p:spPr>
          <a:xfrm>
            <a:off x="1101175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ubTitle" idx="6"/>
          </p:nvPr>
        </p:nvSpPr>
        <p:spPr>
          <a:xfrm>
            <a:off x="1101175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title" idx="7"/>
          </p:nvPr>
        </p:nvSpPr>
        <p:spPr>
          <a:xfrm>
            <a:off x="3578948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subTitle" idx="8"/>
          </p:nvPr>
        </p:nvSpPr>
        <p:spPr>
          <a:xfrm>
            <a:off x="3578948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title" idx="9"/>
          </p:nvPr>
        </p:nvSpPr>
        <p:spPr>
          <a:xfrm>
            <a:off x="6056727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subTitle" idx="13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 idx="14"/>
          </p:nvPr>
        </p:nvSpPr>
        <p:spPr>
          <a:xfrm>
            <a:off x="6056727" y="31162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5"/>
          </p:nvPr>
        </p:nvSpPr>
        <p:spPr>
          <a:xfrm>
            <a:off x="6056727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>
            <a:spLocks noGrp="1"/>
          </p:cNvSpPr>
          <p:nvPr>
            <p:ph type="title" hasCustomPrompt="1"/>
          </p:nvPr>
        </p:nvSpPr>
        <p:spPr>
          <a:xfrm>
            <a:off x="3734100" y="69886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1"/>
          </p:nvPr>
        </p:nvSpPr>
        <p:spPr>
          <a:xfrm>
            <a:off x="3734088" y="11409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 idx="2" hasCustomPrompt="1"/>
          </p:nvPr>
        </p:nvSpPr>
        <p:spPr>
          <a:xfrm>
            <a:off x="3734100" y="204188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3"/>
          </p:nvPr>
        </p:nvSpPr>
        <p:spPr>
          <a:xfrm>
            <a:off x="3734088" y="25028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 idx="4" hasCustomPrompt="1"/>
          </p:nvPr>
        </p:nvSpPr>
        <p:spPr>
          <a:xfrm>
            <a:off x="3734100" y="33849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5"/>
          </p:nvPr>
        </p:nvSpPr>
        <p:spPr>
          <a:xfrm>
            <a:off x="3734088" y="384583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 hasCustomPrompt="1"/>
          </p:nvPr>
        </p:nvSpPr>
        <p:spPr>
          <a:xfrm>
            <a:off x="713100" y="2959850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1"/>
          </p:nvPr>
        </p:nvSpPr>
        <p:spPr>
          <a:xfrm>
            <a:off x="713100" y="3506104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title" idx="2" hasCustomPrompt="1"/>
          </p:nvPr>
        </p:nvSpPr>
        <p:spPr>
          <a:xfrm>
            <a:off x="3421650" y="14322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3"/>
          </p:nvPr>
        </p:nvSpPr>
        <p:spPr>
          <a:xfrm>
            <a:off x="342165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title" idx="4" hasCustomPrompt="1"/>
          </p:nvPr>
        </p:nvSpPr>
        <p:spPr>
          <a:xfrm>
            <a:off x="6130200" y="2959850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5"/>
          </p:nvPr>
        </p:nvSpPr>
        <p:spPr>
          <a:xfrm>
            <a:off x="6130200" y="3506104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 hasCustomPrompt="1"/>
          </p:nvPr>
        </p:nvSpPr>
        <p:spPr>
          <a:xfrm>
            <a:off x="713100" y="15084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1"/>
          </p:nvPr>
        </p:nvSpPr>
        <p:spPr>
          <a:xfrm>
            <a:off x="71310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2" hasCustomPrompt="1"/>
          </p:nvPr>
        </p:nvSpPr>
        <p:spPr>
          <a:xfrm>
            <a:off x="3421650" y="2959850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3"/>
          </p:nvPr>
        </p:nvSpPr>
        <p:spPr>
          <a:xfrm>
            <a:off x="3421650" y="35042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 idx="4" hasCustomPrompt="1"/>
          </p:nvPr>
        </p:nvSpPr>
        <p:spPr>
          <a:xfrm>
            <a:off x="6130200" y="15084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5"/>
          </p:nvPr>
        </p:nvSpPr>
        <p:spPr>
          <a:xfrm>
            <a:off x="613020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latin typeface="PT Sans"/>
                <a:ea typeface="PT Sans"/>
                <a:cs typeface="PT Sans"/>
                <a:sym typeface="P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4136100" y="539399"/>
            <a:ext cx="42948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ubTitle" idx="1"/>
          </p:nvPr>
        </p:nvSpPr>
        <p:spPr>
          <a:xfrm>
            <a:off x="4136100" y="16627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 txBox="1"/>
          <p:nvPr/>
        </p:nvSpPr>
        <p:spPr>
          <a:xfrm>
            <a:off x="4136100" y="3822875"/>
            <a:ext cx="42948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,</a:t>
            </a:r>
            <a:r>
              <a:rPr lang="en" sz="10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 including icons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rPr>
              <a:t> and infographics &amp; images by </a:t>
            </a:r>
            <a:r>
              <a:rPr lang="en" sz="1000" b="1">
                <a:solidFill>
                  <a:schemeClr val="accent3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accent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948875" y="2103425"/>
            <a:ext cx="29337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48875" y="1033025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948875" y="3513175"/>
            <a:ext cx="26427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2"/>
          </p:nvPr>
        </p:nvSpPr>
        <p:spPr>
          <a:xfrm>
            <a:off x="719999" y="329565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1"/>
          </p:nvPr>
        </p:nvSpPr>
        <p:spPr>
          <a:xfrm>
            <a:off x="719999" y="364160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3"/>
          </p:nvPr>
        </p:nvSpPr>
        <p:spPr>
          <a:xfrm>
            <a:off x="3431399" y="329565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4"/>
          </p:nvPr>
        </p:nvSpPr>
        <p:spPr>
          <a:xfrm>
            <a:off x="3431399" y="364160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5"/>
          </p:nvPr>
        </p:nvSpPr>
        <p:spPr>
          <a:xfrm>
            <a:off x="6142799" y="329565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6"/>
          </p:nvPr>
        </p:nvSpPr>
        <p:spPr>
          <a:xfrm>
            <a:off x="6142799" y="364160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8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835800" y="1868750"/>
            <a:ext cx="45951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35800" y="1193650"/>
            <a:ext cx="29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090500" y="1024950"/>
            <a:ext cx="6963000" cy="30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/>
          </p:nvPr>
        </p:nvSpPr>
        <p:spPr>
          <a:xfrm>
            <a:off x="7200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00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/>
          </p:nvPr>
        </p:nvSpPr>
        <p:spPr>
          <a:xfrm>
            <a:off x="32694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4"/>
          </p:nvPr>
        </p:nvSpPr>
        <p:spPr>
          <a:xfrm>
            <a:off x="32694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/>
          </p:nvPr>
        </p:nvSpPr>
        <p:spPr>
          <a:xfrm>
            <a:off x="5818799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6"/>
          </p:nvPr>
        </p:nvSpPr>
        <p:spPr>
          <a:xfrm>
            <a:off x="5818799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954900" y="153830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3504300" y="1549963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6053700" y="154995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982250" y="3002925"/>
            <a:ext cx="5179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2" hasCustomPrompt="1"/>
          </p:nvPr>
        </p:nvSpPr>
        <p:spPr>
          <a:xfrm>
            <a:off x="3260302" y="1399125"/>
            <a:ext cx="262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2239124" y="3557025"/>
            <a:ext cx="46659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085850" y="2206625"/>
            <a:ext cx="31011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 hasCustomPrompt="1"/>
          </p:nvPr>
        </p:nvSpPr>
        <p:spPr>
          <a:xfrm>
            <a:off x="2700975" y="1325113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1314450" y="2976588"/>
            <a:ext cx="287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0" y="-19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0" y="2727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0" y="4680300"/>
            <a:ext cx="91440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4972050"/>
            <a:ext cx="9144000" cy="19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●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○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■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●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○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■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●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xygen"/>
              <a:buChar char="○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Oxygen"/>
              <a:buChar char="■"/>
              <a:defRPr>
                <a:solidFill>
                  <a:schemeClr val="accent3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7" r:id="rId12"/>
    <p:sldLayoutId id="2147483668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8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RiXNdKez5mN_cNpBkUkQuL1TQgsz-0-s1OrPALd1Oc/copy#gid=136482642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ctrTitle"/>
          </p:nvPr>
        </p:nvSpPr>
        <p:spPr>
          <a:xfrm>
            <a:off x="4364653" y="984066"/>
            <a:ext cx="4444703" cy="2982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FANTASY FOOTBALL</a:t>
            </a:r>
            <a:br>
              <a:rPr lang="en" dirty="0">
                <a:solidFill>
                  <a:schemeClr val="accent3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ANALYTICS AND PREDICTOR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280" name="Google Shape;280;p35"/>
          <p:cNvGrpSpPr/>
          <p:nvPr/>
        </p:nvGrpSpPr>
        <p:grpSpPr>
          <a:xfrm>
            <a:off x="713090" y="1119762"/>
            <a:ext cx="3153904" cy="2903980"/>
            <a:chOff x="5226124" y="733450"/>
            <a:chExt cx="3647818" cy="3358755"/>
          </a:xfrm>
        </p:grpSpPr>
        <p:sp>
          <p:nvSpPr>
            <p:cNvPr id="281" name="Google Shape;281;p35"/>
            <p:cNvSpPr/>
            <p:nvPr/>
          </p:nvSpPr>
          <p:spPr>
            <a:xfrm>
              <a:off x="8027631" y="3326309"/>
              <a:ext cx="791343" cy="305371"/>
            </a:xfrm>
            <a:custGeom>
              <a:avLst/>
              <a:gdLst/>
              <a:ahLst/>
              <a:cxnLst/>
              <a:rect l="l" t="t" r="r" b="b"/>
              <a:pathLst>
                <a:path w="49351" h="19044" extrusionOk="0">
                  <a:moveTo>
                    <a:pt x="19010" y="1"/>
                  </a:moveTo>
                  <a:lnTo>
                    <a:pt x="1" y="19043"/>
                  </a:lnTo>
                  <a:lnTo>
                    <a:pt x="1" y="19043"/>
                  </a:lnTo>
                  <a:lnTo>
                    <a:pt x="49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971124" y="3274901"/>
              <a:ext cx="902819" cy="408155"/>
            </a:xfrm>
            <a:custGeom>
              <a:avLst/>
              <a:gdLst/>
              <a:ahLst/>
              <a:cxnLst/>
              <a:rect l="l" t="t" r="r" b="b"/>
              <a:pathLst>
                <a:path w="56303" h="25454" extrusionOk="0">
                  <a:moveTo>
                    <a:pt x="35610" y="6411"/>
                  </a:moveTo>
                  <a:lnTo>
                    <a:pt x="16504" y="13774"/>
                  </a:lnTo>
                  <a:lnTo>
                    <a:pt x="23867" y="6411"/>
                  </a:lnTo>
                  <a:close/>
                  <a:moveTo>
                    <a:pt x="22534" y="0"/>
                  </a:moveTo>
                  <a:cubicBezTo>
                    <a:pt x="21709" y="0"/>
                    <a:pt x="20884" y="351"/>
                    <a:pt x="20282" y="952"/>
                  </a:cubicBezTo>
                  <a:lnTo>
                    <a:pt x="1240" y="19964"/>
                  </a:lnTo>
                  <a:cubicBezTo>
                    <a:pt x="161" y="21043"/>
                    <a:pt x="1" y="22724"/>
                    <a:pt x="826" y="23993"/>
                  </a:cubicBezTo>
                  <a:cubicBezTo>
                    <a:pt x="1430" y="24915"/>
                    <a:pt x="2446" y="25453"/>
                    <a:pt x="3525" y="25453"/>
                  </a:cubicBezTo>
                  <a:cubicBezTo>
                    <a:pt x="3906" y="25453"/>
                    <a:pt x="4287" y="25390"/>
                    <a:pt x="4667" y="25232"/>
                  </a:cubicBezTo>
                  <a:lnTo>
                    <a:pt x="54017" y="6221"/>
                  </a:lnTo>
                  <a:cubicBezTo>
                    <a:pt x="55477" y="5649"/>
                    <a:pt x="56302" y="4159"/>
                    <a:pt x="56018" y="2636"/>
                  </a:cubicBezTo>
                  <a:cubicBezTo>
                    <a:pt x="55731" y="1112"/>
                    <a:pt x="54431" y="0"/>
                    <a:pt x="528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5281605" y="3326309"/>
              <a:ext cx="808645" cy="335372"/>
            </a:xfrm>
            <a:custGeom>
              <a:avLst/>
              <a:gdLst/>
              <a:ahLst/>
              <a:cxnLst/>
              <a:rect l="l" t="t" r="r" b="b"/>
              <a:pathLst>
                <a:path w="50430" h="20915" extrusionOk="0">
                  <a:moveTo>
                    <a:pt x="1" y="1"/>
                  </a:moveTo>
                  <a:lnTo>
                    <a:pt x="50429" y="20914"/>
                  </a:lnTo>
                  <a:lnTo>
                    <a:pt x="303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5226124" y="3274901"/>
              <a:ext cx="920633" cy="438188"/>
            </a:xfrm>
            <a:custGeom>
              <a:avLst/>
              <a:gdLst/>
              <a:ahLst/>
              <a:cxnLst/>
              <a:rect l="l" t="t" r="r" b="b"/>
              <a:pathLst>
                <a:path w="57414" h="27327" extrusionOk="0">
                  <a:moveTo>
                    <a:pt x="32405" y="6411"/>
                  </a:moveTo>
                  <a:lnTo>
                    <a:pt x="40910" y="15267"/>
                  </a:lnTo>
                  <a:lnTo>
                    <a:pt x="19613" y="6411"/>
                  </a:lnTo>
                  <a:close/>
                  <a:moveTo>
                    <a:pt x="3461" y="0"/>
                  </a:moveTo>
                  <a:cubicBezTo>
                    <a:pt x="1937" y="0"/>
                    <a:pt x="604" y="1079"/>
                    <a:pt x="317" y="2572"/>
                  </a:cubicBezTo>
                  <a:cubicBezTo>
                    <a:pt x="0" y="4096"/>
                    <a:pt x="825" y="5586"/>
                    <a:pt x="2222" y="6190"/>
                  </a:cubicBezTo>
                  <a:lnTo>
                    <a:pt x="52683" y="27073"/>
                  </a:lnTo>
                  <a:cubicBezTo>
                    <a:pt x="53064" y="27230"/>
                    <a:pt x="53478" y="27327"/>
                    <a:pt x="53889" y="27327"/>
                  </a:cubicBezTo>
                  <a:cubicBezTo>
                    <a:pt x="54938" y="27327"/>
                    <a:pt x="55953" y="26819"/>
                    <a:pt x="56555" y="25931"/>
                  </a:cubicBezTo>
                  <a:cubicBezTo>
                    <a:pt x="57413" y="24661"/>
                    <a:pt x="57286" y="22978"/>
                    <a:pt x="56207" y="21899"/>
                  </a:cubicBezTo>
                  <a:lnTo>
                    <a:pt x="36086" y="985"/>
                  </a:lnTo>
                  <a:cubicBezTo>
                    <a:pt x="35482" y="351"/>
                    <a:pt x="34657" y="0"/>
                    <a:pt x="33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5714181" y="754327"/>
              <a:ext cx="2672233" cy="3317529"/>
            </a:xfrm>
            <a:custGeom>
              <a:avLst/>
              <a:gdLst/>
              <a:ahLst/>
              <a:cxnLst/>
              <a:rect l="l" t="t" r="r" b="b"/>
              <a:pathLst>
                <a:path w="166650" h="206893" extrusionOk="0">
                  <a:moveTo>
                    <a:pt x="20566" y="0"/>
                  </a:moveTo>
                  <a:cubicBezTo>
                    <a:pt x="20566" y="11329"/>
                    <a:pt x="11362" y="20533"/>
                    <a:pt x="0" y="20533"/>
                  </a:cubicBezTo>
                  <a:lnTo>
                    <a:pt x="0" y="123551"/>
                  </a:lnTo>
                  <a:cubicBezTo>
                    <a:pt x="0" y="169570"/>
                    <a:pt x="37290" y="206892"/>
                    <a:pt x="83308" y="206892"/>
                  </a:cubicBezTo>
                  <a:cubicBezTo>
                    <a:pt x="129327" y="206892"/>
                    <a:pt x="166649" y="169570"/>
                    <a:pt x="166649" y="123551"/>
                  </a:cubicBezTo>
                  <a:lnTo>
                    <a:pt x="166649" y="20533"/>
                  </a:lnTo>
                  <a:cubicBezTo>
                    <a:pt x="155287" y="20533"/>
                    <a:pt x="146084" y="11329"/>
                    <a:pt x="146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5693817" y="733450"/>
              <a:ext cx="2712946" cy="3358755"/>
            </a:xfrm>
            <a:custGeom>
              <a:avLst/>
              <a:gdLst/>
              <a:ahLst/>
              <a:cxnLst/>
              <a:rect l="l" t="t" r="r" b="b"/>
              <a:pathLst>
                <a:path w="169189" h="209464" extrusionOk="0">
                  <a:moveTo>
                    <a:pt x="146117" y="2572"/>
                  </a:moveTo>
                  <a:cubicBezTo>
                    <a:pt x="146752" y="13583"/>
                    <a:pt x="155605" y="22439"/>
                    <a:pt x="166619" y="23074"/>
                  </a:cubicBezTo>
                  <a:lnTo>
                    <a:pt x="166619" y="124853"/>
                  </a:lnTo>
                  <a:cubicBezTo>
                    <a:pt x="166619" y="170110"/>
                    <a:pt x="129835" y="206894"/>
                    <a:pt x="84578" y="206894"/>
                  </a:cubicBezTo>
                  <a:cubicBezTo>
                    <a:pt x="39354" y="206894"/>
                    <a:pt x="2570" y="170110"/>
                    <a:pt x="2570" y="124853"/>
                  </a:cubicBezTo>
                  <a:lnTo>
                    <a:pt x="2570" y="23074"/>
                  </a:lnTo>
                  <a:cubicBezTo>
                    <a:pt x="13584" y="22439"/>
                    <a:pt x="22437" y="13583"/>
                    <a:pt x="23072" y="2572"/>
                  </a:cubicBezTo>
                  <a:close/>
                  <a:moveTo>
                    <a:pt x="21836" y="0"/>
                  </a:moveTo>
                  <a:cubicBezTo>
                    <a:pt x="21104" y="0"/>
                    <a:pt x="20533" y="571"/>
                    <a:pt x="20533" y="1302"/>
                  </a:cubicBezTo>
                  <a:cubicBezTo>
                    <a:pt x="20533" y="11903"/>
                    <a:pt x="11901" y="20566"/>
                    <a:pt x="1270" y="20566"/>
                  </a:cubicBezTo>
                  <a:cubicBezTo>
                    <a:pt x="572" y="20566"/>
                    <a:pt x="1" y="21137"/>
                    <a:pt x="1" y="21835"/>
                  </a:cubicBezTo>
                  <a:lnTo>
                    <a:pt x="1" y="124853"/>
                  </a:lnTo>
                  <a:cubicBezTo>
                    <a:pt x="1" y="171506"/>
                    <a:pt x="37925" y="209464"/>
                    <a:pt x="84578" y="209464"/>
                  </a:cubicBezTo>
                  <a:cubicBezTo>
                    <a:pt x="131231" y="209464"/>
                    <a:pt x="169189" y="171506"/>
                    <a:pt x="169189" y="124853"/>
                  </a:cubicBezTo>
                  <a:lnTo>
                    <a:pt x="169189" y="21835"/>
                  </a:lnTo>
                  <a:cubicBezTo>
                    <a:pt x="169189" y="21137"/>
                    <a:pt x="168617" y="20566"/>
                    <a:pt x="167919" y="20566"/>
                  </a:cubicBezTo>
                  <a:cubicBezTo>
                    <a:pt x="157289" y="20566"/>
                    <a:pt x="148656" y="11903"/>
                    <a:pt x="148656" y="1302"/>
                  </a:cubicBezTo>
                  <a:cubicBezTo>
                    <a:pt x="148656" y="571"/>
                    <a:pt x="148085" y="0"/>
                    <a:pt x="147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5760458" y="800123"/>
              <a:ext cx="2579663" cy="3225440"/>
            </a:xfrm>
            <a:custGeom>
              <a:avLst/>
              <a:gdLst/>
              <a:ahLst/>
              <a:cxnLst/>
              <a:rect l="l" t="t" r="r" b="b"/>
              <a:pathLst>
                <a:path w="160877" h="201150" extrusionOk="0">
                  <a:moveTo>
                    <a:pt x="138343" y="2570"/>
                  </a:moveTo>
                  <a:cubicBezTo>
                    <a:pt x="140468" y="12569"/>
                    <a:pt x="148309" y="20406"/>
                    <a:pt x="158304" y="22564"/>
                  </a:cubicBezTo>
                  <a:lnTo>
                    <a:pt x="158304" y="120695"/>
                  </a:lnTo>
                  <a:cubicBezTo>
                    <a:pt x="158304" y="163636"/>
                    <a:pt x="123363" y="198577"/>
                    <a:pt x="80422" y="198577"/>
                  </a:cubicBezTo>
                  <a:cubicBezTo>
                    <a:pt x="37483" y="198577"/>
                    <a:pt x="2573" y="163636"/>
                    <a:pt x="2573" y="120695"/>
                  </a:cubicBezTo>
                  <a:lnTo>
                    <a:pt x="2573" y="22564"/>
                  </a:lnTo>
                  <a:cubicBezTo>
                    <a:pt x="12569" y="20406"/>
                    <a:pt x="20409" y="12569"/>
                    <a:pt x="22534" y="2570"/>
                  </a:cubicBezTo>
                  <a:close/>
                  <a:moveTo>
                    <a:pt x="21488" y="1"/>
                  </a:moveTo>
                  <a:cubicBezTo>
                    <a:pt x="20853" y="1"/>
                    <a:pt x="20312" y="476"/>
                    <a:pt x="20218" y="1080"/>
                  </a:cubicBezTo>
                  <a:cubicBezTo>
                    <a:pt x="18535" y="10855"/>
                    <a:pt x="10855" y="18566"/>
                    <a:pt x="1049" y="20216"/>
                  </a:cubicBezTo>
                  <a:cubicBezTo>
                    <a:pt x="445" y="20343"/>
                    <a:pt x="1" y="20884"/>
                    <a:pt x="1" y="21485"/>
                  </a:cubicBezTo>
                  <a:lnTo>
                    <a:pt x="1" y="120695"/>
                  </a:lnTo>
                  <a:cubicBezTo>
                    <a:pt x="1" y="165063"/>
                    <a:pt x="36087" y="201149"/>
                    <a:pt x="80422" y="201149"/>
                  </a:cubicBezTo>
                  <a:cubicBezTo>
                    <a:pt x="124790" y="201149"/>
                    <a:pt x="160876" y="165063"/>
                    <a:pt x="160876" y="120695"/>
                  </a:cubicBezTo>
                  <a:lnTo>
                    <a:pt x="160876" y="21485"/>
                  </a:lnTo>
                  <a:cubicBezTo>
                    <a:pt x="160876" y="20884"/>
                    <a:pt x="160432" y="20343"/>
                    <a:pt x="159797" y="20216"/>
                  </a:cubicBezTo>
                  <a:cubicBezTo>
                    <a:pt x="150022" y="18566"/>
                    <a:pt x="142309" y="10855"/>
                    <a:pt x="140659" y="1080"/>
                  </a:cubicBezTo>
                  <a:cubicBezTo>
                    <a:pt x="140565" y="476"/>
                    <a:pt x="140024" y="1"/>
                    <a:pt x="139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              </a:t>
              </a: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5717228" y="2822986"/>
              <a:ext cx="2666123" cy="1248870"/>
            </a:xfrm>
            <a:custGeom>
              <a:avLst/>
              <a:gdLst/>
              <a:ahLst/>
              <a:cxnLst/>
              <a:rect l="l" t="t" r="r" b="b"/>
              <a:pathLst>
                <a:path w="166269" h="77884" extrusionOk="0">
                  <a:moveTo>
                    <a:pt x="0" y="1"/>
                  </a:moveTo>
                  <a:cubicBezTo>
                    <a:pt x="2824" y="43480"/>
                    <a:pt x="38940" y="77883"/>
                    <a:pt x="83118" y="77883"/>
                  </a:cubicBezTo>
                  <a:cubicBezTo>
                    <a:pt x="127329" y="77883"/>
                    <a:pt x="163445" y="43480"/>
                    <a:pt x="166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5696335" y="2802141"/>
              <a:ext cx="2707911" cy="1290064"/>
            </a:xfrm>
            <a:custGeom>
              <a:avLst/>
              <a:gdLst/>
              <a:ahLst/>
              <a:cxnLst/>
              <a:rect l="l" t="t" r="r" b="b"/>
              <a:pathLst>
                <a:path w="168875" h="80453" extrusionOk="0">
                  <a:moveTo>
                    <a:pt x="166175" y="2570"/>
                  </a:moveTo>
                  <a:cubicBezTo>
                    <a:pt x="162748" y="44907"/>
                    <a:pt x="127108" y="77883"/>
                    <a:pt x="84421" y="77883"/>
                  </a:cubicBezTo>
                  <a:cubicBezTo>
                    <a:pt x="41767" y="77883"/>
                    <a:pt x="6127" y="44907"/>
                    <a:pt x="2700" y="2570"/>
                  </a:cubicBezTo>
                  <a:close/>
                  <a:moveTo>
                    <a:pt x="1303" y="1"/>
                  </a:moveTo>
                  <a:cubicBezTo>
                    <a:pt x="953" y="1"/>
                    <a:pt x="605" y="158"/>
                    <a:pt x="382" y="412"/>
                  </a:cubicBezTo>
                  <a:cubicBezTo>
                    <a:pt x="128" y="666"/>
                    <a:pt x="1" y="1016"/>
                    <a:pt x="34" y="1364"/>
                  </a:cubicBezTo>
                  <a:cubicBezTo>
                    <a:pt x="2890" y="45732"/>
                    <a:pt x="39959" y="80453"/>
                    <a:pt x="84421" y="80453"/>
                  </a:cubicBezTo>
                  <a:cubicBezTo>
                    <a:pt x="128916" y="80453"/>
                    <a:pt x="165985" y="45732"/>
                    <a:pt x="168841" y="1364"/>
                  </a:cubicBezTo>
                  <a:cubicBezTo>
                    <a:pt x="168874" y="1016"/>
                    <a:pt x="168747" y="666"/>
                    <a:pt x="168493" y="412"/>
                  </a:cubicBezTo>
                  <a:cubicBezTo>
                    <a:pt x="168239" y="158"/>
                    <a:pt x="167922" y="1"/>
                    <a:pt x="167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5281605" y="2578228"/>
              <a:ext cx="3537369" cy="748097"/>
            </a:xfrm>
            <a:custGeom>
              <a:avLst/>
              <a:gdLst/>
              <a:ahLst/>
              <a:cxnLst/>
              <a:rect l="l" t="t" r="r" b="b"/>
              <a:pathLst>
                <a:path w="220603" h="46654" extrusionOk="0">
                  <a:moveTo>
                    <a:pt x="1" y="1"/>
                  </a:moveTo>
                  <a:lnTo>
                    <a:pt x="1" y="46654"/>
                  </a:lnTo>
                  <a:lnTo>
                    <a:pt x="220602" y="46654"/>
                  </a:lnTo>
                  <a:lnTo>
                    <a:pt x="220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5230197" y="2526804"/>
              <a:ext cx="3640202" cy="850913"/>
            </a:xfrm>
            <a:custGeom>
              <a:avLst/>
              <a:gdLst/>
              <a:ahLst/>
              <a:cxnLst/>
              <a:rect l="l" t="t" r="r" b="b"/>
              <a:pathLst>
                <a:path w="227016" h="53066" extrusionOk="0">
                  <a:moveTo>
                    <a:pt x="220604" y="6412"/>
                  </a:moveTo>
                  <a:lnTo>
                    <a:pt x="220604" y="46654"/>
                  </a:lnTo>
                  <a:lnTo>
                    <a:pt x="6411" y="46654"/>
                  </a:lnTo>
                  <a:lnTo>
                    <a:pt x="6411" y="6412"/>
                  </a:lnTo>
                  <a:close/>
                  <a:moveTo>
                    <a:pt x="3207" y="1"/>
                  </a:moveTo>
                  <a:cubicBezTo>
                    <a:pt x="1429" y="1"/>
                    <a:pt x="0" y="1430"/>
                    <a:pt x="0" y="3208"/>
                  </a:cubicBezTo>
                  <a:lnTo>
                    <a:pt x="0" y="49861"/>
                  </a:lnTo>
                  <a:cubicBezTo>
                    <a:pt x="0" y="51638"/>
                    <a:pt x="1429" y="53065"/>
                    <a:pt x="3207" y="53065"/>
                  </a:cubicBezTo>
                  <a:lnTo>
                    <a:pt x="223808" y="53065"/>
                  </a:lnTo>
                  <a:cubicBezTo>
                    <a:pt x="225586" y="53065"/>
                    <a:pt x="227015" y="51638"/>
                    <a:pt x="227015" y="49861"/>
                  </a:cubicBezTo>
                  <a:lnTo>
                    <a:pt x="227015" y="3208"/>
                  </a:lnTo>
                  <a:cubicBezTo>
                    <a:pt x="227015" y="1430"/>
                    <a:pt x="225586" y="1"/>
                    <a:pt x="223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6339595" y="3457090"/>
              <a:ext cx="200037" cy="271280"/>
            </a:xfrm>
            <a:custGeom>
              <a:avLst/>
              <a:gdLst/>
              <a:ahLst/>
              <a:cxnLst/>
              <a:rect l="l" t="t" r="r" b="b"/>
              <a:pathLst>
                <a:path w="12475" h="16918" extrusionOk="0">
                  <a:moveTo>
                    <a:pt x="0" y="0"/>
                  </a:moveTo>
                  <a:lnTo>
                    <a:pt x="0" y="8665"/>
                  </a:lnTo>
                  <a:cubicBezTo>
                    <a:pt x="3809" y="11839"/>
                    <a:pt x="7998" y="14599"/>
                    <a:pt x="12474" y="16917"/>
                  </a:cubicBezTo>
                  <a:lnTo>
                    <a:pt x="12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6746707" y="3457090"/>
              <a:ext cx="200037" cy="390356"/>
            </a:xfrm>
            <a:custGeom>
              <a:avLst/>
              <a:gdLst/>
              <a:ahLst/>
              <a:cxnLst/>
              <a:rect l="l" t="t" r="r" b="b"/>
              <a:pathLst>
                <a:path w="12475" h="24344" extrusionOk="0">
                  <a:moveTo>
                    <a:pt x="1" y="0"/>
                  </a:moveTo>
                  <a:lnTo>
                    <a:pt x="1" y="22025"/>
                  </a:lnTo>
                  <a:cubicBezTo>
                    <a:pt x="4033" y="23168"/>
                    <a:pt x="8189" y="23930"/>
                    <a:pt x="12475" y="24343"/>
                  </a:cubicBezTo>
                  <a:lnTo>
                    <a:pt x="12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7153836" y="3457090"/>
              <a:ext cx="200037" cy="390356"/>
            </a:xfrm>
            <a:custGeom>
              <a:avLst/>
              <a:gdLst/>
              <a:ahLst/>
              <a:cxnLst/>
              <a:rect l="l" t="t" r="r" b="b"/>
              <a:pathLst>
                <a:path w="12475" h="24344" extrusionOk="0">
                  <a:moveTo>
                    <a:pt x="0" y="0"/>
                  </a:moveTo>
                  <a:lnTo>
                    <a:pt x="0" y="24343"/>
                  </a:lnTo>
                  <a:cubicBezTo>
                    <a:pt x="4286" y="23930"/>
                    <a:pt x="8442" y="23168"/>
                    <a:pt x="12474" y="22025"/>
                  </a:cubicBezTo>
                  <a:lnTo>
                    <a:pt x="12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7560948" y="3457090"/>
              <a:ext cx="200037" cy="271280"/>
            </a:xfrm>
            <a:custGeom>
              <a:avLst/>
              <a:gdLst/>
              <a:ahLst/>
              <a:cxnLst/>
              <a:rect l="l" t="t" r="r" b="b"/>
              <a:pathLst>
                <a:path w="12475" h="16918" extrusionOk="0">
                  <a:moveTo>
                    <a:pt x="1" y="0"/>
                  </a:moveTo>
                  <a:lnTo>
                    <a:pt x="1" y="16917"/>
                  </a:lnTo>
                  <a:cubicBezTo>
                    <a:pt x="4444" y="14599"/>
                    <a:pt x="8633" y="11839"/>
                    <a:pt x="12475" y="8665"/>
                  </a:cubicBezTo>
                  <a:lnTo>
                    <a:pt x="124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6188962" y="1142599"/>
              <a:ext cx="196445" cy="186808"/>
            </a:xfrm>
            <a:custGeom>
              <a:avLst/>
              <a:gdLst/>
              <a:ahLst/>
              <a:cxnLst/>
              <a:rect l="l" t="t" r="r" b="b"/>
              <a:pathLst>
                <a:path w="12251" h="11650" extrusionOk="0">
                  <a:moveTo>
                    <a:pt x="6127" y="0"/>
                  </a:moveTo>
                  <a:lnTo>
                    <a:pt x="4159" y="3745"/>
                  </a:lnTo>
                  <a:lnTo>
                    <a:pt x="0" y="4444"/>
                  </a:lnTo>
                  <a:lnTo>
                    <a:pt x="2953" y="7460"/>
                  </a:lnTo>
                  <a:lnTo>
                    <a:pt x="2318" y="11649"/>
                  </a:lnTo>
                  <a:lnTo>
                    <a:pt x="2318" y="11649"/>
                  </a:lnTo>
                  <a:lnTo>
                    <a:pt x="6127" y="9775"/>
                  </a:lnTo>
                  <a:lnTo>
                    <a:pt x="9902" y="11649"/>
                  </a:lnTo>
                  <a:lnTo>
                    <a:pt x="9267" y="7460"/>
                  </a:lnTo>
                  <a:lnTo>
                    <a:pt x="12251" y="4444"/>
                  </a:lnTo>
                  <a:lnTo>
                    <a:pt x="8061" y="3745"/>
                  </a:lnTo>
                  <a:lnTo>
                    <a:pt x="61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6074969" y="1413334"/>
              <a:ext cx="129803" cy="123165"/>
            </a:xfrm>
            <a:custGeom>
              <a:avLst/>
              <a:gdLst/>
              <a:ahLst/>
              <a:cxnLst/>
              <a:rect l="l" t="t" r="r" b="b"/>
              <a:pathLst>
                <a:path w="8095" h="7681" extrusionOk="0">
                  <a:moveTo>
                    <a:pt x="4063" y="1"/>
                  </a:moveTo>
                  <a:lnTo>
                    <a:pt x="2763" y="2476"/>
                  </a:lnTo>
                  <a:lnTo>
                    <a:pt x="0" y="2920"/>
                  </a:lnTo>
                  <a:lnTo>
                    <a:pt x="1968" y="4921"/>
                  </a:lnTo>
                  <a:lnTo>
                    <a:pt x="1557" y="7681"/>
                  </a:lnTo>
                  <a:lnTo>
                    <a:pt x="4063" y="6444"/>
                  </a:lnTo>
                  <a:lnTo>
                    <a:pt x="6538" y="7681"/>
                  </a:lnTo>
                  <a:lnTo>
                    <a:pt x="6127" y="4921"/>
                  </a:lnTo>
                  <a:lnTo>
                    <a:pt x="8094" y="2920"/>
                  </a:lnTo>
                  <a:lnTo>
                    <a:pt x="5332" y="2476"/>
                  </a:lnTo>
                  <a:lnTo>
                    <a:pt x="4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7718220" y="1116141"/>
              <a:ext cx="196461" cy="186792"/>
            </a:xfrm>
            <a:custGeom>
              <a:avLst/>
              <a:gdLst/>
              <a:ahLst/>
              <a:cxnLst/>
              <a:rect l="l" t="t" r="r" b="b"/>
              <a:pathLst>
                <a:path w="12252" h="11649" extrusionOk="0">
                  <a:moveTo>
                    <a:pt x="6125" y="0"/>
                  </a:moveTo>
                  <a:lnTo>
                    <a:pt x="4190" y="3745"/>
                  </a:lnTo>
                  <a:lnTo>
                    <a:pt x="1" y="4443"/>
                  </a:lnTo>
                  <a:lnTo>
                    <a:pt x="2984" y="7460"/>
                  </a:lnTo>
                  <a:lnTo>
                    <a:pt x="2349" y="11649"/>
                  </a:lnTo>
                  <a:lnTo>
                    <a:pt x="2349" y="11649"/>
                  </a:lnTo>
                  <a:lnTo>
                    <a:pt x="6125" y="9775"/>
                  </a:lnTo>
                  <a:lnTo>
                    <a:pt x="9933" y="11649"/>
                  </a:lnTo>
                  <a:lnTo>
                    <a:pt x="9298" y="7460"/>
                  </a:lnTo>
                  <a:lnTo>
                    <a:pt x="12251" y="4443"/>
                  </a:lnTo>
                  <a:lnTo>
                    <a:pt x="8092" y="3745"/>
                  </a:lnTo>
                  <a:lnTo>
                    <a:pt x="61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7880542" y="1367040"/>
              <a:ext cx="129274" cy="123181"/>
            </a:xfrm>
            <a:custGeom>
              <a:avLst/>
              <a:gdLst/>
              <a:ahLst/>
              <a:cxnLst/>
              <a:rect l="l" t="t" r="r" b="b"/>
              <a:pathLst>
                <a:path w="8062" h="7682" extrusionOk="0">
                  <a:moveTo>
                    <a:pt x="4033" y="1"/>
                  </a:moveTo>
                  <a:lnTo>
                    <a:pt x="2730" y="2476"/>
                  </a:lnTo>
                  <a:lnTo>
                    <a:pt x="1" y="2921"/>
                  </a:lnTo>
                  <a:lnTo>
                    <a:pt x="1938" y="4919"/>
                  </a:lnTo>
                  <a:lnTo>
                    <a:pt x="1524" y="7681"/>
                  </a:lnTo>
                  <a:lnTo>
                    <a:pt x="4033" y="6442"/>
                  </a:lnTo>
                  <a:lnTo>
                    <a:pt x="6538" y="7681"/>
                  </a:lnTo>
                  <a:lnTo>
                    <a:pt x="6127" y="4919"/>
                  </a:lnTo>
                  <a:lnTo>
                    <a:pt x="8062" y="2921"/>
                  </a:lnTo>
                  <a:lnTo>
                    <a:pt x="5332" y="2476"/>
                  </a:lnTo>
                  <a:lnTo>
                    <a:pt x="40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246976" y="1354036"/>
              <a:ext cx="1403079" cy="1320611"/>
            </a:xfrm>
            <a:custGeom>
              <a:avLst/>
              <a:gdLst/>
              <a:ahLst/>
              <a:cxnLst/>
              <a:rect l="l" t="t" r="r" b="b"/>
              <a:pathLst>
                <a:path w="87501" h="82358" extrusionOk="0">
                  <a:moveTo>
                    <a:pt x="46985" y="1"/>
                  </a:moveTo>
                  <a:cubicBezTo>
                    <a:pt x="42156" y="1"/>
                    <a:pt x="37251" y="852"/>
                    <a:pt x="32468" y="2652"/>
                  </a:cubicBezTo>
                  <a:cubicBezTo>
                    <a:pt x="10854" y="10808"/>
                    <a:pt x="0" y="34991"/>
                    <a:pt x="8221" y="56572"/>
                  </a:cubicBezTo>
                  <a:lnTo>
                    <a:pt x="17108" y="79931"/>
                  </a:lnTo>
                  <a:lnTo>
                    <a:pt x="25550" y="76726"/>
                  </a:lnTo>
                  <a:cubicBezTo>
                    <a:pt x="26914" y="76200"/>
                    <a:pt x="28349" y="75941"/>
                    <a:pt x="29780" y="75941"/>
                  </a:cubicBezTo>
                  <a:cubicBezTo>
                    <a:pt x="31976" y="75941"/>
                    <a:pt x="34165" y="76551"/>
                    <a:pt x="36086" y="77742"/>
                  </a:cubicBezTo>
                  <a:lnTo>
                    <a:pt x="39197" y="79710"/>
                  </a:lnTo>
                  <a:cubicBezTo>
                    <a:pt x="42003" y="81458"/>
                    <a:pt x="45205" y="82357"/>
                    <a:pt x="48429" y="82357"/>
                  </a:cubicBezTo>
                  <a:cubicBezTo>
                    <a:pt x="50528" y="82357"/>
                    <a:pt x="52637" y="81976"/>
                    <a:pt x="54651" y="81200"/>
                  </a:cubicBezTo>
                  <a:cubicBezTo>
                    <a:pt x="62365" y="78280"/>
                    <a:pt x="66935" y="70316"/>
                    <a:pt x="65632" y="62191"/>
                  </a:cubicBezTo>
                  <a:lnTo>
                    <a:pt x="62903" y="45053"/>
                  </a:lnTo>
                  <a:cubicBezTo>
                    <a:pt x="62428" y="42100"/>
                    <a:pt x="64109" y="39213"/>
                    <a:pt x="66902" y="38134"/>
                  </a:cubicBezTo>
                  <a:lnTo>
                    <a:pt x="87500" y="30294"/>
                  </a:lnTo>
                  <a:lnTo>
                    <a:pt x="86358" y="27280"/>
                  </a:lnTo>
                  <a:cubicBezTo>
                    <a:pt x="79958" y="10505"/>
                    <a:pt x="63946" y="1"/>
                    <a:pt x="46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246976" y="1354036"/>
              <a:ext cx="1403079" cy="1281694"/>
            </a:xfrm>
            <a:custGeom>
              <a:avLst/>
              <a:gdLst/>
              <a:ahLst/>
              <a:cxnLst/>
              <a:rect l="l" t="t" r="r" b="b"/>
              <a:pathLst>
                <a:path w="87501" h="79931" extrusionOk="0">
                  <a:moveTo>
                    <a:pt x="46985" y="1"/>
                  </a:moveTo>
                  <a:cubicBezTo>
                    <a:pt x="42156" y="1"/>
                    <a:pt x="37251" y="852"/>
                    <a:pt x="32468" y="2652"/>
                  </a:cubicBezTo>
                  <a:cubicBezTo>
                    <a:pt x="10854" y="10808"/>
                    <a:pt x="0" y="34991"/>
                    <a:pt x="8221" y="56572"/>
                  </a:cubicBezTo>
                  <a:lnTo>
                    <a:pt x="17108" y="79931"/>
                  </a:lnTo>
                  <a:lnTo>
                    <a:pt x="21391" y="78313"/>
                  </a:lnTo>
                  <a:lnTo>
                    <a:pt x="12855" y="56034"/>
                  </a:lnTo>
                  <a:cubicBezTo>
                    <a:pt x="5459" y="36674"/>
                    <a:pt x="15204" y="14966"/>
                    <a:pt x="34626" y="7634"/>
                  </a:cubicBezTo>
                  <a:cubicBezTo>
                    <a:pt x="38918" y="6016"/>
                    <a:pt x="43322" y="5251"/>
                    <a:pt x="47658" y="5251"/>
                  </a:cubicBezTo>
                  <a:cubicBezTo>
                    <a:pt x="62881" y="5251"/>
                    <a:pt x="77263" y="14681"/>
                    <a:pt x="82993" y="29723"/>
                  </a:cubicBezTo>
                  <a:lnTo>
                    <a:pt x="83755" y="31724"/>
                  </a:lnTo>
                  <a:lnTo>
                    <a:pt x="87500" y="30294"/>
                  </a:lnTo>
                  <a:lnTo>
                    <a:pt x="86358" y="27280"/>
                  </a:lnTo>
                  <a:cubicBezTo>
                    <a:pt x="79958" y="10505"/>
                    <a:pt x="63946" y="1"/>
                    <a:pt x="46985" y="1"/>
                  </a:cubicBezTo>
                  <a:close/>
                </a:path>
              </a:pathLst>
            </a:custGeom>
            <a:solidFill>
              <a:srgbClr val="1D3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6742153" y="2164942"/>
              <a:ext cx="228499" cy="202153"/>
            </a:xfrm>
            <a:custGeom>
              <a:avLst/>
              <a:gdLst/>
              <a:ahLst/>
              <a:cxnLst/>
              <a:rect l="l" t="t" r="r" b="b"/>
              <a:pathLst>
                <a:path w="14250" h="12607" extrusionOk="0">
                  <a:moveTo>
                    <a:pt x="7128" y="1"/>
                  </a:moveTo>
                  <a:cubicBezTo>
                    <a:pt x="6382" y="1"/>
                    <a:pt x="5625" y="134"/>
                    <a:pt x="4888" y="416"/>
                  </a:cubicBezTo>
                  <a:cubicBezTo>
                    <a:pt x="1618" y="1655"/>
                    <a:pt x="1" y="5303"/>
                    <a:pt x="1237" y="8540"/>
                  </a:cubicBezTo>
                  <a:cubicBezTo>
                    <a:pt x="2194" y="11066"/>
                    <a:pt x="4589" y="12606"/>
                    <a:pt x="7121" y="12606"/>
                  </a:cubicBezTo>
                  <a:cubicBezTo>
                    <a:pt x="7867" y="12606"/>
                    <a:pt x="8625" y="12473"/>
                    <a:pt x="9362" y="12191"/>
                  </a:cubicBezTo>
                  <a:cubicBezTo>
                    <a:pt x="12632" y="10952"/>
                    <a:pt x="14249" y="7304"/>
                    <a:pt x="13013" y="4067"/>
                  </a:cubicBezTo>
                  <a:cubicBezTo>
                    <a:pt x="12056" y="1540"/>
                    <a:pt x="9661" y="1"/>
                    <a:pt x="7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6246976" y="1296310"/>
              <a:ext cx="1781697" cy="1436287"/>
            </a:xfrm>
            <a:custGeom>
              <a:avLst/>
              <a:gdLst/>
              <a:ahLst/>
              <a:cxnLst/>
              <a:rect l="l" t="t" r="r" b="b"/>
              <a:pathLst>
                <a:path w="111113" h="89572" extrusionOk="0">
                  <a:moveTo>
                    <a:pt x="85659" y="29230"/>
                  </a:moveTo>
                  <a:cubicBezTo>
                    <a:pt x="85913" y="29768"/>
                    <a:pt x="86134" y="30309"/>
                    <a:pt x="86358" y="30880"/>
                  </a:cubicBezTo>
                  <a:lnTo>
                    <a:pt x="87500" y="33894"/>
                  </a:lnTo>
                  <a:lnTo>
                    <a:pt x="68077" y="41290"/>
                  </a:lnTo>
                  <a:lnTo>
                    <a:pt x="66300" y="36623"/>
                  </a:lnTo>
                  <a:cubicBezTo>
                    <a:pt x="66363" y="36593"/>
                    <a:pt x="66394" y="36560"/>
                    <a:pt x="66457" y="36560"/>
                  </a:cubicBezTo>
                  <a:lnTo>
                    <a:pt x="85659" y="29230"/>
                  </a:lnTo>
                  <a:close/>
                  <a:moveTo>
                    <a:pt x="63126" y="38434"/>
                  </a:moveTo>
                  <a:lnTo>
                    <a:pt x="64870" y="43004"/>
                  </a:lnTo>
                  <a:cubicBezTo>
                    <a:pt x="63347" y="44400"/>
                    <a:pt x="62555" y="46525"/>
                    <a:pt x="62903" y="48653"/>
                  </a:cubicBezTo>
                  <a:lnTo>
                    <a:pt x="63951" y="55127"/>
                  </a:lnTo>
                  <a:lnTo>
                    <a:pt x="63190" y="54650"/>
                  </a:lnTo>
                  <a:lnTo>
                    <a:pt x="56936" y="50176"/>
                  </a:lnTo>
                  <a:lnTo>
                    <a:pt x="58840" y="44494"/>
                  </a:lnTo>
                  <a:cubicBezTo>
                    <a:pt x="59666" y="42052"/>
                    <a:pt x="61159" y="39988"/>
                    <a:pt x="63126" y="38434"/>
                  </a:cubicBezTo>
                  <a:close/>
                  <a:moveTo>
                    <a:pt x="66490" y="47257"/>
                  </a:moveTo>
                  <a:lnTo>
                    <a:pt x="70139" y="56872"/>
                  </a:lnTo>
                  <a:cubicBezTo>
                    <a:pt x="69377" y="56872"/>
                    <a:pt x="68615" y="56778"/>
                    <a:pt x="67854" y="56651"/>
                  </a:cubicBezTo>
                  <a:lnTo>
                    <a:pt x="66490" y="48082"/>
                  </a:lnTo>
                  <a:cubicBezTo>
                    <a:pt x="66427" y="47795"/>
                    <a:pt x="66457" y="47541"/>
                    <a:pt x="66490" y="47257"/>
                  </a:cubicBezTo>
                  <a:close/>
                  <a:moveTo>
                    <a:pt x="100289" y="50080"/>
                  </a:moveTo>
                  <a:lnTo>
                    <a:pt x="102797" y="56651"/>
                  </a:lnTo>
                  <a:lnTo>
                    <a:pt x="77598" y="66235"/>
                  </a:lnTo>
                  <a:lnTo>
                    <a:pt x="75090" y="59664"/>
                  </a:lnTo>
                  <a:cubicBezTo>
                    <a:pt x="75280" y="59601"/>
                    <a:pt x="75440" y="59538"/>
                    <a:pt x="75631" y="59474"/>
                  </a:cubicBezTo>
                  <a:lnTo>
                    <a:pt x="100289" y="50080"/>
                  </a:lnTo>
                  <a:close/>
                  <a:moveTo>
                    <a:pt x="55763" y="53761"/>
                  </a:moveTo>
                  <a:lnTo>
                    <a:pt x="61095" y="57603"/>
                  </a:lnTo>
                  <a:cubicBezTo>
                    <a:pt x="62205" y="58395"/>
                    <a:pt x="63380" y="59030"/>
                    <a:pt x="64650" y="59474"/>
                  </a:cubicBezTo>
                  <a:lnTo>
                    <a:pt x="65632" y="65791"/>
                  </a:lnTo>
                  <a:cubicBezTo>
                    <a:pt x="65729" y="66329"/>
                    <a:pt x="65792" y="66870"/>
                    <a:pt x="65823" y="67378"/>
                  </a:cubicBezTo>
                  <a:cubicBezTo>
                    <a:pt x="64523" y="67124"/>
                    <a:pt x="63220" y="66680"/>
                    <a:pt x="61984" y="66139"/>
                  </a:cubicBezTo>
                  <a:lnTo>
                    <a:pt x="55603" y="63282"/>
                  </a:lnTo>
                  <a:cubicBezTo>
                    <a:pt x="54113" y="62617"/>
                    <a:pt x="53351" y="60903"/>
                    <a:pt x="53890" y="59347"/>
                  </a:cubicBezTo>
                  <a:lnTo>
                    <a:pt x="55763" y="53761"/>
                  </a:lnTo>
                  <a:close/>
                  <a:moveTo>
                    <a:pt x="68458" y="60396"/>
                  </a:moveTo>
                  <a:cubicBezTo>
                    <a:pt x="69048" y="60450"/>
                    <a:pt x="69638" y="60484"/>
                    <a:pt x="70228" y="60484"/>
                  </a:cubicBezTo>
                  <a:cubicBezTo>
                    <a:pt x="70654" y="60484"/>
                    <a:pt x="71079" y="60467"/>
                    <a:pt x="71505" y="60426"/>
                  </a:cubicBezTo>
                  <a:lnTo>
                    <a:pt x="74138" y="67345"/>
                  </a:lnTo>
                  <a:cubicBezTo>
                    <a:pt x="72710" y="67667"/>
                    <a:pt x="71280" y="67826"/>
                    <a:pt x="69851" y="67826"/>
                  </a:cubicBezTo>
                  <a:cubicBezTo>
                    <a:pt x="69725" y="67826"/>
                    <a:pt x="69599" y="67825"/>
                    <a:pt x="69474" y="67822"/>
                  </a:cubicBezTo>
                  <a:cubicBezTo>
                    <a:pt x="69441" y="66964"/>
                    <a:pt x="69347" y="66075"/>
                    <a:pt x="69220" y="65220"/>
                  </a:cubicBezTo>
                  <a:lnTo>
                    <a:pt x="68458" y="60396"/>
                  </a:lnTo>
                  <a:close/>
                  <a:moveTo>
                    <a:pt x="104067" y="60045"/>
                  </a:moveTo>
                  <a:lnTo>
                    <a:pt x="106415" y="66172"/>
                  </a:lnTo>
                  <a:lnTo>
                    <a:pt x="85753" y="74073"/>
                  </a:lnTo>
                  <a:cubicBezTo>
                    <a:pt x="85192" y="74279"/>
                    <a:pt x="84616" y="74378"/>
                    <a:pt x="84050" y="74378"/>
                  </a:cubicBezTo>
                  <a:cubicBezTo>
                    <a:pt x="82088" y="74378"/>
                    <a:pt x="80241" y="73201"/>
                    <a:pt x="79502" y="71280"/>
                  </a:cubicBezTo>
                  <a:lnTo>
                    <a:pt x="78898" y="69630"/>
                  </a:lnTo>
                  <a:lnTo>
                    <a:pt x="104067" y="60045"/>
                  </a:lnTo>
                  <a:close/>
                  <a:moveTo>
                    <a:pt x="46983" y="3597"/>
                  </a:moveTo>
                  <a:cubicBezTo>
                    <a:pt x="62215" y="3597"/>
                    <a:pt x="76681" y="12079"/>
                    <a:pt x="84103" y="25960"/>
                  </a:cubicBezTo>
                  <a:lnTo>
                    <a:pt x="65157" y="33165"/>
                  </a:lnTo>
                  <a:cubicBezTo>
                    <a:pt x="60524" y="34910"/>
                    <a:pt x="56969" y="38624"/>
                    <a:pt x="55413" y="43352"/>
                  </a:cubicBezTo>
                  <a:lnTo>
                    <a:pt x="50431" y="58205"/>
                  </a:lnTo>
                  <a:cubicBezTo>
                    <a:pt x="49319" y="61538"/>
                    <a:pt x="50906" y="65156"/>
                    <a:pt x="54113" y="66583"/>
                  </a:cubicBezTo>
                  <a:lnTo>
                    <a:pt x="60491" y="69439"/>
                  </a:lnTo>
                  <a:cubicBezTo>
                    <a:pt x="62174" y="70201"/>
                    <a:pt x="63888" y="70742"/>
                    <a:pt x="65665" y="71059"/>
                  </a:cubicBezTo>
                  <a:cubicBezTo>
                    <a:pt x="64777" y="77183"/>
                    <a:pt x="60651" y="82515"/>
                    <a:pt x="54651" y="84800"/>
                  </a:cubicBezTo>
                  <a:cubicBezTo>
                    <a:pt x="52637" y="85576"/>
                    <a:pt x="50528" y="85957"/>
                    <a:pt x="48429" y="85957"/>
                  </a:cubicBezTo>
                  <a:cubicBezTo>
                    <a:pt x="45205" y="85957"/>
                    <a:pt x="42003" y="85058"/>
                    <a:pt x="39197" y="83310"/>
                  </a:cubicBezTo>
                  <a:lnTo>
                    <a:pt x="36086" y="81342"/>
                  </a:lnTo>
                  <a:cubicBezTo>
                    <a:pt x="34165" y="80151"/>
                    <a:pt x="31976" y="79541"/>
                    <a:pt x="29780" y="79541"/>
                  </a:cubicBezTo>
                  <a:cubicBezTo>
                    <a:pt x="28349" y="79541"/>
                    <a:pt x="26914" y="79800"/>
                    <a:pt x="25550" y="80326"/>
                  </a:cubicBezTo>
                  <a:lnTo>
                    <a:pt x="17108" y="83531"/>
                  </a:lnTo>
                  <a:lnTo>
                    <a:pt x="8221" y="60172"/>
                  </a:lnTo>
                  <a:cubicBezTo>
                    <a:pt x="0" y="38624"/>
                    <a:pt x="10791" y="14535"/>
                    <a:pt x="32341" y="6316"/>
                  </a:cubicBezTo>
                  <a:cubicBezTo>
                    <a:pt x="32372" y="6316"/>
                    <a:pt x="32435" y="6283"/>
                    <a:pt x="32468" y="6252"/>
                  </a:cubicBezTo>
                  <a:cubicBezTo>
                    <a:pt x="37250" y="4450"/>
                    <a:pt x="42155" y="3597"/>
                    <a:pt x="46983" y="3597"/>
                  </a:cubicBezTo>
                  <a:close/>
                  <a:moveTo>
                    <a:pt x="46988" y="0"/>
                  </a:moveTo>
                  <a:cubicBezTo>
                    <a:pt x="41728" y="0"/>
                    <a:pt x="36390" y="929"/>
                    <a:pt x="31199" y="2888"/>
                  </a:cubicBezTo>
                  <a:lnTo>
                    <a:pt x="31039" y="2919"/>
                  </a:lnTo>
                  <a:cubicBezTo>
                    <a:pt x="19741" y="7235"/>
                    <a:pt x="10760" y="15710"/>
                    <a:pt x="5809" y="26755"/>
                  </a:cubicBezTo>
                  <a:cubicBezTo>
                    <a:pt x="858" y="37829"/>
                    <a:pt x="508" y="50143"/>
                    <a:pt x="4824" y="61442"/>
                  </a:cubicBezTo>
                  <a:lnTo>
                    <a:pt x="13744" y="84833"/>
                  </a:lnTo>
                  <a:lnTo>
                    <a:pt x="15013" y="88197"/>
                  </a:lnTo>
                  <a:lnTo>
                    <a:pt x="18408" y="86928"/>
                  </a:lnTo>
                  <a:lnTo>
                    <a:pt x="26819" y="83721"/>
                  </a:lnTo>
                  <a:cubicBezTo>
                    <a:pt x="27774" y="83357"/>
                    <a:pt x="28779" y="83177"/>
                    <a:pt x="29781" y="83177"/>
                  </a:cubicBezTo>
                  <a:cubicBezTo>
                    <a:pt x="31308" y="83177"/>
                    <a:pt x="32827" y="83596"/>
                    <a:pt x="34149" y="84419"/>
                  </a:cubicBezTo>
                  <a:lnTo>
                    <a:pt x="37292" y="86387"/>
                  </a:lnTo>
                  <a:cubicBezTo>
                    <a:pt x="40665" y="88489"/>
                    <a:pt x="44554" y="89572"/>
                    <a:pt x="48460" y="89572"/>
                  </a:cubicBezTo>
                  <a:cubicBezTo>
                    <a:pt x="50984" y="89572"/>
                    <a:pt x="53516" y="89119"/>
                    <a:pt x="55921" y="88197"/>
                  </a:cubicBezTo>
                  <a:cubicBezTo>
                    <a:pt x="63220" y="85435"/>
                    <a:pt x="68204" y="78867"/>
                    <a:pt x="69283" y="71440"/>
                  </a:cubicBezTo>
                  <a:cubicBezTo>
                    <a:pt x="69511" y="71447"/>
                    <a:pt x="69740" y="71451"/>
                    <a:pt x="69968" y="71451"/>
                  </a:cubicBezTo>
                  <a:cubicBezTo>
                    <a:pt x="71801" y="71451"/>
                    <a:pt x="73634" y="71224"/>
                    <a:pt x="75440" y="70772"/>
                  </a:cubicBezTo>
                  <a:lnTo>
                    <a:pt x="76138" y="72550"/>
                  </a:lnTo>
                  <a:cubicBezTo>
                    <a:pt x="77411" y="75928"/>
                    <a:pt x="80611" y="78004"/>
                    <a:pt x="84002" y="78004"/>
                  </a:cubicBezTo>
                  <a:cubicBezTo>
                    <a:pt x="85007" y="78004"/>
                    <a:pt x="86029" y="77822"/>
                    <a:pt x="87023" y="77437"/>
                  </a:cubicBezTo>
                  <a:lnTo>
                    <a:pt x="111112" y="68266"/>
                  </a:lnTo>
                  <a:lnTo>
                    <a:pt x="102383" y="45383"/>
                  </a:lnTo>
                  <a:lnTo>
                    <a:pt x="74328" y="56079"/>
                  </a:lnTo>
                  <a:cubicBezTo>
                    <a:pt x="74138" y="56143"/>
                    <a:pt x="73980" y="56206"/>
                    <a:pt x="73790" y="56270"/>
                  </a:cubicBezTo>
                  <a:lnTo>
                    <a:pt x="69377" y="44685"/>
                  </a:lnTo>
                  <a:lnTo>
                    <a:pt x="88800" y="37258"/>
                  </a:lnTo>
                  <a:lnTo>
                    <a:pt x="92164" y="35989"/>
                  </a:lnTo>
                  <a:lnTo>
                    <a:pt x="90895" y="32594"/>
                  </a:lnTo>
                  <a:lnTo>
                    <a:pt x="89752" y="29578"/>
                  </a:lnTo>
                  <a:cubicBezTo>
                    <a:pt x="89531" y="29007"/>
                    <a:pt x="89308" y="28468"/>
                    <a:pt x="89054" y="27928"/>
                  </a:cubicBezTo>
                  <a:lnTo>
                    <a:pt x="89404" y="27801"/>
                  </a:lnTo>
                  <a:lnTo>
                    <a:pt x="88135" y="24406"/>
                  </a:lnTo>
                  <a:lnTo>
                    <a:pt x="87500" y="24627"/>
                  </a:lnTo>
                  <a:cubicBezTo>
                    <a:pt x="79494" y="9291"/>
                    <a:pt x="63628" y="0"/>
                    <a:pt x="46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/>
          <p:nvPr/>
        </p:nvSpPr>
        <p:spPr>
          <a:xfrm>
            <a:off x="6958500" y="2073250"/>
            <a:ext cx="644100" cy="6441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269003" y="2714830"/>
            <a:ext cx="3172427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364" name="Google Shape;364;p41"/>
          <p:cNvSpPr txBox="1">
            <a:spLocks noGrp="1"/>
          </p:cNvSpPr>
          <p:nvPr>
            <p:ph type="title" idx="4"/>
          </p:nvPr>
        </p:nvSpPr>
        <p:spPr>
          <a:xfrm>
            <a:off x="5702570" y="3037947"/>
            <a:ext cx="3172427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Evaluating Models</a:t>
            </a:r>
            <a:endParaRPr dirty="0"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5"/>
          </p:nvPr>
        </p:nvSpPr>
        <p:spPr>
          <a:xfrm>
            <a:off x="6140465" y="3633121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sent to algorithm that makes the predictions</a:t>
            </a:r>
            <a:endParaRPr dirty="0"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1"/>
          </p:nvPr>
        </p:nvSpPr>
        <p:spPr>
          <a:xfrm>
            <a:off x="704866" y="3242125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Writing scripts and features that produce target features</a:t>
            </a:r>
            <a:endParaRPr dirty="0"/>
          </a:p>
        </p:txBody>
      </p:sp>
      <p:sp>
        <p:nvSpPr>
          <p:cNvPr id="367" name="Google Shape;367;p41"/>
          <p:cNvSpPr txBox="1">
            <a:spLocks noGrp="1"/>
          </p:cNvSpPr>
          <p:nvPr>
            <p:ph type="title" idx="2"/>
          </p:nvPr>
        </p:nvSpPr>
        <p:spPr>
          <a:xfrm>
            <a:off x="3381000" y="1595609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</p:txBody>
      </p:sp>
      <p:sp>
        <p:nvSpPr>
          <p:cNvPr id="368" name="Google Shape;368;p41"/>
          <p:cNvSpPr txBox="1">
            <a:spLocks noGrp="1"/>
          </p:cNvSpPr>
          <p:nvPr>
            <p:ph type="subTitle" idx="3"/>
          </p:nvPr>
        </p:nvSpPr>
        <p:spPr>
          <a:xfrm>
            <a:off x="342165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CSVs are sent to AWS RDS SQL database</a:t>
            </a:r>
            <a:endParaRPr dirty="0"/>
          </a:p>
        </p:txBody>
      </p:sp>
      <p:sp>
        <p:nvSpPr>
          <p:cNvPr id="369" name="Google Shape;369;p41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70" name="Google Shape;370;p41"/>
          <p:cNvSpPr/>
          <p:nvPr/>
        </p:nvSpPr>
        <p:spPr>
          <a:xfrm>
            <a:off x="1582050" y="2105025"/>
            <a:ext cx="562800" cy="562800"/>
          </a:xfrm>
          <a:prstGeom prst="mathMultiply">
            <a:avLst>
              <a:gd name="adj1" fmla="val 2369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1"/>
          <p:cNvSpPr/>
          <p:nvPr/>
        </p:nvSpPr>
        <p:spPr>
          <a:xfrm>
            <a:off x="6999150" y="2113900"/>
            <a:ext cx="562800" cy="562800"/>
          </a:xfrm>
          <a:prstGeom prst="mathMultiply">
            <a:avLst>
              <a:gd name="adj1" fmla="val 2381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1"/>
          <p:cNvSpPr/>
          <p:nvPr/>
        </p:nvSpPr>
        <p:spPr>
          <a:xfrm>
            <a:off x="4290600" y="303782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3" name="Google Shape;373;p41"/>
          <p:cNvCxnSpPr/>
          <p:nvPr/>
        </p:nvCxnSpPr>
        <p:spPr>
          <a:xfrm>
            <a:off x="2009570" y="2532755"/>
            <a:ext cx="2416200" cy="932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41"/>
          <p:cNvCxnSpPr/>
          <p:nvPr/>
        </p:nvCxnSpPr>
        <p:spPr>
          <a:xfrm rot="10800000" flipH="1">
            <a:off x="4718226" y="2623024"/>
            <a:ext cx="2334600" cy="5499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1"/>
          <p:cNvCxnSpPr>
            <a:stCxn id="362" idx="0"/>
          </p:cNvCxnSpPr>
          <p:nvPr/>
        </p:nvCxnSpPr>
        <p:spPr>
          <a:xfrm rot="-5400000">
            <a:off x="7285200" y="1557400"/>
            <a:ext cx="511200" cy="520500"/>
          </a:xfrm>
          <a:prstGeom prst="curved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oogle Shape;2476;p65">
            <a:extLst>
              <a:ext uri="{FF2B5EF4-FFF2-40B4-BE49-F238E27FC236}">
                <a16:creationId xmlns:a16="http://schemas.microsoft.com/office/drawing/2014/main" id="{9A7CD78C-887E-E7CC-7A3B-E048F5785CCC}"/>
              </a:ext>
            </a:extLst>
          </p:cNvPr>
          <p:cNvGrpSpPr/>
          <p:nvPr/>
        </p:nvGrpSpPr>
        <p:grpSpPr>
          <a:xfrm>
            <a:off x="4114428" y="3974578"/>
            <a:ext cx="917176" cy="519506"/>
            <a:chOff x="6185400" y="1386100"/>
            <a:chExt cx="1067850" cy="604850"/>
          </a:xfrm>
        </p:grpSpPr>
        <p:sp>
          <p:nvSpPr>
            <p:cNvPr id="3" name="Google Shape;2477;p65">
              <a:extLst>
                <a:ext uri="{FF2B5EF4-FFF2-40B4-BE49-F238E27FC236}">
                  <a16:creationId xmlns:a16="http://schemas.microsoft.com/office/drawing/2014/main" id="{8880FB2F-3315-3A7E-7E11-D90FC4BA85E3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8;p65">
              <a:extLst>
                <a:ext uri="{FF2B5EF4-FFF2-40B4-BE49-F238E27FC236}">
                  <a16:creationId xmlns:a16="http://schemas.microsoft.com/office/drawing/2014/main" id="{BD8E5D88-9CDA-5D2E-0656-1D17D9954135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79;p65">
              <a:extLst>
                <a:ext uri="{FF2B5EF4-FFF2-40B4-BE49-F238E27FC236}">
                  <a16:creationId xmlns:a16="http://schemas.microsoft.com/office/drawing/2014/main" id="{7D21B826-3BFC-9869-C5EF-3953BB24F08F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0;p65">
              <a:extLst>
                <a:ext uri="{FF2B5EF4-FFF2-40B4-BE49-F238E27FC236}">
                  <a16:creationId xmlns:a16="http://schemas.microsoft.com/office/drawing/2014/main" id="{BB0AA6F7-4637-6A3A-B58D-700CA8E2EA03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1;p65">
              <a:extLst>
                <a:ext uri="{FF2B5EF4-FFF2-40B4-BE49-F238E27FC236}">
                  <a16:creationId xmlns:a16="http://schemas.microsoft.com/office/drawing/2014/main" id="{0A1FCF90-B1D2-82E9-851B-485907AE3812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2;p65">
              <a:extLst>
                <a:ext uri="{FF2B5EF4-FFF2-40B4-BE49-F238E27FC236}">
                  <a16:creationId xmlns:a16="http://schemas.microsoft.com/office/drawing/2014/main" id="{FC94A6EC-F5D0-24D9-95BF-B938340F7F0D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3;p65">
              <a:extLst>
                <a:ext uri="{FF2B5EF4-FFF2-40B4-BE49-F238E27FC236}">
                  <a16:creationId xmlns:a16="http://schemas.microsoft.com/office/drawing/2014/main" id="{4E7BE9D0-495A-4E49-7A9C-CF9A6044E02F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4;p65">
              <a:extLst>
                <a:ext uri="{FF2B5EF4-FFF2-40B4-BE49-F238E27FC236}">
                  <a16:creationId xmlns:a16="http://schemas.microsoft.com/office/drawing/2014/main" id="{F0BC7A51-9B40-74F1-FC0A-28F3B69E31BC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5;p65">
              <a:extLst>
                <a:ext uri="{FF2B5EF4-FFF2-40B4-BE49-F238E27FC236}">
                  <a16:creationId xmlns:a16="http://schemas.microsoft.com/office/drawing/2014/main" id="{C269AC14-0D62-75F5-BA6D-EB4C221F85D1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6;p65">
              <a:extLst>
                <a:ext uri="{FF2B5EF4-FFF2-40B4-BE49-F238E27FC236}">
                  <a16:creationId xmlns:a16="http://schemas.microsoft.com/office/drawing/2014/main" id="{0A84BB1B-DB7A-A4C4-B296-8D9C1A02559A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>
            <a:spLocks noGrp="1"/>
          </p:cNvSpPr>
          <p:nvPr>
            <p:ph type="title"/>
          </p:nvPr>
        </p:nvSpPr>
        <p:spPr>
          <a:xfrm>
            <a:off x="170373" y="1640243"/>
            <a:ext cx="4255507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and Scalars</a:t>
            </a:r>
            <a:endParaRPr dirty="0"/>
          </a:p>
        </p:txBody>
      </p:sp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13100" y="2054679"/>
            <a:ext cx="270855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Scaling data, fitting model, dimensionality reduction</a:t>
            </a:r>
            <a:endParaRPr dirty="0"/>
          </a:p>
        </p:txBody>
      </p:sp>
      <p:sp>
        <p:nvSpPr>
          <p:cNvPr id="382" name="Google Shape;382;p42"/>
          <p:cNvSpPr txBox="1">
            <a:spLocks noGrp="1"/>
          </p:cNvSpPr>
          <p:nvPr>
            <p:ph type="title" idx="2"/>
          </p:nvPr>
        </p:nvSpPr>
        <p:spPr>
          <a:xfrm>
            <a:off x="2121872" y="3086838"/>
            <a:ext cx="412052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and Training</a:t>
            </a:r>
            <a:endParaRPr dirty="0"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3421650" y="35042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Reshaping, Splitting the data, Classifiers</a:t>
            </a:r>
            <a:endParaRPr dirty="0"/>
          </a:p>
        </p:txBody>
      </p:sp>
      <p:sp>
        <p:nvSpPr>
          <p:cNvPr id="384" name="Google Shape;384;p42"/>
          <p:cNvSpPr txBox="1">
            <a:spLocks noGrp="1"/>
          </p:cNvSpPr>
          <p:nvPr>
            <p:ph type="title" idx="4"/>
          </p:nvPr>
        </p:nvSpPr>
        <p:spPr>
          <a:xfrm>
            <a:off x="6130200" y="1508425"/>
            <a:ext cx="23007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6130200" y="2054679"/>
            <a:ext cx="2300700" cy="7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Players, ADP, and Sleepers who will perform well in 2022</a:t>
            </a:r>
            <a:endParaRPr dirty="0"/>
          </a:p>
        </p:txBody>
      </p:sp>
      <p:sp>
        <p:nvSpPr>
          <p:cNvPr id="386" name="Google Shape;386;p42"/>
          <p:cNvSpPr txBox="1">
            <a:spLocks noGrp="1"/>
          </p:cNvSpPr>
          <p:nvPr>
            <p:ph type="title" idx="6"/>
          </p:nvPr>
        </p:nvSpPr>
        <p:spPr>
          <a:xfrm>
            <a:off x="713100" y="533400"/>
            <a:ext cx="77178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</a:p>
        </p:txBody>
      </p:sp>
      <p:sp>
        <p:nvSpPr>
          <p:cNvPr id="387" name="Google Shape;387;p42"/>
          <p:cNvSpPr/>
          <p:nvPr/>
        </p:nvSpPr>
        <p:spPr>
          <a:xfrm>
            <a:off x="4290600" y="222437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8" name="Google Shape;388;p42"/>
          <p:cNvCxnSpPr>
            <a:stCxn id="389" idx="1"/>
            <a:endCxn id="387" idx="3"/>
          </p:cNvCxnSpPr>
          <p:nvPr/>
        </p:nvCxnSpPr>
        <p:spPr>
          <a:xfrm rot="-5400000">
            <a:off x="2980630" y="1681145"/>
            <a:ext cx="474300" cy="2416200"/>
          </a:xfrm>
          <a:prstGeom prst="curvedConnector3">
            <a:avLst>
              <a:gd name="adj1" fmla="val 50010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89" name="Google Shape;389;p42"/>
          <p:cNvSpPr/>
          <p:nvPr/>
        </p:nvSpPr>
        <p:spPr>
          <a:xfrm>
            <a:off x="1582050" y="299122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2"/>
          <p:cNvSpPr/>
          <p:nvPr/>
        </p:nvSpPr>
        <p:spPr>
          <a:xfrm>
            <a:off x="6999150" y="2991225"/>
            <a:ext cx="562800" cy="562800"/>
          </a:xfrm>
          <a:prstGeom prst="mathMultiply">
            <a:avLst>
              <a:gd name="adj1" fmla="val 2211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1" name="Google Shape;391;p42"/>
          <p:cNvCxnSpPr>
            <a:stCxn id="387" idx="1"/>
            <a:endCxn id="392" idx="3"/>
          </p:cNvCxnSpPr>
          <p:nvPr/>
        </p:nvCxnSpPr>
        <p:spPr>
          <a:xfrm rot="-5400000" flipH="1">
            <a:off x="5315080" y="1762695"/>
            <a:ext cx="1140900" cy="2334600"/>
          </a:xfrm>
          <a:prstGeom prst="curvedConnector5">
            <a:avLst>
              <a:gd name="adj1" fmla="val -24729"/>
              <a:gd name="adj2" fmla="val 48922"/>
              <a:gd name="adj3" fmla="val 129131"/>
            </a:avLst>
          </a:prstGeom>
          <a:noFill/>
          <a:ln w="38100" cap="flat" cmpd="sng">
            <a:solidFill>
              <a:schemeClr val="accent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42"/>
          <p:cNvCxnSpPr/>
          <p:nvPr/>
        </p:nvCxnSpPr>
        <p:spPr>
          <a:xfrm rot="10800000" flipH="1">
            <a:off x="690250" y="3354750"/>
            <a:ext cx="757200" cy="4602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42"/>
          <p:cNvSpPr/>
          <p:nvPr/>
        </p:nvSpPr>
        <p:spPr>
          <a:xfrm>
            <a:off x="6958500" y="2950575"/>
            <a:ext cx="644100" cy="6441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476;p65">
            <a:extLst>
              <a:ext uri="{FF2B5EF4-FFF2-40B4-BE49-F238E27FC236}">
                <a16:creationId xmlns:a16="http://schemas.microsoft.com/office/drawing/2014/main" id="{23E80904-8C8F-ACCE-3441-69DAAF16967B}"/>
              </a:ext>
            </a:extLst>
          </p:cNvPr>
          <p:cNvGrpSpPr/>
          <p:nvPr/>
        </p:nvGrpSpPr>
        <p:grpSpPr>
          <a:xfrm>
            <a:off x="7727773" y="2994826"/>
            <a:ext cx="917176" cy="519506"/>
            <a:chOff x="6185400" y="1386100"/>
            <a:chExt cx="1067850" cy="604850"/>
          </a:xfrm>
        </p:grpSpPr>
        <p:sp>
          <p:nvSpPr>
            <p:cNvPr id="3" name="Google Shape;2477;p65">
              <a:extLst>
                <a:ext uri="{FF2B5EF4-FFF2-40B4-BE49-F238E27FC236}">
                  <a16:creationId xmlns:a16="http://schemas.microsoft.com/office/drawing/2014/main" id="{C420A9BC-5D3A-EFF6-3BFF-D78B221D66F5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8;p65">
              <a:extLst>
                <a:ext uri="{FF2B5EF4-FFF2-40B4-BE49-F238E27FC236}">
                  <a16:creationId xmlns:a16="http://schemas.microsoft.com/office/drawing/2014/main" id="{F531B48D-2489-6574-42FC-13400698FE22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79;p65">
              <a:extLst>
                <a:ext uri="{FF2B5EF4-FFF2-40B4-BE49-F238E27FC236}">
                  <a16:creationId xmlns:a16="http://schemas.microsoft.com/office/drawing/2014/main" id="{58F341DB-29B6-C5A1-B622-54F8E4E06844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0;p65">
              <a:extLst>
                <a:ext uri="{FF2B5EF4-FFF2-40B4-BE49-F238E27FC236}">
                  <a16:creationId xmlns:a16="http://schemas.microsoft.com/office/drawing/2014/main" id="{BE796EAB-8022-5AD0-8EA6-324B0A6CC946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1;p65">
              <a:extLst>
                <a:ext uri="{FF2B5EF4-FFF2-40B4-BE49-F238E27FC236}">
                  <a16:creationId xmlns:a16="http://schemas.microsoft.com/office/drawing/2014/main" id="{CCCC2ED5-F7CE-0A3E-C403-3EBB4AE291B1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2;p65">
              <a:extLst>
                <a:ext uri="{FF2B5EF4-FFF2-40B4-BE49-F238E27FC236}">
                  <a16:creationId xmlns:a16="http://schemas.microsoft.com/office/drawing/2014/main" id="{4C4AA873-DE0F-689B-4601-874D22FE291F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3;p65">
              <a:extLst>
                <a:ext uri="{FF2B5EF4-FFF2-40B4-BE49-F238E27FC236}">
                  <a16:creationId xmlns:a16="http://schemas.microsoft.com/office/drawing/2014/main" id="{6AC4A5A1-0F83-B978-3A7D-B117F4BEFBB9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4;p65">
              <a:extLst>
                <a:ext uri="{FF2B5EF4-FFF2-40B4-BE49-F238E27FC236}">
                  <a16:creationId xmlns:a16="http://schemas.microsoft.com/office/drawing/2014/main" id="{E84D3BE0-ED22-2039-61C0-E04DF0AAA25F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5;p65">
              <a:extLst>
                <a:ext uri="{FF2B5EF4-FFF2-40B4-BE49-F238E27FC236}">
                  <a16:creationId xmlns:a16="http://schemas.microsoft.com/office/drawing/2014/main" id="{3C48DD5C-02E3-EA6E-78BF-763CFFF7B77E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6;p65">
              <a:extLst>
                <a:ext uri="{FF2B5EF4-FFF2-40B4-BE49-F238E27FC236}">
                  <a16:creationId xmlns:a16="http://schemas.microsoft.com/office/drawing/2014/main" id="{8B95FBE8-7CC0-2FEB-C836-C9FD7E007C18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47"/>
          <p:cNvSpPr/>
          <p:nvPr/>
        </p:nvSpPr>
        <p:spPr>
          <a:xfrm>
            <a:off x="5018518" y="1296063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47"/>
          <p:cNvSpPr/>
          <p:nvPr/>
        </p:nvSpPr>
        <p:spPr>
          <a:xfrm>
            <a:off x="5044189" y="2333420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6" name="Google Shape;2066;p47"/>
          <p:cNvSpPr/>
          <p:nvPr/>
        </p:nvSpPr>
        <p:spPr>
          <a:xfrm>
            <a:off x="5090181" y="3483533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47"/>
          <p:cNvSpPr/>
          <p:nvPr/>
        </p:nvSpPr>
        <p:spPr>
          <a:xfrm>
            <a:off x="3421447" y="1281775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47"/>
          <p:cNvSpPr/>
          <p:nvPr/>
        </p:nvSpPr>
        <p:spPr>
          <a:xfrm>
            <a:off x="3429315" y="2346139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47"/>
          <p:cNvSpPr/>
          <p:nvPr/>
        </p:nvSpPr>
        <p:spPr>
          <a:xfrm>
            <a:off x="3470558" y="3465404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47"/>
          <p:cNvSpPr txBox="1">
            <a:spLocks noGrp="1"/>
          </p:cNvSpPr>
          <p:nvPr>
            <p:ph type="subTitle" idx="13"/>
          </p:nvPr>
        </p:nvSpPr>
        <p:spPr>
          <a:xfrm>
            <a:off x="5902223" y="2671198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Uses Proximity to make classifications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1" name="Google Shape;2071;p47"/>
          <p:cNvSpPr txBox="1">
            <a:spLocks noGrp="1"/>
          </p:cNvSpPr>
          <p:nvPr>
            <p:ph type="subTitle" idx="15"/>
          </p:nvPr>
        </p:nvSpPr>
        <p:spPr>
          <a:xfrm>
            <a:off x="5875769" y="3899462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Which model was the most accurate and precise</a:t>
            </a:r>
          </a:p>
        </p:txBody>
      </p:sp>
      <p:sp>
        <p:nvSpPr>
          <p:cNvPr id="2072" name="Google Shape;2072;p47"/>
          <p:cNvSpPr txBox="1">
            <a:spLocks noGrp="1"/>
          </p:cNvSpPr>
          <p:nvPr>
            <p:ph type="title" idx="9"/>
          </p:nvPr>
        </p:nvSpPr>
        <p:spPr>
          <a:xfrm>
            <a:off x="5902223" y="2315286"/>
            <a:ext cx="219969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KNN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3" name="Google Shape;2073;p47"/>
          <p:cNvSpPr txBox="1">
            <a:spLocks noGrp="1"/>
          </p:cNvSpPr>
          <p:nvPr>
            <p:ph type="title" idx="14"/>
          </p:nvPr>
        </p:nvSpPr>
        <p:spPr>
          <a:xfrm>
            <a:off x="5875769" y="3487266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Accuarcy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4" name="Google Shape;2074;p4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Choosing The Right Model</a:t>
            </a:r>
            <a:br>
              <a:rPr lang="en" dirty="0"/>
            </a:br>
            <a:endParaRPr dirty="0"/>
          </a:p>
        </p:txBody>
      </p:sp>
      <p:sp>
        <p:nvSpPr>
          <p:cNvPr id="2075" name="Google Shape;2075;p47"/>
          <p:cNvSpPr txBox="1">
            <a:spLocks noGrp="1"/>
          </p:cNvSpPr>
          <p:nvPr>
            <p:ph type="title" idx="2"/>
          </p:nvPr>
        </p:nvSpPr>
        <p:spPr>
          <a:xfrm>
            <a:off x="1405225" y="1204280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Unsupervised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6" name="Google Shape;2076;p47"/>
          <p:cNvSpPr txBox="1">
            <a:spLocks noGrp="1"/>
          </p:cNvSpPr>
          <p:nvPr>
            <p:ph type="subTitle" idx="1"/>
          </p:nvPr>
        </p:nvSpPr>
        <p:spPr>
          <a:xfrm>
            <a:off x="1378777" y="1594543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Algorithms clusters unlabled datasets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7" name="Google Shape;2077;p47"/>
          <p:cNvSpPr txBox="1">
            <a:spLocks noGrp="1"/>
          </p:cNvSpPr>
          <p:nvPr>
            <p:ph type="title" idx="3"/>
          </p:nvPr>
        </p:nvSpPr>
        <p:spPr>
          <a:xfrm>
            <a:off x="1103309" y="2264142"/>
            <a:ext cx="219969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Neural Networks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8" name="Google Shape;2078;p47"/>
          <p:cNvSpPr txBox="1">
            <a:spLocks noGrp="1"/>
          </p:cNvSpPr>
          <p:nvPr>
            <p:ph type="subTitle" idx="4"/>
          </p:nvPr>
        </p:nvSpPr>
        <p:spPr>
          <a:xfrm>
            <a:off x="1449744" y="2808993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Series of algorithms trys to recognize underlying relationships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79" name="Google Shape;2079;p47"/>
          <p:cNvSpPr txBox="1">
            <a:spLocks noGrp="1"/>
          </p:cNvSpPr>
          <p:nvPr>
            <p:ph type="title" idx="5"/>
          </p:nvPr>
        </p:nvSpPr>
        <p:spPr>
          <a:xfrm>
            <a:off x="1439999" y="3487796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Predictions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80" name="Google Shape;2080;p47"/>
          <p:cNvSpPr txBox="1">
            <a:spLocks noGrp="1"/>
          </p:cNvSpPr>
          <p:nvPr>
            <p:ph type="subTitle" idx="6"/>
          </p:nvPr>
        </p:nvSpPr>
        <p:spPr>
          <a:xfrm>
            <a:off x="1439880" y="3879366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Output of an algorithm after being trained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81" name="Google Shape;2081;p47"/>
          <p:cNvSpPr txBox="1">
            <a:spLocks noGrp="1"/>
          </p:cNvSpPr>
          <p:nvPr>
            <p:ph type="title" idx="7"/>
          </p:nvPr>
        </p:nvSpPr>
        <p:spPr>
          <a:xfrm>
            <a:off x="5858773" y="1204280"/>
            <a:ext cx="1863000" cy="3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Supervised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082" name="Google Shape;2082;p47"/>
          <p:cNvSpPr txBox="1">
            <a:spLocks noGrp="1"/>
          </p:cNvSpPr>
          <p:nvPr>
            <p:ph type="subTitle" idx="8"/>
          </p:nvPr>
        </p:nvSpPr>
        <p:spPr>
          <a:xfrm>
            <a:off x="5902223" y="1619757"/>
            <a:ext cx="1863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Labeled datasets train algorithms to classify and predict 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089" name="Google Shape;2089;p47"/>
          <p:cNvGrpSpPr/>
          <p:nvPr/>
        </p:nvGrpSpPr>
        <p:grpSpPr>
          <a:xfrm>
            <a:off x="5217383" y="3619864"/>
            <a:ext cx="376567" cy="376450"/>
            <a:chOff x="5642475" y="1435075"/>
            <a:chExt cx="481975" cy="481825"/>
          </a:xfrm>
        </p:grpSpPr>
        <p:sp>
          <p:nvSpPr>
            <p:cNvPr id="2090" name="Google Shape;2090;p4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1" name="Google Shape;2091;p4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2" name="Google Shape;2092;p4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" name="Google Shape;6588;p75">
            <a:extLst>
              <a:ext uri="{FF2B5EF4-FFF2-40B4-BE49-F238E27FC236}">
                <a16:creationId xmlns:a16="http://schemas.microsoft.com/office/drawing/2014/main" id="{4AAA8753-4E65-3AC5-22C9-6C69B4FE81B8}"/>
              </a:ext>
            </a:extLst>
          </p:cNvPr>
          <p:cNvGrpSpPr/>
          <p:nvPr/>
        </p:nvGrpSpPr>
        <p:grpSpPr>
          <a:xfrm>
            <a:off x="5090181" y="1366137"/>
            <a:ext cx="513056" cy="511888"/>
            <a:chOff x="3400515" y="2056248"/>
            <a:chExt cx="698134" cy="735987"/>
          </a:xfrm>
          <a:solidFill>
            <a:schemeClr val="bg2"/>
          </a:solidFill>
        </p:grpSpPr>
        <p:grpSp>
          <p:nvGrpSpPr>
            <p:cNvPr id="3" name="Google Shape;6589;p75">
              <a:extLst>
                <a:ext uri="{FF2B5EF4-FFF2-40B4-BE49-F238E27FC236}">
                  <a16:creationId xmlns:a16="http://schemas.microsoft.com/office/drawing/2014/main" id="{E652C772-ABB0-EB20-068E-AE556A73468A}"/>
                </a:ext>
              </a:extLst>
            </p:cNvPr>
            <p:cNvGrpSpPr/>
            <p:nvPr/>
          </p:nvGrpSpPr>
          <p:grpSpPr>
            <a:xfrm>
              <a:off x="3400515" y="2283913"/>
              <a:ext cx="312919" cy="219900"/>
              <a:chOff x="3400515" y="2283913"/>
              <a:chExt cx="312919" cy="219900"/>
            </a:xfrm>
            <a:grpFill/>
          </p:grpSpPr>
          <p:sp>
            <p:nvSpPr>
              <p:cNvPr id="16" name="Google Shape;6590;p75">
                <a:extLst>
                  <a:ext uri="{FF2B5EF4-FFF2-40B4-BE49-F238E27FC236}">
                    <a16:creationId xmlns:a16="http://schemas.microsoft.com/office/drawing/2014/main" id="{1BD79825-512F-A9FE-F33A-3EEBF42208C9}"/>
                  </a:ext>
                </a:extLst>
              </p:cNvPr>
              <p:cNvSpPr/>
              <p:nvPr/>
            </p:nvSpPr>
            <p:spPr>
              <a:xfrm>
                <a:off x="3493534" y="2283913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" name="Google Shape;6591;p75">
                <a:extLst>
                  <a:ext uri="{FF2B5EF4-FFF2-40B4-BE49-F238E27FC236}">
                    <a16:creationId xmlns:a16="http://schemas.microsoft.com/office/drawing/2014/main" id="{8FC15724-CE69-8F9C-578B-EA4A0083B58D}"/>
                  </a:ext>
                </a:extLst>
              </p:cNvPr>
              <p:cNvCxnSpPr/>
              <p:nvPr/>
            </p:nvCxnSpPr>
            <p:spPr>
              <a:xfrm rot="10800000">
                <a:off x="3400515" y="2393804"/>
                <a:ext cx="95400" cy="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" name="Google Shape;6592;p75">
              <a:extLst>
                <a:ext uri="{FF2B5EF4-FFF2-40B4-BE49-F238E27FC236}">
                  <a16:creationId xmlns:a16="http://schemas.microsoft.com/office/drawing/2014/main" id="{AC3555E1-D41B-8A9B-A16F-64793E7A8C0E}"/>
                </a:ext>
              </a:extLst>
            </p:cNvPr>
            <p:cNvGrpSpPr/>
            <p:nvPr/>
          </p:nvGrpSpPr>
          <p:grpSpPr>
            <a:xfrm>
              <a:off x="3547823" y="2461089"/>
              <a:ext cx="219900" cy="331146"/>
              <a:chOff x="3547823" y="2461089"/>
              <a:chExt cx="219900" cy="331146"/>
            </a:xfrm>
            <a:grpFill/>
          </p:grpSpPr>
          <p:sp>
            <p:nvSpPr>
              <p:cNvPr id="14" name="Google Shape;6593;p75">
                <a:extLst>
                  <a:ext uri="{FF2B5EF4-FFF2-40B4-BE49-F238E27FC236}">
                    <a16:creationId xmlns:a16="http://schemas.microsoft.com/office/drawing/2014/main" id="{BB2E6D36-C8EE-B03E-6077-478E664FB6E7}"/>
                  </a:ext>
                </a:extLst>
              </p:cNvPr>
              <p:cNvSpPr/>
              <p:nvPr/>
            </p:nvSpPr>
            <p:spPr>
              <a:xfrm>
                <a:off x="3547823" y="2461089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" name="Google Shape;6594;p75">
                <a:extLst>
                  <a:ext uri="{FF2B5EF4-FFF2-40B4-BE49-F238E27FC236}">
                    <a16:creationId xmlns:a16="http://schemas.microsoft.com/office/drawing/2014/main" id="{BC1E29BB-D338-6809-7E96-7CC40A3DDA88}"/>
                  </a:ext>
                </a:extLst>
              </p:cNvPr>
              <p:cNvCxnSpPr/>
              <p:nvPr/>
            </p:nvCxnSpPr>
            <p:spPr>
              <a:xfrm rot="10800000">
                <a:off x="3657701" y="2678535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" name="Google Shape;6595;p75">
              <a:extLst>
                <a:ext uri="{FF2B5EF4-FFF2-40B4-BE49-F238E27FC236}">
                  <a16:creationId xmlns:a16="http://schemas.microsoft.com/office/drawing/2014/main" id="{246C6AF4-67C0-64DB-E796-8E7DE9D8EAC1}"/>
                </a:ext>
              </a:extLst>
            </p:cNvPr>
            <p:cNvGrpSpPr/>
            <p:nvPr/>
          </p:nvGrpSpPr>
          <p:grpSpPr>
            <a:xfrm>
              <a:off x="3734138" y="2461089"/>
              <a:ext cx="219900" cy="331146"/>
              <a:chOff x="3734138" y="2461089"/>
              <a:chExt cx="219900" cy="331146"/>
            </a:xfrm>
            <a:grpFill/>
          </p:grpSpPr>
          <p:sp>
            <p:nvSpPr>
              <p:cNvPr id="12" name="Google Shape;6596;p75">
                <a:extLst>
                  <a:ext uri="{FF2B5EF4-FFF2-40B4-BE49-F238E27FC236}">
                    <a16:creationId xmlns:a16="http://schemas.microsoft.com/office/drawing/2014/main" id="{0F6A48FE-860B-7042-58C6-2FD424D52ED2}"/>
                  </a:ext>
                </a:extLst>
              </p:cNvPr>
              <p:cNvSpPr/>
              <p:nvPr/>
            </p:nvSpPr>
            <p:spPr>
              <a:xfrm>
                <a:off x="3734138" y="2461089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" name="Google Shape;6597;p75">
                <a:extLst>
                  <a:ext uri="{FF2B5EF4-FFF2-40B4-BE49-F238E27FC236}">
                    <a16:creationId xmlns:a16="http://schemas.microsoft.com/office/drawing/2014/main" id="{04FD0BBF-3FE2-3A6D-53BE-EF421C47C88B}"/>
                  </a:ext>
                </a:extLst>
              </p:cNvPr>
              <p:cNvCxnSpPr/>
              <p:nvPr/>
            </p:nvCxnSpPr>
            <p:spPr>
              <a:xfrm rot="10800000">
                <a:off x="3844020" y="2678535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" name="Google Shape;6598;p75">
              <a:extLst>
                <a:ext uri="{FF2B5EF4-FFF2-40B4-BE49-F238E27FC236}">
                  <a16:creationId xmlns:a16="http://schemas.microsoft.com/office/drawing/2014/main" id="{0484B5E7-3370-CCE5-AE6D-D8A95BD561ED}"/>
                </a:ext>
              </a:extLst>
            </p:cNvPr>
            <p:cNvGrpSpPr/>
            <p:nvPr/>
          </p:nvGrpSpPr>
          <p:grpSpPr>
            <a:xfrm>
              <a:off x="3787560" y="2281742"/>
              <a:ext cx="311089" cy="219900"/>
              <a:chOff x="3787560" y="2281742"/>
              <a:chExt cx="311089" cy="219900"/>
            </a:xfrm>
            <a:grpFill/>
          </p:grpSpPr>
          <p:sp>
            <p:nvSpPr>
              <p:cNvPr id="10" name="Google Shape;6599;p75">
                <a:extLst>
                  <a:ext uri="{FF2B5EF4-FFF2-40B4-BE49-F238E27FC236}">
                    <a16:creationId xmlns:a16="http://schemas.microsoft.com/office/drawing/2014/main" id="{39356C0E-F0AF-6DCC-6089-4628E7CC49B7}"/>
                  </a:ext>
                </a:extLst>
              </p:cNvPr>
              <p:cNvSpPr/>
              <p:nvPr/>
            </p:nvSpPr>
            <p:spPr>
              <a:xfrm>
                <a:off x="3787560" y="2281742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" name="Google Shape;6600;p75">
                <a:extLst>
                  <a:ext uri="{FF2B5EF4-FFF2-40B4-BE49-F238E27FC236}">
                    <a16:creationId xmlns:a16="http://schemas.microsoft.com/office/drawing/2014/main" id="{A7598D87-B5E8-6924-CF5F-A53AABC01999}"/>
                  </a:ext>
                </a:extLst>
              </p:cNvPr>
              <p:cNvCxnSpPr/>
              <p:nvPr/>
            </p:nvCxnSpPr>
            <p:spPr>
              <a:xfrm rot="10800000">
                <a:off x="4003849" y="2393795"/>
                <a:ext cx="94800" cy="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" name="Google Shape;6601;p75">
              <a:extLst>
                <a:ext uri="{FF2B5EF4-FFF2-40B4-BE49-F238E27FC236}">
                  <a16:creationId xmlns:a16="http://schemas.microsoft.com/office/drawing/2014/main" id="{26402113-86D7-F098-A168-2CF109F76BB8}"/>
                </a:ext>
              </a:extLst>
            </p:cNvPr>
            <p:cNvGrpSpPr/>
            <p:nvPr/>
          </p:nvGrpSpPr>
          <p:grpSpPr>
            <a:xfrm>
              <a:off x="3637290" y="2056248"/>
              <a:ext cx="219900" cy="330738"/>
              <a:chOff x="3637290" y="2056248"/>
              <a:chExt cx="219900" cy="330738"/>
            </a:xfrm>
            <a:grpFill/>
          </p:grpSpPr>
          <p:sp>
            <p:nvSpPr>
              <p:cNvPr id="8" name="Google Shape;6602;p75">
                <a:extLst>
                  <a:ext uri="{FF2B5EF4-FFF2-40B4-BE49-F238E27FC236}">
                    <a16:creationId xmlns:a16="http://schemas.microsoft.com/office/drawing/2014/main" id="{15E00F4C-4C32-41F5-E857-31DECE36A43D}"/>
                  </a:ext>
                </a:extLst>
              </p:cNvPr>
              <p:cNvSpPr/>
              <p:nvPr/>
            </p:nvSpPr>
            <p:spPr>
              <a:xfrm>
                <a:off x="3637290" y="2167086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" name="Google Shape;6603;p75">
                <a:extLst>
                  <a:ext uri="{FF2B5EF4-FFF2-40B4-BE49-F238E27FC236}">
                    <a16:creationId xmlns:a16="http://schemas.microsoft.com/office/drawing/2014/main" id="{EAD2FDAA-1DAE-BAF2-6029-BC68EBA4D21A}"/>
                  </a:ext>
                </a:extLst>
              </p:cNvPr>
              <p:cNvCxnSpPr/>
              <p:nvPr/>
            </p:nvCxnSpPr>
            <p:spPr>
              <a:xfrm rot="10800000">
                <a:off x="3747169" y="2056248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" name="Google Shape;6439;p75">
            <a:extLst>
              <a:ext uri="{FF2B5EF4-FFF2-40B4-BE49-F238E27FC236}">
                <a16:creationId xmlns:a16="http://schemas.microsoft.com/office/drawing/2014/main" id="{D9A9BBD3-EB3A-AA1F-ACA5-87ABC10C40D2}"/>
              </a:ext>
            </a:extLst>
          </p:cNvPr>
          <p:cNvGrpSpPr/>
          <p:nvPr/>
        </p:nvGrpSpPr>
        <p:grpSpPr>
          <a:xfrm>
            <a:off x="3485728" y="1366137"/>
            <a:ext cx="543112" cy="475376"/>
            <a:chOff x="3351965" y="1148808"/>
            <a:chExt cx="750770" cy="698375"/>
          </a:xfrm>
          <a:solidFill>
            <a:schemeClr val="bg2"/>
          </a:solidFill>
        </p:grpSpPr>
        <p:grpSp>
          <p:nvGrpSpPr>
            <p:cNvPr id="19" name="Google Shape;6440;p75">
              <a:extLst>
                <a:ext uri="{FF2B5EF4-FFF2-40B4-BE49-F238E27FC236}">
                  <a16:creationId xmlns:a16="http://schemas.microsoft.com/office/drawing/2014/main" id="{879A9ACE-F269-36A7-EEB1-532BEAE448FA}"/>
                </a:ext>
              </a:extLst>
            </p:cNvPr>
            <p:cNvGrpSpPr/>
            <p:nvPr/>
          </p:nvGrpSpPr>
          <p:grpSpPr>
            <a:xfrm>
              <a:off x="3586796" y="1148808"/>
              <a:ext cx="294857" cy="286830"/>
              <a:chOff x="3750225" y="1774000"/>
              <a:chExt cx="149575" cy="145525"/>
            </a:xfrm>
            <a:grpFill/>
          </p:grpSpPr>
          <p:sp>
            <p:nvSpPr>
              <p:cNvPr id="29" name="Google Shape;6441;p75">
                <a:extLst>
                  <a:ext uri="{FF2B5EF4-FFF2-40B4-BE49-F238E27FC236}">
                    <a16:creationId xmlns:a16="http://schemas.microsoft.com/office/drawing/2014/main" id="{7A4C0E60-DBA5-AB10-0650-CC7125539B7E}"/>
                  </a:ext>
                </a:extLst>
              </p:cNvPr>
              <p:cNvSpPr/>
              <p:nvPr/>
            </p:nvSpPr>
            <p:spPr>
              <a:xfrm>
                <a:off x="3750225" y="1774000"/>
                <a:ext cx="149575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5821" extrusionOk="0">
                    <a:moveTo>
                      <a:pt x="2652" y="1"/>
                    </a:moveTo>
                    <a:cubicBezTo>
                      <a:pt x="1473" y="1"/>
                      <a:pt x="333" y="843"/>
                      <a:pt x="176" y="2200"/>
                    </a:cubicBezTo>
                    <a:cubicBezTo>
                      <a:pt x="1" y="3763"/>
                      <a:pt x="1259" y="4955"/>
                      <a:pt x="2643" y="4955"/>
                    </a:cubicBezTo>
                    <a:cubicBezTo>
                      <a:pt x="3079" y="4955"/>
                      <a:pt x="3528" y="4836"/>
                      <a:pt x="3948" y="4573"/>
                    </a:cubicBezTo>
                    <a:lnTo>
                      <a:pt x="5203" y="5821"/>
                    </a:lnTo>
                    <a:lnTo>
                      <a:pt x="5982" y="5035"/>
                    </a:lnTo>
                    <a:lnTo>
                      <a:pt x="4735" y="3787"/>
                    </a:lnTo>
                    <a:cubicBezTo>
                      <a:pt x="5340" y="2813"/>
                      <a:pt x="5196" y="1544"/>
                      <a:pt x="4388" y="729"/>
                    </a:cubicBezTo>
                    <a:cubicBezTo>
                      <a:pt x="3888" y="228"/>
                      <a:pt x="3265" y="1"/>
                      <a:pt x="26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442;p75">
                <a:extLst>
                  <a:ext uri="{FF2B5EF4-FFF2-40B4-BE49-F238E27FC236}">
                    <a16:creationId xmlns:a16="http://schemas.microsoft.com/office/drawing/2014/main" id="{FD101806-AA25-2640-9F06-103A12942ABC}"/>
                  </a:ext>
                </a:extLst>
              </p:cNvPr>
              <p:cNvSpPr/>
              <p:nvPr/>
            </p:nvSpPr>
            <p:spPr>
              <a:xfrm>
                <a:off x="3776075" y="1794931"/>
                <a:ext cx="82600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152" extrusionOk="0">
                    <a:moveTo>
                      <a:pt x="1658" y="1"/>
                    </a:moveTo>
                    <a:cubicBezTo>
                      <a:pt x="853" y="1"/>
                      <a:pt x="162" y="612"/>
                      <a:pt x="87" y="1428"/>
                    </a:cubicBezTo>
                    <a:cubicBezTo>
                      <a:pt x="1" y="2294"/>
                      <a:pt x="635" y="3058"/>
                      <a:pt x="1501" y="3145"/>
                    </a:cubicBezTo>
                    <a:cubicBezTo>
                      <a:pt x="1550" y="3149"/>
                      <a:pt x="1598" y="3151"/>
                      <a:pt x="1647" y="3151"/>
                    </a:cubicBezTo>
                    <a:cubicBezTo>
                      <a:pt x="2451" y="3151"/>
                      <a:pt x="3142" y="2540"/>
                      <a:pt x="3217" y="1724"/>
                    </a:cubicBezTo>
                    <a:cubicBezTo>
                      <a:pt x="3304" y="858"/>
                      <a:pt x="2669" y="94"/>
                      <a:pt x="1804" y="7"/>
                    </a:cubicBezTo>
                    <a:cubicBezTo>
                      <a:pt x="1755" y="3"/>
                      <a:pt x="1706" y="1"/>
                      <a:pt x="16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6443;p75">
              <a:extLst>
                <a:ext uri="{FF2B5EF4-FFF2-40B4-BE49-F238E27FC236}">
                  <a16:creationId xmlns:a16="http://schemas.microsoft.com/office/drawing/2014/main" id="{E0C27E02-2698-079C-D63E-1A37437B2D9C}"/>
                </a:ext>
              </a:extLst>
            </p:cNvPr>
            <p:cNvGrpSpPr/>
            <p:nvPr/>
          </p:nvGrpSpPr>
          <p:grpSpPr>
            <a:xfrm>
              <a:off x="3779245" y="1375768"/>
              <a:ext cx="323490" cy="286978"/>
              <a:chOff x="3847850" y="1889150"/>
              <a:chExt cx="164100" cy="145600"/>
            </a:xfrm>
            <a:grpFill/>
          </p:grpSpPr>
          <p:sp>
            <p:nvSpPr>
              <p:cNvPr id="27" name="Google Shape;6444;p75">
                <a:extLst>
                  <a:ext uri="{FF2B5EF4-FFF2-40B4-BE49-F238E27FC236}">
                    <a16:creationId xmlns:a16="http://schemas.microsoft.com/office/drawing/2014/main" id="{525FC286-982C-4988-B7EF-7C3BE95BD6F7}"/>
                  </a:ext>
                </a:extLst>
              </p:cNvPr>
              <p:cNvSpPr/>
              <p:nvPr/>
            </p:nvSpPr>
            <p:spPr>
              <a:xfrm>
                <a:off x="3847850" y="1889150"/>
                <a:ext cx="164100" cy="145600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5824" extrusionOk="0">
                    <a:moveTo>
                      <a:pt x="3329" y="0"/>
                    </a:moveTo>
                    <a:cubicBezTo>
                      <a:pt x="1439" y="0"/>
                      <a:pt x="206" y="2117"/>
                      <a:pt x="1255" y="3790"/>
                    </a:cubicBezTo>
                    <a:lnTo>
                      <a:pt x="0" y="5038"/>
                    </a:lnTo>
                    <a:lnTo>
                      <a:pt x="786" y="5824"/>
                    </a:lnTo>
                    <a:lnTo>
                      <a:pt x="2034" y="4569"/>
                    </a:lnTo>
                    <a:cubicBezTo>
                      <a:pt x="2441" y="4823"/>
                      <a:pt x="2897" y="4947"/>
                      <a:pt x="3350" y="4947"/>
                    </a:cubicBezTo>
                    <a:cubicBezTo>
                      <a:pt x="3989" y="4947"/>
                      <a:pt x="4622" y="4700"/>
                      <a:pt x="5099" y="4223"/>
                    </a:cubicBezTo>
                    <a:cubicBezTo>
                      <a:pt x="6563" y="2758"/>
                      <a:pt x="5683" y="248"/>
                      <a:pt x="3628" y="18"/>
                    </a:cubicBezTo>
                    <a:cubicBezTo>
                      <a:pt x="3527" y="6"/>
                      <a:pt x="3427" y="0"/>
                      <a:pt x="33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445;p75">
                <a:extLst>
                  <a:ext uri="{FF2B5EF4-FFF2-40B4-BE49-F238E27FC236}">
                    <a16:creationId xmlns:a16="http://schemas.microsoft.com/office/drawing/2014/main" id="{C11F5C6C-3007-5821-1786-635B7A91D17B}"/>
                  </a:ext>
                </a:extLst>
              </p:cNvPr>
              <p:cNvSpPr/>
              <p:nvPr/>
            </p:nvSpPr>
            <p:spPr>
              <a:xfrm>
                <a:off x="3887875" y="1912456"/>
                <a:ext cx="89450" cy="7870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3148" extrusionOk="0">
                    <a:moveTo>
                      <a:pt x="1788" y="0"/>
                    </a:moveTo>
                    <a:cubicBezTo>
                      <a:pt x="1172" y="0"/>
                      <a:pt x="587" y="366"/>
                      <a:pt x="332" y="968"/>
                    </a:cubicBezTo>
                    <a:cubicBezTo>
                      <a:pt x="0" y="1769"/>
                      <a:pt x="383" y="2692"/>
                      <a:pt x="1183" y="3024"/>
                    </a:cubicBezTo>
                    <a:cubicBezTo>
                      <a:pt x="1382" y="3108"/>
                      <a:pt x="1588" y="3147"/>
                      <a:pt x="1790" y="3147"/>
                    </a:cubicBezTo>
                    <a:cubicBezTo>
                      <a:pt x="2405" y="3147"/>
                      <a:pt x="2989" y="2782"/>
                      <a:pt x="3239" y="2180"/>
                    </a:cubicBezTo>
                    <a:cubicBezTo>
                      <a:pt x="3578" y="1379"/>
                      <a:pt x="3195" y="456"/>
                      <a:pt x="2395" y="124"/>
                    </a:cubicBezTo>
                    <a:cubicBezTo>
                      <a:pt x="2196" y="40"/>
                      <a:pt x="1990" y="0"/>
                      <a:pt x="178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6446;p75">
              <a:extLst>
                <a:ext uri="{FF2B5EF4-FFF2-40B4-BE49-F238E27FC236}">
                  <a16:creationId xmlns:a16="http://schemas.microsoft.com/office/drawing/2014/main" id="{E1E5243F-AADD-85D0-15FB-4E4AD25B4ED8}"/>
                </a:ext>
              </a:extLst>
            </p:cNvPr>
            <p:cNvGrpSpPr/>
            <p:nvPr/>
          </p:nvGrpSpPr>
          <p:grpSpPr>
            <a:xfrm>
              <a:off x="3351965" y="1330435"/>
              <a:ext cx="295449" cy="285401"/>
              <a:chOff x="3631100" y="1866150"/>
              <a:chExt cx="149875" cy="144800"/>
            </a:xfrm>
            <a:grpFill/>
          </p:grpSpPr>
          <p:sp>
            <p:nvSpPr>
              <p:cNvPr id="25" name="Google Shape;6447;p75">
                <a:extLst>
                  <a:ext uri="{FF2B5EF4-FFF2-40B4-BE49-F238E27FC236}">
                    <a16:creationId xmlns:a16="http://schemas.microsoft.com/office/drawing/2014/main" id="{6D361232-86AA-B477-1290-9EF8E516E5D8}"/>
                  </a:ext>
                </a:extLst>
              </p:cNvPr>
              <p:cNvSpPr/>
              <p:nvPr/>
            </p:nvSpPr>
            <p:spPr>
              <a:xfrm>
                <a:off x="3631100" y="1866150"/>
                <a:ext cx="149875" cy="1448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792" extrusionOk="0">
                    <a:moveTo>
                      <a:pt x="5251" y="0"/>
                    </a:moveTo>
                    <a:lnTo>
                      <a:pt x="4025" y="1226"/>
                    </a:lnTo>
                    <a:cubicBezTo>
                      <a:pt x="3619" y="974"/>
                      <a:pt x="3165" y="852"/>
                      <a:pt x="2716" y="852"/>
                    </a:cubicBezTo>
                    <a:cubicBezTo>
                      <a:pt x="1986" y="852"/>
                      <a:pt x="1267" y="1174"/>
                      <a:pt x="780" y="1782"/>
                    </a:cubicBezTo>
                    <a:cubicBezTo>
                      <a:pt x="1" y="2770"/>
                      <a:pt x="80" y="4183"/>
                      <a:pt x="967" y="5070"/>
                    </a:cubicBezTo>
                    <a:cubicBezTo>
                      <a:pt x="1449" y="5548"/>
                      <a:pt x="2082" y="5792"/>
                      <a:pt x="2716" y="5792"/>
                    </a:cubicBezTo>
                    <a:cubicBezTo>
                      <a:pt x="3259" y="5792"/>
                      <a:pt x="3804" y="5613"/>
                      <a:pt x="4256" y="5251"/>
                    </a:cubicBezTo>
                    <a:cubicBezTo>
                      <a:pt x="5237" y="4472"/>
                      <a:pt x="5475" y="3073"/>
                      <a:pt x="4811" y="2012"/>
                    </a:cubicBezTo>
                    <a:lnTo>
                      <a:pt x="5994" y="822"/>
                    </a:lnTo>
                    <a:cubicBezTo>
                      <a:pt x="5872" y="736"/>
                      <a:pt x="5756" y="642"/>
                      <a:pt x="5655" y="541"/>
                    </a:cubicBezTo>
                    <a:cubicBezTo>
                      <a:pt x="5497" y="382"/>
                      <a:pt x="5360" y="202"/>
                      <a:pt x="52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448;p75">
                <a:extLst>
                  <a:ext uri="{FF2B5EF4-FFF2-40B4-BE49-F238E27FC236}">
                    <a16:creationId xmlns:a16="http://schemas.microsoft.com/office/drawing/2014/main" id="{AD28796E-15ED-73B6-3B00-DE9AB82A2957}"/>
                  </a:ext>
                </a:extLst>
              </p:cNvPr>
              <p:cNvSpPr/>
              <p:nvPr/>
            </p:nvSpPr>
            <p:spPr>
              <a:xfrm>
                <a:off x="3654725" y="1907806"/>
                <a:ext cx="86575" cy="7880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2" extrusionOk="0">
                    <a:moveTo>
                      <a:pt x="1733" y="0"/>
                    </a:moveTo>
                    <a:cubicBezTo>
                      <a:pt x="1018" y="0"/>
                      <a:pt x="375" y="490"/>
                      <a:pt x="203" y="1212"/>
                    </a:cubicBezTo>
                    <a:cubicBezTo>
                      <a:pt x="1" y="2056"/>
                      <a:pt x="520" y="2907"/>
                      <a:pt x="1371" y="3109"/>
                    </a:cubicBezTo>
                    <a:cubicBezTo>
                      <a:pt x="1493" y="3138"/>
                      <a:pt x="1615" y="3152"/>
                      <a:pt x="1735" y="3152"/>
                    </a:cubicBezTo>
                    <a:cubicBezTo>
                      <a:pt x="2447" y="3152"/>
                      <a:pt x="3094" y="2662"/>
                      <a:pt x="3261" y="1940"/>
                    </a:cubicBezTo>
                    <a:cubicBezTo>
                      <a:pt x="3463" y="1096"/>
                      <a:pt x="2943" y="245"/>
                      <a:pt x="2099" y="43"/>
                    </a:cubicBezTo>
                    <a:cubicBezTo>
                      <a:pt x="1976" y="14"/>
                      <a:pt x="1854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6449;p75">
              <a:extLst>
                <a:ext uri="{FF2B5EF4-FFF2-40B4-BE49-F238E27FC236}">
                  <a16:creationId xmlns:a16="http://schemas.microsoft.com/office/drawing/2014/main" id="{FF63894E-471E-861D-C071-300213415E28}"/>
                </a:ext>
              </a:extLst>
            </p:cNvPr>
            <p:cNvGrpSpPr/>
            <p:nvPr/>
          </p:nvGrpSpPr>
          <p:grpSpPr>
            <a:xfrm>
              <a:off x="3548208" y="1560352"/>
              <a:ext cx="294808" cy="286830"/>
              <a:chOff x="3730650" y="1982800"/>
              <a:chExt cx="149550" cy="145525"/>
            </a:xfrm>
            <a:grpFill/>
          </p:grpSpPr>
          <p:sp>
            <p:nvSpPr>
              <p:cNvPr id="23" name="Google Shape;6450;p75">
                <a:extLst>
                  <a:ext uri="{FF2B5EF4-FFF2-40B4-BE49-F238E27FC236}">
                    <a16:creationId xmlns:a16="http://schemas.microsoft.com/office/drawing/2014/main" id="{0131FF26-1069-9053-494F-B4E25D7EE08A}"/>
                  </a:ext>
                </a:extLst>
              </p:cNvPr>
              <p:cNvSpPr/>
              <p:nvPr/>
            </p:nvSpPr>
            <p:spPr>
              <a:xfrm>
                <a:off x="3730650" y="1982800"/>
                <a:ext cx="14955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5821" extrusionOk="0">
                    <a:moveTo>
                      <a:pt x="786" y="0"/>
                    </a:moveTo>
                    <a:lnTo>
                      <a:pt x="0" y="787"/>
                    </a:lnTo>
                    <a:lnTo>
                      <a:pt x="1255" y="2034"/>
                    </a:lnTo>
                    <a:cubicBezTo>
                      <a:pt x="642" y="3008"/>
                      <a:pt x="786" y="4277"/>
                      <a:pt x="1601" y="5092"/>
                    </a:cubicBezTo>
                    <a:cubicBezTo>
                      <a:pt x="2102" y="5593"/>
                      <a:pt x="2724" y="5821"/>
                      <a:pt x="3335" y="5821"/>
                    </a:cubicBezTo>
                    <a:cubicBezTo>
                      <a:pt x="4512" y="5821"/>
                      <a:pt x="5649" y="4979"/>
                      <a:pt x="5806" y="3621"/>
                    </a:cubicBezTo>
                    <a:cubicBezTo>
                      <a:pt x="5981" y="2058"/>
                      <a:pt x="4723" y="867"/>
                      <a:pt x="3339" y="867"/>
                    </a:cubicBezTo>
                    <a:cubicBezTo>
                      <a:pt x="2903" y="867"/>
                      <a:pt x="2454" y="985"/>
                      <a:pt x="2034" y="1248"/>
                    </a:cubicBezTo>
                    <a:lnTo>
                      <a:pt x="78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451;p75">
                <a:extLst>
                  <a:ext uri="{FF2B5EF4-FFF2-40B4-BE49-F238E27FC236}">
                    <a16:creationId xmlns:a16="http://schemas.microsoft.com/office/drawing/2014/main" id="{461523CF-593D-44AF-E47D-6F3208B55987}"/>
                  </a:ext>
                </a:extLst>
              </p:cNvPr>
              <p:cNvSpPr/>
              <p:nvPr/>
            </p:nvSpPr>
            <p:spPr>
              <a:xfrm>
                <a:off x="3771925" y="2027231"/>
                <a:ext cx="86575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463" h="3150" extrusionOk="0">
                    <a:moveTo>
                      <a:pt x="1740" y="0"/>
                    </a:moveTo>
                    <a:cubicBezTo>
                      <a:pt x="1022" y="0"/>
                      <a:pt x="376" y="485"/>
                      <a:pt x="203" y="1209"/>
                    </a:cubicBezTo>
                    <a:cubicBezTo>
                      <a:pt x="1" y="2060"/>
                      <a:pt x="527" y="2904"/>
                      <a:pt x="1371" y="3106"/>
                    </a:cubicBezTo>
                    <a:cubicBezTo>
                      <a:pt x="1493" y="3135"/>
                      <a:pt x="1615" y="3149"/>
                      <a:pt x="1735" y="3149"/>
                    </a:cubicBezTo>
                    <a:cubicBezTo>
                      <a:pt x="2447" y="3149"/>
                      <a:pt x="3095" y="2660"/>
                      <a:pt x="3268" y="1938"/>
                    </a:cubicBezTo>
                    <a:cubicBezTo>
                      <a:pt x="3463" y="1094"/>
                      <a:pt x="2943" y="243"/>
                      <a:pt x="2099" y="41"/>
                    </a:cubicBezTo>
                    <a:cubicBezTo>
                      <a:pt x="1979" y="13"/>
                      <a:pt x="1858" y="0"/>
                      <a:pt x="174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" name="Google Shape;6563;p75">
            <a:extLst>
              <a:ext uri="{FF2B5EF4-FFF2-40B4-BE49-F238E27FC236}">
                <a16:creationId xmlns:a16="http://schemas.microsoft.com/office/drawing/2014/main" id="{A3DF0BF1-F5E3-FE60-D5F1-A760472DF544}"/>
              </a:ext>
            </a:extLst>
          </p:cNvPr>
          <p:cNvGrpSpPr/>
          <p:nvPr/>
        </p:nvGrpSpPr>
        <p:grpSpPr>
          <a:xfrm>
            <a:off x="3519418" y="2460192"/>
            <a:ext cx="460045" cy="370982"/>
            <a:chOff x="7617850" y="2063282"/>
            <a:chExt cx="799565" cy="670282"/>
          </a:xfrm>
          <a:solidFill>
            <a:schemeClr val="bg2"/>
          </a:solidFill>
        </p:grpSpPr>
        <p:cxnSp>
          <p:nvCxnSpPr>
            <p:cNvPr id="35" name="Google Shape;6564;p75">
              <a:extLst>
                <a:ext uri="{FF2B5EF4-FFF2-40B4-BE49-F238E27FC236}">
                  <a16:creationId xmlns:a16="http://schemas.microsoft.com/office/drawing/2014/main" id="{5549AD01-4CC7-700D-4000-0E4DD2B7366A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6565;p75">
              <a:extLst>
                <a:ext uri="{FF2B5EF4-FFF2-40B4-BE49-F238E27FC236}">
                  <a16:creationId xmlns:a16="http://schemas.microsoft.com/office/drawing/2014/main" id="{50E2A75B-35A2-FFBC-7315-D0D3E8C74052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6566;p75">
              <a:extLst>
                <a:ext uri="{FF2B5EF4-FFF2-40B4-BE49-F238E27FC236}">
                  <a16:creationId xmlns:a16="http://schemas.microsoft.com/office/drawing/2014/main" id="{27975DB2-DCAD-FCE8-4BD7-F43C66D18AA5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6567;p75">
              <a:extLst>
                <a:ext uri="{FF2B5EF4-FFF2-40B4-BE49-F238E27FC236}">
                  <a16:creationId xmlns:a16="http://schemas.microsoft.com/office/drawing/2014/main" id="{C8760364-C7D5-E402-14BB-DC30D9433ED4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6568;p75">
              <a:extLst>
                <a:ext uri="{FF2B5EF4-FFF2-40B4-BE49-F238E27FC236}">
                  <a16:creationId xmlns:a16="http://schemas.microsoft.com/office/drawing/2014/main" id="{A879F98E-0449-053F-10A7-A6EFDCFC3270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6569;p75">
              <a:extLst>
                <a:ext uri="{FF2B5EF4-FFF2-40B4-BE49-F238E27FC236}">
                  <a16:creationId xmlns:a16="http://schemas.microsoft.com/office/drawing/2014/main" id="{DFE6B02B-4348-8B1A-6198-2414DE9F6BE4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" name="Google Shape;6570;p75">
              <a:extLst>
                <a:ext uri="{FF2B5EF4-FFF2-40B4-BE49-F238E27FC236}">
                  <a16:creationId xmlns:a16="http://schemas.microsoft.com/office/drawing/2014/main" id="{43DCA7BC-5683-77DB-314E-3CB8011D9C49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42" name="Google Shape;6571;p75">
                <a:extLst>
                  <a:ext uri="{FF2B5EF4-FFF2-40B4-BE49-F238E27FC236}">
                    <a16:creationId xmlns:a16="http://schemas.microsoft.com/office/drawing/2014/main" id="{0B1E9C9D-867E-E96C-8F04-C9EA0BDBB8D2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8" name="Google Shape;6572;p75">
                  <a:extLst>
                    <a:ext uri="{FF2B5EF4-FFF2-40B4-BE49-F238E27FC236}">
                      <a16:creationId xmlns:a16="http://schemas.microsoft.com/office/drawing/2014/main" id="{692819CD-975D-BE87-747B-6E96D4371F8A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Google Shape;6573;p75">
                  <a:extLst>
                    <a:ext uri="{FF2B5EF4-FFF2-40B4-BE49-F238E27FC236}">
                      <a16:creationId xmlns:a16="http://schemas.microsoft.com/office/drawing/2014/main" id="{56B4B744-EA9E-0C06-45FD-B13A222B5A72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0" name="Google Shape;6574;p75">
                  <a:extLst>
                    <a:ext uri="{FF2B5EF4-FFF2-40B4-BE49-F238E27FC236}">
                      <a16:creationId xmlns:a16="http://schemas.microsoft.com/office/drawing/2014/main" id="{D42F3BEC-08AD-349A-F7CA-B41BF019620F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1" name="Google Shape;6575;p75">
                  <a:extLst>
                    <a:ext uri="{FF2B5EF4-FFF2-40B4-BE49-F238E27FC236}">
                      <a16:creationId xmlns:a16="http://schemas.microsoft.com/office/drawing/2014/main" id="{FE9C13D9-AE2B-FDE6-99C7-9A3325938098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</p:grpSp>
          <p:grpSp>
            <p:nvGrpSpPr>
              <p:cNvPr id="43" name="Google Shape;6576;p75">
                <a:extLst>
                  <a:ext uri="{FF2B5EF4-FFF2-40B4-BE49-F238E27FC236}">
                    <a16:creationId xmlns:a16="http://schemas.microsoft.com/office/drawing/2014/main" id="{378A620C-B63C-2D92-A4E0-C4CDD626D8E4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44" name="Google Shape;6577;p75">
                  <a:extLst>
                    <a:ext uri="{FF2B5EF4-FFF2-40B4-BE49-F238E27FC236}">
                      <a16:creationId xmlns:a16="http://schemas.microsoft.com/office/drawing/2014/main" id="{AEC2AD7E-954E-78BF-9410-F53482BC18AC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5" name="Google Shape;6578;p75">
                  <a:extLst>
                    <a:ext uri="{FF2B5EF4-FFF2-40B4-BE49-F238E27FC236}">
                      <a16:creationId xmlns:a16="http://schemas.microsoft.com/office/drawing/2014/main" id="{A25EEF34-78CA-8C67-9390-2786C45E4953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6" name="Google Shape;6579;p75">
                  <a:extLst>
                    <a:ext uri="{FF2B5EF4-FFF2-40B4-BE49-F238E27FC236}">
                      <a16:creationId xmlns:a16="http://schemas.microsoft.com/office/drawing/2014/main" id="{844158DD-CBCB-039D-ACD9-8DD2AFD3B08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7" name="Google Shape;6580;p75">
                  <a:extLst>
                    <a:ext uri="{FF2B5EF4-FFF2-40B4-BE49-F238E27FC236}">
                      <a16:creationId xmlns:a16="http://schemas.microsoft.com/office/drawing/2014/main" id="{3F5F71C1-697B-4142-8F1D-4899D6E7F5BC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bg2"/>
                    </a:solidFill>
                  </a:endParaRPr>
                </a:p>
              </p:txBody>
            </p:sp>
          </p:grpSp>
        </p:grpSp>
      </p:grpSp>
      <p:grpSp>
        <p:nvGrpSpPr>
          <p:cNvPr id="52" name="Google Shape;6726;p75">
            <a:extLst>
              <a:ext uri="{FF2B5EF4-FFF2-40B4-BE49-F238E27FC236}">
                <a16:creationId xmlns:a16="http://schemas.microsoft.com/office/drawing/2014/main" id="{9A8C43BC-21CF-8B49-42E0-4CD4BA77E80A}"/>
              </a:ext>
            </a:extLst>
          </p:cNvPr>
          <p:cNvGrpSpPr/>
          <p:nvPr/>
        </p:nvGrpSpPr>
        <p:grpSpPr>
          <a:xfrm>
            <a:off x="5177720" y="2435679"/>
            <a:ext cx="393292" cy="414400"/>
            <a:chOff x="1706078" y="2092648"/>
            <a:chExt cx="660913" cy="637296"/>
          </a:xfrm>
          <a:solidFill>
            <a:schemeClr val="bg2"/>
          </a:solidFill>
        </p:grpSpPr>
        <p:sp>
          <p:nvSpPr>
            <p:cNvPr id="53" name="Google Shape;6727;p75">
              <a:extLst>
                <a:ext uri="{FF2B5EF4-FFF2-40B4-BE49-F238E27FC236}">
                  <a16:creationId xmlns:a16="http://schemas.microsoft.com/office/drawing/2014/main" id="{94C794A4-33C5-54DB-019F-5D123A0045BD}"/>
                </a:ext>
              </a:extLst>
            </p:cNvPr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6728;p75">
              <a:extLst>
                <a:ext uri="{FF2B5EF4-FFF2-40B4-BE49-F238E27FC236}">
                  <a16:creationId xmlns:a16="http://schemas.microsoft.com/office/drawing/2014/main" id="{DD4B6FFD-8403-A1B6-58B2-75BA2E22FBF5}"/>
                </a:ext>
              </a:extLst>
            </p:cNvPr>
            <p:cNvGrpSpPr/>
            <p:nvPr/>
          </p:nvGrpSpPr>
          <p:grpSpPr>
            <a:xfrm>
              <a:off x="1706078" y="2092648"/>
              <a:ext cx="660913" cy="575241"/>
              <a:chOff x="1706078" y="2092648"/>
              <a:chExt cx="660913" cy="575241"/>
            </a:xfrm>
            <a:grpFill/>
          </p:grpSpPr>
          <p:sp>
            <p:nvSpPr>
              <p:cNvPr id="55" name="Google Shape;6729;p75">
                <a:extLst>
                  <a:ext uri="{FF2B5EF4-FFF2-40B4-BE49-F238E27FC236}">
                    <a16:creationId xmlns:a16="http://schemas.microsoft.com/office/drawing/2014/main" id="{8FD59788-24E8-2C7F-286B-5E384546E6C7}"/>
                  </a:ext>
                </a:extLst>
              </p:cNvPr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730;p75">
                <a:extLst>
                  <a:ext uri="{FF2B5EF4-FFF2-40B4-BE49-F238E27FC236}">
                    <a16:creationId xmlns:a16="http://schemas.microsoft.com/office/drawing/2014/main" id="{0B8D89E1-D147-A4E9-D9E6-FAE0FFC1562D}"/>
                  </a:ext>
                </a:extLst>
              </p:cNvPr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731;p75">
                <a:extLst>
                  <a:ext uri="{FF2B5EF4-FFF2-40B4-BE49-F238E27FC236}">
                    <a16:creationId xmlns:a16="http://schemas.microsoft.com/office/drawing/2014/main" id="{1C840DE5-DBA0-AF78-58B3-35B8ADA64BF2}"/>
                  </a:ext>
                </a:extLst>
              </p:cNvPr>
              <p:cNvSpPr/>
              <p:nvPr/>
            </p:nvSpPr>
            <p:spPr>
              <a:xfrm>
                <a:off x="20352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" name="Google Shape;7316;p77">
            <a:extLst>
              <a:ext uri="{FF2B5EF4-FFF2-40B4-BE49-F238E27FC236}">
                <a16:creationId xmlns:a16="http://schemas.microsoft.com/office/drawing/2014/main" id="{73CE20F9-09BD-ADFD-E277-86959D213171}"/>
              </a:ext>
            </a:extLst>
          </p:cNvPr>
          <p:cNvGrpSpPr/>
          <p:nvPr/>
        </p:nvGrpSpPr>
        <p:grpSpPr>
          <a:xfrm>
            <a:off x="3627691" y="3619864"/>
            <a:ext cx="339253" cy="339253"/>
            <a:chOff x="1492675" y="2027925"/>
            <a:chExt cx="481825" cy="481825"/>
          </a:xfrm>
          <a:solidFill>
            <a:schemeClr val="bg2"/>
          </a:solidFill>
        </p:grpSpPr>
        <p:sp>
          <p:nvSpPr>
            <p:cNvPr id="59" name="Google Shape;7317;p77">
              <a:extLst>
                <a:ext uri="{FF2B5EF4-FFF2-40B4-BE49-F238E27FC236}">
                  <a16:creationId xmlns:a16="http://schemas.microsoft.com/office/drawing/2014/main" id="{F9D2FC47-9D35-D5EB-8A03-0F5B52C0510B}"/>
                </a:ext>
              </a:extLst>
            </p:cNvPr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7318;p77">
              <a:extLst>
                <a:ext uri="{FF2B5EF4-FFF2-40B4-BE49-F238E27FC236}">
                  <a16:creationId xmlns:a16="http://schemas.microsoft.com/office/drawing/2014/main" id="{CDBBFB04-27A6-59F8-6DA4-416462686574}"/>
                </a:ext>
              </a:extLst>
            </p:cNvPr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7319;p77">
              <a:extLst>
                <a:ext uri="{FF2B5EF4-FFF2-40B4-BE49-F238E27FC236}">
                  <a16:creationId xmlns:a16="http://schemas.microsoft.com/office/drawing/2014/main" id="{14A27837-14A9-BE14-F824-602B630C060A}"/>
                </a:ext>
              </a:extLst>
            </p:cNvPr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7320;p77">
              <a:extLst>
                <a:ext uri="{FF2B5EF4-FFF2-40B4-BE49-F238E27FC236}">
                  <a16:creationId xmlns:a16="http://schemas.microsoft.com/office/drawing/2014/main" id="{2909D3E1-CF8E-7C13-B8CD-11F53A77A4FC}"/>
                </a:ext>
              </a:extLst>
            </p:cNvPr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7321;p77">
              <a:extLst>
                <a:ext uri="{FF2B5EF4-FFF2-40B4-BE49-F238E27FC236}">
                  <a16:creationId xmlns:a16="http://schemas.microsoft.com/office/drawing/2014/main" id="{8157B002-D944-CB24-CCA3-F3A42E3BC6F1}"/>
                </a:ext>
              </a:extLst>
            </p:cNvPr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5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MACHINE LEARNING RESULTS</a:t>
            </a:r>
            <a:endParaRPr dirty="0"/>
          </a:p>
        </p:txBody>
      </p:sp>
      <p:sp>
        <p:nvSpPr>
          <p:cNvPr id="2221" name="Google Shape;2221;p51"/>
          <p:cNvSpPr/>
          <p:nvPr/>
        </p:nvSpPr>
        <p:spPr>
          <a:xfrm>
            <a:off x="5350995" y="2179628"/>
            <a:ext cx="1294500" cy="12945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51"/>
          <p:cNvSpPr/>
          <p:nvPr/>
        </p:nvSpPr>
        <p:spPr>
          <a:xfrm>
            <a:off x="5351345" y="2179746"/>
            <a:ext cx="1294500" cy="1294500"/>
          </a:xfrm>
          <a:prstGeom prst="blockArc">
            <a:avLst>
              <a:gd name="adj1" fmla="val 16238470"/>
              <a:gd name="adj2" fmla="val 15262520"/>
              <a:gd name="adj3" fmla="val 10689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3" name="Google Shape;2223;p51"/>
          <p:cNvSpPr/>
          <p:nvPr/>
        </p:nvSpPr>
        <p:spPr>
          <a:xfrm>
            <a:off x="7115159" y="2179628"/>
            <a:ext cx="1294500" cy="12945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51"/>
          <p:cNvSpPr/>
          <p:nvPr/>
        </p:nvSpPr>
        <p:spPr>
          <a:xfrm>
            <a:off x="7115509" y="2179746"/>
            <a:ext cx="1294500" cy="1294500"/>
          </a:xfrm>
          <a:prstGeom prst="blockArc">
            <a:avLst>
              <a:gd name="adj1" fmla="val 16238470"/>
              <a:gd name="adj2" fmla="val 15111853"/>
              <a:gd name="adj3" fmla="val 9330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51"/>
          <p:cNvSpPr txBox="1">
            <a:spLocks noGrp="1"/>
          </p:cNvSpPr>
          <p:nvPr>
            <p:ph type="title" idx="4294967295"/>
          </p:nvPr>
        </p:nvSpPr>
        <p:spPr>
          <a:xfrm>
            <a:off x="4617576" y="1508650"/>
            <a:ext cx="2685801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Rookies Model 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26" name="Google Shape;2226;p51"/>
          <p:cNvSpPr txBox="1">
            <a:spLocks noGrp="1"/>
          </p:cNvSpPr>
          <p:nvPr>
            <p:ph type="subTitle" idx="4294967295"/>
          </p:nvPr>
        </p:nvSpPr>
        <p:spPr>
          <a:xfrm>
            <a:off x="5700078" y="3749001"/>
            <a:ext cx="20391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Prediction Accuracy</a:t>
            </a:r>
            <a:endParaRPr dirty="0"/>
          </a:p>
        </p:txBody>
      </p:sp>
      <p:sp>
        <p:nvSpPr>
          <p:cNvPr id="2227" name="Google Shape;2227;p51"/>
          <p:cNvSpPr txBox="1">
            <a:spLocks noGrp="1"/>
          </p:cNvSpPr>
          <p:nvPr>
            <p:ph type="title" idx="4294967295"/>
          </p:nvPr>
        </p:nvSpPr>
        <p:spPr>
          <a:xfrm>
            <a:off x="5542871" y="2615510"/>
            <a:ext cx="9180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96.7%</a:t>
            </a:r>
            <a:endParaRPr sz="2100" dirty="0"/>
          </a:p>
        </p:txBody>
      </p:sp>
      <p:sp>
        <p:nvSpPr>
          <p:cNvPr id="2228" name="Google Shape;2228;p51"/>
          <p:cNvSpPr txBox="1">
            <a:spLocks noGrp="1"/>
          </p:cNvSpPr>
          <p:nvPr>
            <p:ph type="title" idx="4294967295"/>
          </p:nvPr>
        </p:nvSpPr>
        <p:spPr>
          <a:xfrm>
            <a:off x="7303378" y="2615510"/>
            <a:ext cx="9180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99.4%</a:t>
            </a:r>
            <a:endParaRPr sz="2100" dirty="0"/>
          </a:p>
        </p:txBody>
      </p:sp>
      <p:sp>
        <p:nvSpPr>
          <p:cNvPr id="2229" name="Google Shape;2229;p51"/>
          <p:cNvSpPr txBox="1">
            <a:spLocks noGrp="1"/>
          </p:cNvSpPr>
          <p:nvPr>
            <p:ph type="title" idx="4294967295"/>
          </p:nvPr>
        </p:nvSpPr>
        <p:spPr>
          <a:xfrm>
            <a:off x="6971771" y="1503361"/>
            <a:ext cx="1753588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Main Model</a:t>
            </a:r>
            <a:endParaRPr sz="2500" dirty="0">
              <a:solidFill>
                <a:schemeClr val="accent3"/>
              </a:solidFill>
            </a:endParaRPr>
          </a:p>
        </p:txBody>
      </p:sp>
      <p:pic>
        <p:nvPicPr>
          <p:cNvPr id="2230" name="Google Shape;2230;p51" title="Points scored">
            <a:hlinkClick r:id="rId3"/>
          </p:cNvPr>
          <p:cNvPicPr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623" y="1266206"/>
            <a:ext cx="3686850" cy="2279693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p51"/>
          <p:cNvSpPr txBox="1">
            <a:spLocks noGrp="1"/>
          </p:cNvSpPr>
          <p:nvPr>
            <p:ph type="subTitle" idx="4294967295"/>
          </p:nvPr>
        </p:nvSpPr>
        <p:spPr>
          <a:xfrm>
            <a:off x="980501" y="3349541"/>
            <a:ext cx="110659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QB</a:t>
            </a:r>
            <a:endParaRPr dirty="0"/>
          </a:p>
        </p:txBody>
      </p:sp>
      <p:sp>
        <p:nvSpPr>
          <p:cNvPr id="2232" name="Google Shape;2232;p51"/>
          <p:cNvSpPr txBox="1">
            <a:spLocks noGrp="1"/>
          </p:cNvSpPr>
          <p:nvPr>
            <p:ph type="subTitle" idx="4294967295"/>
          </p:nvPr>
        </p:nvSpPr>
        <p:spPr>
          <a:xfrm>
            <a:off x="2172445" y="3324400"/>
            <a:ext cx="1144877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TE, WR, RB</a:t>
            </a:r>
            <a:endParaRPr dirty="0"/>
          </a:p>
        </p:txBody>
      </p:sp>
      <p:sp>
        <p:nvSpPr>
          <p:cNvPr id="2233" name="Google Shape;2233;p51"/>
          <p:cNvSpPr txBox="1">
            <a:spLocks noGrp="1"/>
          </p:cNvSpPr>
          <p:nvPr>
            <p:ph type="subTitle" idx="4294967295"/>
          </p:nvPr>
        </p:nvSpPr>
        <p:spPr>
          <a:xfrm>
            <a:off x="3255927" y="3337445"/>
            <a:ext cx="986312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Rookies</a:t>
            </a:r>
            <a:endParaRPr dirty="0"/>
          </a:p>
        </p:txBody>
      </p:sp>
      <p:sp>
        <p:nvSpPr>
          <p:cNvPr id="2234" name="Google Shape;2234;p51"/>
          <p:cNvSpPr txBox="1"/>
          <p:nvPr/>
        </p:nvSpPr>
        <p:spPr>
          <a:xfrm>
            <a:off x="839600" y="4334100"/>
            <a:ext cx="7584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235" name="Google Shape;2235;p51"/>
          <p:cNvSpPr/>
          <p:nvPr/>
        </p:nvSpPr>
        <p:spPr>
          <a:xfrm>
            <a:off x="1459350" y="3906626"/>
            <a:ext cx="270000" cy="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51"/>
          <p:cNvSpPr/>
          <p:nvPr/>
        </p:nvSpPr>
        <p:spPr>
          <a:xfrm>
            <a:off x="2910925" y="3906626"/>
            <a:ext cx="270000" cy="27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51"/>
          <p:cNvSpPr txBox="1">
            <a:spLocks noGrp="1"/>
          </p:cNvSpPr>
          <p:nvPr>
            <p:ph type="subTitle" idx="4294967295"/>
          </p:nvPr>
        </p:nvSpPr>
        <p:spPr>
          <a:xfrm>
            <a:off x="3176158" y="3841826"/>
            <a:ext cx="986312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Training</a:t>
            </a:r>
            <a:endParaRPr dirty="0"/>
          </a:p>
        </p:txBody>
      </p:sp>
      <p:sp>
        <p:nvSpPr>
          <p:cNvPr id="2238" name="Google Shape;2238;p51"/>
          <p:cNvSpPr txBox="1">
            <a:spLocks noGrp="1"/>
          </p:cNvSpPr>
          <p:nvPr>
            <p:ph type="subTitle" idx="4294967295"/>
          </p:nvPr>
        </p:nvSpPr>
        <p:spPr>
          <a:xfrm>
            <a:off x="1729358" y="3841826"/>
            <a:ext cx="914690" cy="3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Testing</a:t>
            </a:r>
            <a:endParaRPr dirty="0"/>
          </a:p>
        </p:txBody>
      </p:sp>
      <p:sp>
        <p:nvSpPr>
          <p:cNvPr id="3" name="Google Shape;2235;p51">
            <a:extLst>
              <a:ext uri="{FF2B5EF4-FFF2-40B4-BE49-F238E27FC236}">
                <a16:creationId xmlns:a16="http://schemas.microsoft.com/office/drawing/2014/main" id="{D7CA287C-B49B-C544-E8CA-467AD80A9414}"/>
              </a:ext>
            </a:extLst>
          </p:cNvPr>
          <p:cNvSpPr/>
          <p:nvPr/>
        </p:nvSpPr>
        <p:spPr>
          <a:xfrm>
            <a:off x="1423851" y="1586429"/>
            <a:ext cx="305499" cy="477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35;p51">
            <a:extLst>
              <a:ext uri="{FF2B5EF4-FFF2-40B4-BE49-F238E27FC236}">
                <a16:creationId xmlns:a16="http://schemas.microsoft.com/office/drawing/2014/main" id="{6A016A1A-37D6-8839-9E2B-7D023816B5E4}"/>
              </a:ext>
            </a:extLst>
          </p:cNvPr>
          <p:cNvSpPr/>
          <p:nvPr/>
        </p:nvSpPr>
        <p:spPr>
          <a:xfrm>
            <a:off x="2434066" y="2764722"/>
            <a:ext cx="270000" cy="2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35;p51">
            <a:extLst>
              <a:ext uri="{FF2B5EF4-FFF2-40B4-BE49-F238E27FC236}">
                <a16:creationId xmlns:a16="http://schemas.microsoft.com/office/drawing/2014/main" id="{568C8855-D601-CCEC-0800-549515A49DF1}"/>
              </a:ext>
            </a:extLst>
          </p:cNvPr>
          <p:cNvSpPr/>
          <p:nvPr/>
        </p:nvSpPr>
        <p:spPr>
          <a:xfrm>
            <a:off x="2416316" y="1508650"/>
            <a:ext cx="305499" cy="18408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235;p51">
            <a:extLst>
              <a:ext uri="{FF2B5EF4-FFF2-40B4-BE49-F238E27FC236}">
                <a16:creationId xmlns:a16="http://schemas.microsoft.com/office/drawing/2014/main" id="{43A0B4C3-BF62-5D64-B302-790EA85FA532}"/>
              </a:ext>
            </a:extLst>
          </p:cNvPr>
          <p:cNvSpPr/>
          <p:nvPr/>
        </p:nvSpPr>
        <p:spPr>
          <a:xfrm>
            <a:off x="3398022" y="2909485"/>
            <a:ext cx="305499" cy="2986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235;p51">
            <a:extLst>
              <a:ext uri="{FF2B5EF4-FFF2-40B4-BE49-F238E27FC236}">
                <a16:creationId xmlns:a16="http://schemas.microsoft.com/office/drawing/2014/main" id="{29970D6B-39C8-2F58-384D-2AC0A8D9967F}"/>
              </a:ext>
            </a:extLst>
          </p:cNvPr>
          <p:cNvSpPr/>
          <p:nvPr/>
        </p:nvSpPr>
        <p:spPr>
          <a:xfrm>
            <a:off x="3394996" y="1765302"/>
            <a:ext cx="305499" cy="15842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236;p51">
            <a:extLst>
              <a:ext uri="{FF2B5EF4-FFF2-40B4-BE49-F238E27FC236}">
                <a16:creationId xmlns:a16="http://schemas.microsoft.com/office/drawing/2014/main" id="{AAC6D8BB-7642-7829-FB62-B1570D92EA5B}"/>
              </a:ext>
            </a:extLst>
          </p:cNvPr>
          <p:cNvSpPr/>
          <p:nvPr/>
        </p:nvSpPr>
        <p:spPr>
          <a:xfrm>
            <a:off x="2723058" y="1426919"/>
            <a:ext cx="305499" cy="19226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36;p51">
            <a:extLst>
              <a:ext uri="{FF2B5EF4-FFF2-40B4-BE49-F238E27FC236}">
                <a16:creationId xmlns:a16="http://schemas.microsoft.com/office/drawing/2014/main" id="{2376521D-54EE-B71E-1748-74149104D04C}"/>
              </a:ext>
            </a:extLst>
          </p:cNvPr>
          <p:cNvSpPr/>
          <p:nvPr/>
        </p:nvSpPr>
        <p:spPr>
          <a:xfrm>
            <a:off x="3700496" y="1514791"/>
            <a:ext cx="327248" cy="18347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4"/>
          <p:cNvSpPr txBox="1">
            <a:spLocks noGrp="1"/>
          </p:cNvSpPr>
          <p:nvPr>
            <p:ph type="title"/>
          </p:nvPr>
        </p:nvSpPr>
        <p:spPr>
          <a:xfrm>
            <a:off x="1085850" y="2206625"/>
            <a:ext cx="31011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2294" name="Google Shape;2294;p54"/>
          <p:cNvSpPr txBox="1">
            <a:spLocks noGrp="1"/>
          </p:cNvSpPr>
          <p:nvPr>
            <p:ph type="title" idx="2"/>
          </p:nvPr>
        </p:nvSpPr>
        <p:spPr>
          <a:xfrm>
            <a:off x="2700975" y="1325113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295" name="Google Shape;2295;p54"/>
          <p:cNvSpPr txBox="1">
            <a:spLocks noGrp="1"/>
          </p:cNvSpPr>
          <p:nvPr>
            <p:ph type="subTitle" idx="1"/>
          </p:nvPr>
        </p:nvSpPr>
        <p:spPr>
          <a:xfrm>
            <a:off x="1314450" y="2976588"/>
            <a:ext cx="287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Demo and Predictions</a:t>
            </a:r>
            <a:br>
              <a:rPr lang="en" dirty="0"/>
            </a:br>
            <a:endParaRPr lang="en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96" name="Google Shape;2296;p54"/>
          <p:cNvGrpSpPr/>
          <p:nvPr/>
        </p:nvGrpSpPr>
        <p:grpSpPr>
          <a:xfrm>
            <a:off x="4263063" y="596075"/>
            <a:ext cx="3257700" cy="3718575"/>
            <a:chOff x="4263063" y="596075"/>
            <a:chExt cx="3257700" cy="3718575"/>
          </a:xfrm>
        </p:grpSpPr>
        <p:sp>
          <p:nvSpPr>
            <p:cNvPr id="2297" name="Google Shape;2297;p54"/>
            <p:cNvSpPr/>
            <p:nvPr/>
          </p:nvSpPr>
          <p:spPr>
            <a:xfrm>
              <a:off x="4263063" y="4161650"/>
              <a:ext cx="3257700" cy="153000"/>
            </a:xfrm>
            <a:prstGeom prst="ellipse">
              <a:avLst/>
            </a:pr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8" name="Google Shape;2298;p54"/>
            <p:cNvGrpSpPr/>
            <p:nvPr/>
          </p:nvGrpSpPr>
          <p:grpSpPr>
            <a:xfrm>
              <a:off x="5155050" y="596075"/>
              <a:ext cx="2169687" cy="3627310"/>
              <a:chOff x="5155050" y="596075"/>
              <a:chExt cx="2169687" cy="3627310"/>
            </a:xfrm>
          </p:grpSpPr>
          <p:sp>
            <p:nvSpPr>
              <p:cNvPr id="2299" name="Google Shape;2299;p54"/>
              <p:cNvSpPr/>
              <p:nvPr/>
            </p:nvSpPr>
            <p:spPr>
              <a:xfrm>
                <a:off x="6641755" y="2733994"/>
                <a:ext cx="391615" cy="584995"/>
              </a:xfrm>
              <a:custGeom>
                <a:avLst/>
                <a:gdLst/>
                <a:ahLst/>
                <a:cxnLst/>
                <a:rect l="l" t="t" r="r" b="b"/>
                <a:pathLst>
                  <a:path w="10247" h="15307" extrusionOk="0">
                    <a:moveTo>
                      <a:pt x="6812" y="0"/>
                    </a:moveTo>
                    <a:cubicBezTo>
                      <a:pt x="5350" y="0"/>
                      <a:pt x="3761" y="692"/>
                      <a:pt x="3462" y="1611"/>
                    </a:cubicBezTo>
                    <a:cubicBezTo>
                      <a:pt x="3403" y="5073"/>
                      <a:pt x="2642" y="7595"/>
                      <a:pt x="1962" y="9295"/>
                    </a:cubicBezTo>
                    <a:cubicBezTo>
                      <a:pt x="1221" y="11157"/>
                      <a:pt x="1" y="13318"/>
                      <a:pt x="901" y="14559"/>
                    </a:cubicBezTo>
                    <a:cubicBezTo>
                      <a:pt x="1261" y="15058"/>
                      <a:pt x="1821" y="15199"/>
                      <a:pt x="1941" y="15239"/>
                    </a:cubicBezTo>
                    <a:cubicBezTo>
                      <a:pt x="2107" y="15284"/>
                      <a:pt x="2279" y="15306"/>
                      <a:pt x="2454" y="15306"/>
                    </a:cubicBezTo>
                    <a:cubicBezTo>
                      <a:pt x="3440" y="15306"/>
                      <a:pt x="4554" y="14613"/>
                      <a:pt x="5623" y="13457"/>
                    </a:cubicBezTo>
                    <a:cubicBezTo>
                      <a:pt x="7304" y="11637"/>
                      <a:pt x="7525" y="9535"/>
                      <a:pt x="7805" y="7934"/>
                    </a:cubicBezTo>
                    <a:cubicBezTo>
                      <a:pt x="8085" y="6354"/>
                      <a:pt x="10247" y="2992"/>
                      <a:pt x="9166" y="1090"/>
                    </a:cubicBezTo>
                    <a:cubicBezTo>
                      <a:pt x="8730" y="316"/>
                      <a:pt x="7800" y="0"/>
                      <a:pt x="6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54"/>
              <p:cNvSpPr/>
              <p:nvPr/>
            </p:nvSpPr>
            <p:spPr>
              <a:xfrm>
                <a:off x="5909867" y="2721994"/>
                <a:ext cx="1001910" cy="474508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2416" extrusionOk="0">
                    <a:moveTo>
                      <a:pt x="9667" y="0"/>
                    </a:moveTo>
                    <a:cubicBezTo>
                      <a:pt x="8205" y="0"/>
                      <a:pt x="4060" y="221"/>
                      <a:pt x="1902" y="3366"/>
                    </a:cubicBezTo>
                    <a:cubicBezTo>
                      <a:pt x="0" y="6127"/>
                      <a:pt x="80" y="10530"/>
                      <a:pt x="2121" y="11970"/>
                    </a:cubicBezTo>
                    <a:cubicBezTo>
                      <a:pt x="2531" y="12269"/>
                      <a:pt x="2988" y="12415"/>
                      <a:pt x="3717" y="12415"/>
                    </a:cubicBezTo>
                    <a:cubicBezTo>
                      <a:pt x="4308" y="12415"/>
                      <a:pt x="5077" y="12319"/>
                      <a:pt x="6144" y="12130"/>
                    </a:cubicBezTo>
                    <a:cubicBezTo>
                      <a:pt x="8925" y="11650"/>
                      <a:pt x="11367" y="10951"/>
                      <a:pt x="13328" y="10289"/>
                    </a:cubicBezTo>
                    <a:cubicBezTo>
                      <a:pt x="16030" y="9390"/>
                      <a:pt x="17810" y="8528"/>
                      <a:pt x="18191" y="8328"/>
                    </a:cubicBezTo>
                    <a:cubicBezTo>
                      <a:pt x="20072" y="7408"/>
                      <a:pt x="22554" y="6028"/>
                      <a:pt x="25355" y="4067"/>
                    </a:cubicBezTo>
                    <a:cubicBezTo>
                      <a:pt x="25916" y="3747"/>
                      <a:pt x="26215" y="3085"/>
                      <a:pt x="26116" y="2445"/>
                    </a:cubicBezTo>
                    <a:cubicBezTo>
                      <a:pt x="26015" y="1785"/>
                      <a:pt x="25495" y="1244"/>
                      <a:pt x="24835" y="1124"/>
                    </a:cubicBezTo>
                    <a:cubicBezTo>
                      <a:pt x="23000" y="1553"/>
                      <a:pt x="21303" y="1735"/>
                      <a:pt x="19736" y="1735"/>
                    </a:cubicBezTo>
                    <a:cubicBezTo>
                      <a:pt x="18448" y="1735"/>
                      <a:pt x="17248" y="1612"/>
                      <a:pt x="16129" y="1404"/>
                    </a:cubicBezTo>
                    <a:cubicBezTo>
                      <a:pt x="13228" y="844"/>
                      <a:pt x="12468" y="24"/>
                      <a:pt x="10006" y="4"/>
                    </a:cubicBezTo>
                    <a:cubicBezTo>
                      <a:pt x="9919" y="2"/>
                      <a:pt x="9805" y="0"/>
                      <a:pt x="9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54"/>
              <p:cNvSpPr/>
              <p:nvPr/>
            </p:nvSpPr>
            <p:spPr>
              <a:xfrm>
                <a:off x="6419181" y="2764949"/>
                <a:ext cx="492585" cy="350302"/>
              </a:xfrm>
              <a:custGeom>
                <a:avLst/>
                <a:gdLst/>
                <a:ahLst/>
                <a:cxnLst/>
                <a:rect l="l" t="t" r="r" b="b"/>
                <a:pathLst>
                  <a:path w="12889" h="9166" extrusionOk="0">
                    <a:moveTo>
                      <a:pt x="11508" y="0"/>
                    </a:moveTo>
                    <a:cubicBezTo>
                      <a:pt x="9673" y="429"/>
                      <a:pt x="7976" y="611"/>
                      <a:pt x="6409" y="611"/>
                    </a:cubicBezTo>
                    <a:cubicBezTo>
                      <a:pt x="5121" y="611"/>
                      <a:pt x="3921" y="488"/>
                      <a:pt x="2802" y="280"/>
                    </a:cubicBezTo>
                    <a:lnTo>
                      <a:pt x="2802" y="280"/>
                    </a:lnTo>
                    <a:cubicBezTo>
                      <a:pt x="2802" y="281"/>
                      <a:pt x="3423" y="5184"/>
                      <a:pt x="1" y="9165"/>
                    </a:cubicBezTo>
                    <a:cubicBezTo>
                      <a:pt x="2703" y="8266"/>
                      <a:pt x="4483" y="7404"/>
                      <a:pt x="4864" y="7204"/>
                    </a:cubicBezTo>
                    <a:cubicBezTo>
                      <a:pt x="6745" y="6284"/>
                      <a:pt x="9227" y="4904"/>
                      <a:pt x="12028" y="2943"/>
                    </a:cubicBezTo>
                    <a:cubicBezTo>
                      <a:pt x="12589" y="2623"/>
                      <a:pt x="12888" y="1961"/>
                      <a:pt x="12789" y="1321"/>
                    </a:cubicBezTo>
                    <a:cubicBezTo>
                      <a:pt x="12688" y="661"/>
                      <a:pt x="12168" y="120"/>
                      <a:pt x="11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54"/>
              <p:cNvSpPr/>
              <p:nvPr/>
            </p:nvSpPr>
            <p:spPr>
              <a:xfrm>
                <a:off x="5373764" y="2642809"/>
                <a:ext cx="478827" cy="1219559"/>
              </a:xfrm>
              <a:custGeom>
                <a:avLst/>
                <a:gdLst/>
                <a:ahLst/>
                <a:cxnLst/>
                <a:rect l="l" t="t" r="r" b="b"/>
                <a:pathLst>
                  <a:path w="12529" h="31911" extrusionOk="0">
                    <a:moveTo>
                      <a:pt x="5864" y="1"/>
                    </a:moveTo>
                    <a:cubicBezTo>
                      <a:pt x="3794" y="1"/>
                      <a:pt x="1612" y="1819"/>
                      <a:pt x="660" y="4597"/>
                    </a:cubicBezTo>
                    <a:lnTo>
                      <a:pt x="1" y="30292"/>
                    </a:lnTo>
                    <a:cubicBezTo>
                      <a:pt x="20" y="30372"/>
                      <a:pt x="460" y="31553"/>
                      <a:pt x="1602" y="31852"/>
                    </a:cubicBezTo>
                    <a:cubicBezTo>
                      <a:pt x="1757" y="31891"/>
                      <a:pt x="1916" y="31910"/>
                      <a:pt x="2077" y="31910"/>
                    </a:cubicBezTo>
                    <a:cubicBezTo>
                      <a:pt x="2991" y="31910"/>
                      <a:pt x="3940" y="31297"/>
                      <a:pt x="4383" y="30292"/>
                    </a:cubicBezTo>
                    <a:cubicBezTo>
                      <a:pt x="4924" y="23648"/>
                      <a:pt x="7045" y="19506"/>
                      <a:pt x="8446" y="16625"/>
                    </a:cubicBezTo>
                    <a:cubicBezTo>
                      <a:pt x="10727" y="12001"/>
                      <a:pt x="12528" y="9661"/>
                      <a:pt x="10426" y="3777"/>
                    </a:cubicBezTo>
                    <a:cubicBezTo>
                      <a:pt x="10066" y="2796"/>
                      <a:pt x="8566" y="235"/>
                      <a:pt x="6184" y="15"/>
                    </a:cubicBezTo>
                    <a:cubicBezTo>
                      <a:pt x="6077" y="5"/>
                      <a:pt x="5971" y="1"/>
                      <a:pt x="58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54"/>
              <p:cNvSpPr/>
              <p:nvPr/>
            </p:nvSpPr>
            <p:spPr>
              <a:xfrm>
                <a:off x="5329433" y="1945125"/>
                <a:ext cx="1320032" cy="1241610"/>
              </a:xfrm>
              <a:custGeom>
                <a:avLst/>
                <a:gdLst/>
                <a:ahLst/>
                <a:cxnLst/>
                <a:rect l="l" t="t" r="r" b="b"/>
                <a:pathLst>
                  <a:path w="34540" h="32488" extrusionOk="0">
                    <a:moveTo>
                      <a:pt x="16290" y="0"/>
                    </a:moveTo>
                    <a:cubicBezTo>
                      <a:pt x="16169" y="120"/>
                      <a:pt x="12047" y="4183"/>
                      <a:pt x="10086" y="6385"/>
                    </a:cubicBezTo>
                    <a:cubicBezTo>
                      <a:pt x="4243" y="12908"/>
                      <a:pt x="0" y="22693"/>
                      <a:pt x="2602" y="25475"/>
                    </a:cubicBezTo>
                    <a:cubicBezTo>
                      <a:pt x="2981" y="25876"/>
                      <a:pt x="3442" y="26076"/>
                      <a:pt x="4062" y="26316"/>
                    </a:cubicBezTo>
                    <a:cubicBezTo>
                      <a:pt x="4884" y="26648"/>
                      <a:pt x="5713" y="26774"/>
                      <a:pt x="6503" y="26774"/>
                    </a:cubicBezTo>
                    <a:cubicBezTo>
                      <a:pt x="8232" y="26774"/>
                      <a:pt x="9780" y="26172"/>
                      <a:pt x="10686" y="25815"/>
                    </a:cubicBezTo>
                    <a:cubicBezTo>
                      <a:pt x="12026" y="25294"/>
                      <a:pt x="13648" y="24155"/>
                      <a:pt x="15388" y="22474"/>
                    </a:cubicBezTo>
                    <a:lnTo>
                      <a:pt x="15388" y="22474"/>
                    </a:lnTo>
                    <a:cubicBezTo>
                      <a:pt x="14548" y="24875"/>
                      <a:pt x="14147" y="27196"/>
                      <a:pt x="14748" y="28856"/>
                    </a:cubicBezTo>
                    <a:cubicBezTo>
                      <a:pt x="14969" y="29478"/>
                      <a:pt x="15748" y="31799"/>
                      <a:pt x="17509" y="32359"/>
                    </a:cubicBezTo>
                    <a:cubicBezTo>
                      <a:pt x="17781" y="32447"/>
                      <a:pt x="18059" y="32487"/>
                      <a:pt x="18340" y="32487"/>
                    </a:cubicBezTo>
                    <a:cubicBezTo>
                      <a:pt x="20816" y="32487"/>
                      <a:pt x="23571" y="29359"/>
                      <a:pt x="24954" y="27797"/>
                    </a:cubicBezTo>
                    <a:cubicBezTo>
                      <a:pt x="25834" y="26815"/>
                      <a:pt x="26896" y="25475"/>
                      <a:pt x="28016" y="23694"/>
                    </a:cubicBezTo>
                    <a:cubicBezTo>
                      <a:pt x="28155" y="23474"/>
                      <a:pt x="28296" y="23234"/>
                      <a:pt x="28436" y="22994"/>
                    </a:cubicBezTo>
                    <a:cubicBezTo>
                      <a:pt x="30778" y="19112"/>
                      <a:pt x="33238" y="13309"/>
                      <a:pt x="34540" y="4904"/>
                    </a:cubicBezTo>
                    <a:lnTo>
                      <a:pt x="19852" y="1942"/>
                    </a:lnTo>
                    <a:lnTo>
                      <a:pt x="162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54"/>
              <p:cNvSpPr/>
              <p:nvPr/>
            </p:nvSpPr>
            <p:spPr>
              <a:xfrm>
                <a:off x="6331283" y="2130743"/>
                <a:ext cx="286784" cy="719903"/>
              </a:xfrm>
              <a:custGeom>
                <a:avLst/>
                <a:gdLst/>
                <a:ahLst/>
                <a:cxnLst/>
                <a:rect l="l" t="t" r="r" b="b"/>
                <a:pathLst>
                  <a:path w="7504" h="18837" extrusionOk="0">
                    <a:moveTo>
                      <a:pt x="7056" y="1"/>
                    </a:moveTo>
                    <a:cubicBezTo>
                      <a:pt x="6863" y="1"/>
                      <a:pt x="6699" y="150"/>
                      <a:pt x="6663" y="346"/>
                    </a:cubicBezTo>
                    <a:cubicBezTo>
                      <a:pt x="6084" y="3868"/>
                      <a:pt x="5062" y="7171"/>
                      <a:pt x="3621" y="10132"/>
                    </a:cubicBezTo>
                    <a:cubicBezTo>
                      <a:pt x="3341" y="10733"/>
                      <a:pt x="3002" y="11373"/>
                      <a:pt x="2682" y="11973"/>
                    </a:cubicBezTo>
                    <a:cubicBezTo>
                      <a:pt x="1300" y="14615"/>
                      <a:pt x="0" y="17116"/>
                      <a:pt x="1100" y="18356"/>
                    </a:cubicBezTo>
                    <a:cubicBezTo>
                      <a:pt x="1281" y="18577"/>
                      <a:pt x="1521" y="18737"/>
                      <a:pt x="1801" y="18837"/>
                    </a:cubicBezTo>
                    <a:cubicBezTo>
                      <a:pt x="1940" y="18617"/>
                      <a:pt x="2081" y="18377"/>
                      <a:pt x="2221" y="18137"/>
                    </a:cubicBezTo>
                    <a:cubicBezTo>
                      <a:pt x="2201" y="18116"/>
                      <a:pt x="2181" y="18116"/>
                      <a:pt x="2141" y="18097"/>
                    </a:cubicBezTo>
                    <a:cubicBezTo>
                      <a:pt x="1961" y="18036"/>
                      <a:pt x="1801" y="17956"/>
                      <a:pt x="1700" y="17836"/>
                    </a:cubicBezTo>
                    <a:cubicBezTo>
                      <a:pt x="980" y="16996"/>
                      <a:pt x="2261" y="14535"/>
                      <a:pt x="3402" y="12353"/>
                    </a:cubicBezTo>
                    <a:cubicBezTo>
                      <a:pt x="3722" y="11733"/>
                      <a:pt x="4062" y="11093"/>
                      <a:pt x="4363" y="10493"/>
                    </a:cubicBezTo>
                    <a:cubicBezTo>
                      <a:pt x="5823" y="7451"/>
                      <a:pt x="6884" y="4089"/>
                      <a:pt x="7464" y="466"/>
                    </a:cubicBezTo>
                    <a:cubicBezTo>
                      <a:pt x="7504" y="247"/>
                      <a:pt x="7344" y="47"/>
                      <a:pt x="7124" y="7"/>
                    </a:cubicBezTo>
                    <a:cubicBezTo>
                      <a:pt x="7101" y="3"/>
                      <a:pt x="7079" y="1"/>
                      <a:pt x="7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54"/>
              <p:cNvSpPr/>
              <p:nvPr/>
            </p:nvSpPr>
            <p:spPr>
              <a:xfrm>
                <a:off x="5155050" y="3746889"/>
                <a:ext cx="384697" cy="476496"/>
              </a:xfrm>
              <a:custGeom>
                <a:avLst/>
                <a:gdLst/>
                <a:ahLst/>
                <a:cxnLst/>
                <a:rect l="l" t="t" r="r" b="b"/>
                <a:pathLst>
                  <a:path w="10066" h="12468" extrusionOk="0">
                    <a:moveTo>
                      <a:pt x="5764" y="1"/>
                    </a:moveTo>
                    <a:cubicBezTo>
                      <a:pt x="5183" y="641"/>
                      <a:pt x="4363" y="1642"/>
                      <a:pt x="3542" y="3023"/>
                    </a:cubicBezTo>
                    <a:cubicBezTo>
                      <a:pt x="2162" y="5364"/>
                      <a:pt x="1" y="10246"/>
                      <a:pt x="1661" y="11847"/>
                    </a:cubicBezTo>
                    <a:cubicBezTo>
                      <a:pt x="1922" y="12108"/>
                      <a:pt x="3122" y="12188"/>
                      <a:pt x="5543" y="12348"/>
                    </a:cubicBezTo>
                    <a:cubicBezTo>
                      <a:pt x="6754" y="12426"/>
                      <a:pt x="7582" y="12467"/>
                      <a:pt x="8154" y="12467"/>
                    </a:cubicBezTo>
                    <a:cubicBezTo>
                      <a:pt x="9067" y="12467"/>
                      <a:pt x="9330" y="12362"/>
                      <a:pt x="9465" y="12128"/>
                    </a:cubicBezTo>
                    <a:cubicBezTo>
                      <a:pt x="9865" y="11407"/>
                      <a:pt x="8606" y="9926"/>
                      <a:pt x="8024" y="9326"/>
                    </a:cubicBezTo>
                    <a:lnTo>
                      <a:pt x="10066" y="1402"/>
                    </a:lnTo>
                    <a:cubicBezTo>
                      <a:pt x="8625" y="942"/>
                      <a:pt x="7205" y="462"/>
                      <a:pt x="5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54"/>
              <p:cNvSpPr/>
              <p:nvPr/>
            </p:nvSpPr>
            <p:spPr>
              <a:xfrm>
                <a:off x="5375293" y="3277321"/>
                <a:ext cx="286096" cy="523159"/>
              </a:xfrm>
              <a:custGeom>
                <a:avLst/>
                <a:gdLst/>
                <a:ahLst/>
                <a:cxnLst/>
                <a:rect l="l" t="t" r="r" b="b"/>
                <a:pathLst>
                  <a:path w="7486" h="13689" extrusionOk="0">
                    <a:moveTo>
                      <a:pt x="300" y="1"/>
                    </a:moveTo>
                    <a:lnTo>
                      <a:pt x="1" y="12288"/>
                    </a:lnTo>
                    <a:lnTo>
                      <a:pt x="4303" y="13689"/>
                    </a:lnTo>
                    <a:lnTo>
                      <a:pt x="7485" y="1962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54"/>
              <p:cNvSpPr/>
              <p:nvPr/>
            </p:nvSpPr>
            <p:spPr>
              <a:xfrm>
                <a:off x="5538975" y="1154345"/>
                <a:ext cx="437476" cy="603493"/>
              </a:xfrm>
              <a:custGeom>
                <a:avLst/>
                <a:gdLst/>
                <a:ahLst/>
                <a:cxnLst/>
                <a:rect l="l" t="t" r="r" b="b"/>
                <a:pathLst>
                  <a:path w="11447" h="15791" extrusionOk="0">
                    <a:moveTo>
                      <a:pt x="9126" y="1"/>
                    </a:moveTo>
                    <a:cubicBezTo>
                      <a:pt x="7645" y="641"/>
                      <a:pt x="2922" y="2903"/>
                      <a:pt x="881" y="8026"/>
                    </a:cubicBezTo>
                    <a:cubicBezTo>
                      <a:pt x="460" y="9107"/>
                      <a:pt x="220" y="10126"/>
                      <a:pt x="80" y="11068"/>
                    </a:cubicBezTo>
                    <a:cubicBezTo>
                      <a:pt x="20" y="11287"/>
                      <a:pt x="0" y="11527"/>
                      <a:pt x="0" y="11767"/>
                    </a:cubicBezTo>
                    <a:cubicBezTo>
                      <a:pt x="99" y="13819"/>
                      <a:pt x="655" y="15790"/>
                      <a:pt x="2968" y="15790"/>
                    </a:cubicBezTo>
                    <a:cubicBezTo>
                      <a:pt x="2980" y="15790"/>
                      <a:pt x="2991" y="15790"/>
                      <a:pt x="3002" y="15790"/>
                    </a:cubicBezTo>
                    <a:cubicBezTo>
                      <a:pt x="5323" y="15769"/>
                      <a:pt x="8365" y="13629"/>
                      <a:pt x="8365" y="13629"/>
                    </a:cubicBezTo>
                    <a:lnTo>
                      <a:pt x="6924" y="12348"/>
                    </a:lnTo>
                    <a:cubicBezTo>
                      <a:pt x="8685" y="11468"/>
                      <a:pt x="10286" y="9846"/>
                      <a:pt x="11447" y="7725"/>
                    </a:cubicBezTo>
                    <a:cubicBezTo>
                      <a:pt x="10666" y="5144"/>
                      <a:pt x="9905" y="2562"/>
                      <a:pt x="9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54"/>
              <p:cNvSpPr/>
              <p:nvPr/>
            </p:nvSpPr>
            <p:spPr>
              <a:xfrm>
                <a:off x="6779411" y="1469441"/>
                <a:ext cx="545326" cy="1167889"/>
              </a:xfrm>
              <a:custGeom>
                <a:avLst/>
                <a:gdLst/>
                <a:ahLst/>
                <a:cxnLst/>
                <a:rect l="l" t="t" r="r" b="b"/>
                <a:pathLst>
                  <a:path w="14269" h="30559" extrusionOk="0">
                    <a:moveTo>
                      <a:pt x="6224" y="0"/>
                    </a:moveTo>
                    <a:cubicBezTo>
                      <a:pt x="4142" y="1782"/>
                      <a:pt x="2061" y="3562"/>
                      <a:pt x="1" y="5363"/>
                    </a:cubicBezTo>
                    <a:lnTo>
                      <a:pt x="5303" y="11167"/>
                    </a:lnTo>
                    <a:cubicBezTo>
                      <a:pt x="5244" y="12127"/>
                      <a:pt x="5204" y="13549"/>
                      <a:pt x="5383" y="15270"/>
                    </a:cubicBezTo>
                    <a:cubicBezTo>
                      <a:pt x="5703" y="18411"/>
                      <a:pt x="6485" y="20112"/>
                      <a:pt x="7125" y="22773"/>
                    </a:cubicBezTo>
                    <a:cubicBezTo>
                      <a:pt x="7565" y="24515"/>
                      <a:pt x="8005" y="27036"/>
                      <a:pt x="8025" y="30238"/>
                    </a:cubicBezTo>
                    <a:cubicBezTo>
                      <a:pt x="9126" y="30337"/>
                      <a:pt x="10226" y="30457"/>
                      <a:pt x="11327" y="30558"/>
                    </a:cubicBezTo>
                    <a:cubicBezTo>
                      <a:pt x="11327" y="30558"/>
                      <a:pt x="14268" y="24454"/>
                      <a:pt x="11327" y="9846"/>
                    </a:cubicBezTo>
                    <a:cubicBezTo>
                      <a:pt x="11026" y="8525"/>
                      <a:pt x="10506" y="6924"/>
                      <a:pt x="9666" y="5184"/>
                    </a:cubicBezTo>
                    <a:cubicBezTo>
                      <a:pt x="8566" y="2922"/>
                      <a:pt x="7285" y="1201"/>
                      <a:pt x="6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54"/>
              <p:cNvSpPr/>
              <p:nvPr/>
            </p:nvSpPr>
            <p:spPr>
              <a:xfrm>
                <a:off x="6931590" y="2591369"/>
                <a:ext cx="331957" cy="329855"/>
              </a:xfrm>
              <a:custGeom>
                <a:avLst/>
                <a:gdLst/>
                <a:ahLst/>
                <a:cxnLst/>
                <a:rect l="l" t="t" r="r" b="b"/>
                <a:pathLst>
                  <a:path w="8686" h="8631" extrusionOk="0">
                    <a:moveTo>
                      <a:pt x="3583" y="1"/>
                    </a:moveTo>
                    <a:lnTo>
                      <a:pt x="3343" y="1020"/>
                    </a:lnTo>
                    <a:cubicBezTo>
                      <a:pt x="3343" y="1020"/>
                      <a:pt x="0" y="6343"/>
                      <a:pt x="721" y="6623"/>
                    </a:cubicBezTo>
                    <a:cubicBezTo>
                      <a:pt x="778" y="6645"/>
                      <a:pt x="836" y="6655"/>
                      <a:pt x="894" y="6655"/>
                    </a:cubicBezTo>
                    <a:cubicBezTo>
                      <a:pt x="1598" y="6655"/>
                      <a:pt x="2382" y="5223"/>
                      <a:pt x="2382" y="5223"/>
                    </a:cubicBezTo>
                    <a:lnTo>
                      <a:pt x="2382" y="5223"/>
                    </a:lnTo>
                    <a:cubicBezTo>
                      <a:pt x="2382" y="5223"/>
                      <a:pt x="1782" y="7205"/>
                      <a:pt x="2262" y="7424"/>
                    </a:cubicBezTo>
                    <a:cubicBezTo>
                      <a:pt x="2762" y="7645"/>
                      <a:pt x="2882" y="7765"/>
                      <a:pt x="2882" y="7765"/>
                    </a:cubicBezTo>
                    <a:cubicBezTo>
                      <a:pt x="2882" y="7765"/>
                      <a:pt x="3002" y="8304"/>
                      <a:pt x="3583" y="8304"/>
                    </a:cubicBezTo>
                    <a:cubicBezTo>
                      <a:pt x="4163" y="8304"/>
                      <a:pt x="4464" y="7944"/>
                      <a:pt x="4464" y="7944"/>
                    </a:cubicBezTo>
                    <a:lnTo>
                      <a:pt x="4464" y="7944"/>
                    </a:lnTo>
                    <a:cubicBezTo>
                      <a:pt x="4464" y="7944"/>
                      <a:pt x="4300" y="8630"/>
                      <a:pt x="4920" y="8630"/>
                    </a:cubicBezTo>
                    <a:cubicBezTo>
                      <a:pt x="4952" y="8630"/>
                      <a:pt x="4987" y="8629"/>
                      <a:pt x="5024" y="8625"/>
                    </a:cubicBezTo>
                    <a:cubicBezTo>
                      <a:pt x="5764" y="8565"/>
                      <a:pt x="6305" y="7765"/>
                      <a:pt x="6305" y="7765"/>
                    </a:cubicBezTo>
                    <a:cubicBezTo>
                      <a:pt x="6305" y="7765"/>
                      <a:pt x="7084" y="7544"/>
                      <a:pt x="7405" y="6904"/>
                    </a:cubicBezTo>
                    <a:cubicBezTo>
                      <a:pt x="7725" y="6244"/>
                      <a:pt x="8685" y="2482"/>
                      <a:pt x="8085" y="801"/>
                    </a:cubicBezTo>
                    <a:lnTo>
                      <a:pt x="35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54"/>
              <p:cNvSpPr/>
              <p:nvPr/>
            </p:nvSpPr>
            <p:spPr>
              <a:xfrm>
                <a:off x="7048610" y="2515318"/>
                <a:ext cx="205687" cy="106665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2791" extrusionOk="0">
                    <a:moveTo>
                      <a:pt x="512" y="0"/>
                    </a:moveTo>
                    <a:cubicBezTo>
                      <a:pt x="475" y="0"/>
                      <a:pt x="444" y="3"/>
                      <a:pt x="420" y="9"/>
                    </a:cubicBezTo>
                    <a:cubicBezTo>
                      <a:pt x="1" y="109"/>
                      <a:pt x="521" y="1991"/>
                      <a:pt x="521" y="1991"/>
                    </a:cubicBezTo>
                    <a:lnTo>
                      <a:pt x="2242" y="2290"/>
                    </a:lnTo>
                    <a:lnTo>
                      <a:pt x="5023" y="2791"/>
                    </a:lnTo>
                    <a:lnTo>
                      <a:pt x="5343" y="1310"/>
                    </a:lnTo>
                    <a:cubicBezTo>
                      <a:pt x="5381" y="1119"/>
                      <a:pt x="5219" y="928"/>
                      <a:pt x="5012" y="928"/>
                    </a:cubicBezTo>
                    <a:cubicBezTo>
                      <a:pt x="5003" y="928"/>
                      <a:pt x="4993" y="928"/>
                      <a:pt x="4983" y="929"/>
                    </a:cubicBezTo>
                    <a:cubicBezTo>
                      <a:pt x="4563" y="990"/>
                      <a:pt x="3942" y="1070"/>
                      <a:pt x="3462" y="1129"/>
                    </a:cubicBezTo>
                    <a:lnTo>
                      <a:pt x="3462" y="889"/>
                    </a:lnTo>
                    <a:cubicBezTo>
                      <a:pt x="3424" y="738"/>
                      <a:pt x="1126" y="0"/>
                      <a:pt x="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54"/>
              <p:cNvSpPr/>
              <p:nvPr/>
            </p:nvSpPr>
            <p:spPr>
              <a:xfrm>
                <a:off x="5856326" y="901388"/>
                <a:ext cx="1208399" cy="1265037"/>
              </a:xfrm>
              <a:custGeom>
                <a:avLst/>
                <a:gdLst/>
                <a:ahLst/>
                <a:cxnLst/>
                <a:rect l="l" t="t" r="r" b="b"/>
                <a:pathLst>
                  <a:path w="31619" h="33101" extrusionOk="0">
                    <a:moveTo>
                      <a:pt x="6612" y="1"/>
                    </a:moveTo>
                    <a:cubicBezTo>
                      <a:pt x="5756" y="1"/>
                      <a:pt x="4904" y="47"/>
                      <a:pt x="4083" y="157"/>
                    </a:cubicBezTo>
                    <a:cubicBezTo>
                      <a:pt x="3543" y="237"/>
                      <a:pt x="2703" y="397"/>
                      <a:pt x="1921" y="997"/>
                    </a:cubicBezTo>
                    <a:cubicBezTo>
                      <a:pt x="621" y="1998"/>
                      <a:pt x="301" y="3599"/>
                      <a:pt x="200" y="4178"/>
                    </a:cubicBezTo>
                    <a:cubicBezTo>
                      <a:pt x="141" y="4418"/>
                      <a:pt x="120" y="4658"/>
                      <a:pt x="101" y="4899"/>
                    </a:cubicBezTo>
                    <a:cubicBezTo>
                      <a:pt x="0" y="6000"/>
                      <a:pt x="181" y="6940"/>
                      <a:pt x="381" y="7601"/>
                    </a:cubicBezTo>
                    <a:cubicBezTo>
                      <a:pt x="661" y="8762"/>
                      <a:pt x="982" y="9981"/>
                      <a:pt x="1382" y="11262"/>
                    </a:cubicBezTo>
                    <a:cubicBezTo>
                      <a:pt x="1742" y="12383"/>
                      <a:pt x="2142" y="13524"/>
                      <a:pt x="2602" y="14704"/>
                    </a:cubicBezTo>
                    <a:cubicBezTo>
                      <a:pt x="3122" y="16025"/>
                      <a:pt x="3663" y="17246"/>
                      <a:pt x="4223" y="18386"/>
                    </a:cubicBezTo>
                    <a:cubicBezTo>
                      <a:pt x="3863" y="20328"/>
                      <a:pt x="3503" y="22268"/>
                      <a:pt x="3103" y="24229"/>
                    </a:cubicBezTo>
                    <a:cubicBezTo>
                      <a:pt x="2903" y="25270"/>
                      <a:pt x="2703" y="26291"/>
                      <a:pt x="2482" y="27311"/>
                    </a:cubicBezTo>
                    <a:cubicBezTo>
                      <a:pt x="3583" y="28573"/>
                      <a:pt x="5563" y="30494"/>
                      <a:pt x="8626" y="31794"/>
                    </a:cubicBezTo>
                    <a:cubicBezTo>
                      <a:pt x="10957" y="32782"/>
                      <a:pt x="13209" y="33100"/>
                      <a:pt x="15149" y="33100"/>
                    </a:cubicBezTo>
                    <a:cubicBezTo>
                      <a:pt x="17805" y="33100"/>
                      <a:pt x="19874" y="32503"/>
                      <a:pt x="20753" y="32215"/>
                    </a:cubicBezTo>
                    <a:cubicBezTo>
                      <a:pt x="21553" y="30374"/>
                      <a:pt x="22373" y="28173"/>
                      <a:pt x="23053" y="25651"/>
                    </a:cubicBezTo>
                    <a:cubicBezTo>
                      <a:pt x="23574" y="23690"/>
                      <a:pt x="23915" y="21868"/>
                      <a:pt x="24155" y="20227"/>
                    </a:cubicBezTo>
                    <a:cubicBezTo>
                      <a:pt x="25436" y="19627"/>
                      <a:pt x="27096" y="18687"/>
                      <a:pt x="28757" y="17226"/>
                    </a:cubicBezTo>
                    <a:cubicBezTo>
                      <a:pt x="29398" y="16665"/>
                      <a:pt x="30017" y="16246"/>
                      <a:pt x="30538" y="15445"/>
                    </a:cubicBezTo>
                    <a:cubicBezTo>
                      <a:pt x="30658" y="15264"/>
                      <a:pt x="31119" y="14544"/>
                      <a:pt x="31378" y="13543"/>
                    </a:cubicBezTo>
                    <a:cubicBezTo>
                      <a:pt x="31439" y="13263"/>
                      <a:pt x="31498" y="12983"/>
                      <a:pt x="31519" y="12663"/>
                    </a:cubicBezTo>
                    <a:cubicBezTo>
                      <a:pt x="31538" y="12583"/>
                      <a:pt x="31538" y="12503"/>
                      <a:pt x="31538" y="12423"/>
                    </a:cubicBezTo>
                    <a:cubicBezTo>
                      <a:pt x="31618" y="10963"/>
                      <a:pt x="31119" y="9741"/>
                      <a:pt x="30658" y="8901"/>
                    </a:cubicBezTo>
                    <a:cubicBezTo>
                      <a:pt x="30478" y="8581"/>
                      <a:pt x="30318" y="8321"/>
                      <a:pt x="30177" y="8121"/>
                    </a:cubicBezTo>
                    <a:cubicBezTo>
                      <a:pt x="29518" y="7081"/>
                      <a:pt x="28157" y="5560"/>
                      <a:pt x="21292" y="3098"/>
                    </a:cubicBezTo>
                    <a:cubicBezTo>
                      <a:pt x="19992" y="2617"/>
                      <a:pt x="18491" y="2118"/>
                      <a:pt x="16751" y="1577"/>
                    </a:cubicBezTo>
                    <a:cubicBezTo>
                      <a:pt x="16751" y="1577"/>
                      <a:pt x="14449" y="877"/>
                      <a:pt x="11407" y="397"/>
                    </a:cubicBezTo>
                    <a:cubicBezTo>
                      <a:pt x="9919" y="173"/>
                      <a:pt x="8258" y="1"/>
                      <a:pt x="6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54"/>
              <p:cNvSpPr/>
              <p:nvPr/>
            </p:nvSpPr>
            <p:spPr>
              <a:xfrm>
                <a:off x="5856326" y="1088574"/>
                <a:ext cx="208859" cy="276886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7245" extrusionOk="0">
                    <a:moveTo>
                      <a:pt x="101" y="1"/>
                    </a:moveTo>
                    <a:lnTo>
                      <a:pt x="101" y="1"/>
                    </a:lnTo>
                    <a:cubicBezTo>
                      <a:pt x="0" y="1102"/>
                      <a:pt x="181" y="2042"/>
                      <a:pt x="381" y="2703"/>
                    </a:cubicBezTo>
                    <a:cubicBezTo>
                      <a:pt x="661" y="3864"/>
                      <a:pt x="982" y="5083"/>
                      <a:pt x="1382" y="6364"/>
                    </a:cubicBezTo>
                    <a:lnTo>
                      <a:pt x="5184" y="7245"/>
                    </a:lnTo>
                    <a:lnTo>
                      <a:pt x="5464" y="4163"/>
                    </a:lnTo>
                    <a:cubicBezTo>
                      <a:pt x="1942" y="3002"/>
                      <a:pt x="301" y="382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54"/>
              <p:cNvSpPr/>
              <p:nvPr/>
            </p:nvSpPr>
            <p:spPr>
              <a:xfrm>
                <a:off x="5629204" y="1274460"/>
                <a:ext cx="513987" cy="377895"/>
              </a:xfrm>
              <a:custGeom>
                <a:avLst/>
                <a:gdLst/>
                <a:ahLst/>
                <a:cxnLst/>
                <a:rect l="l" t="t" r="r" b="b"/>
                <a:pathLst>
                  <a:path w="13449" h="9888" extrusionOk="0">
                    <a:moveTo>
                      <a:pt x="6589" y="1"/>
                    </a:moveTo>
                    <a:cubicBezTo>
                      <a:pt x="4793" y="1"/>
                      <a:pt x="3006" y="693"/>
                      <a:pt x="1821" y="2001"/>
                    </a:cubicBezTo>
                    <a:cubicBezTo>
                      <a:pt x="1602" y="2261"/>
                      <a:pt x="1" y="4042"/>
                      <a:pt x="460" y="6124"/>
                    </a:cubicBezTo>
                    <a:cubicBezTo>
                      <a:pt x="1020" y="8664"/>
                      <a:pt x="4283" y="9825"/>
                      <a:pt x="6484" y="9886"/>
                    </a:cubicBezTo>
                    <a:cubicBezTo>
                      <a:pt x="6545" y="9887"/>
                      <a:pt x="6606" y="9888"/>
                      <a:pt x="6668" y="9888"/>
                    </a:cubicBezTo>
                    <a:cubicBezTo>
                      <a:pt x="9046" y="9888"/>
                      <a:pt x="12481" y="8777"/>
                      <a:pt x="13008" y="6164"/>
                    </a:cubicBezTo>
                    <a:cubicBezTo>
                      <a:pt x="13448" y="3902"/>
                      <a:pt x="11487" y="1740"/>
                      <a:pt x="9806" y="820"/>
                    </a:cubicBezTo>
                    <a:cubicBezTo>
                      <a:pt x="8825" y="268"/>
                      <a:pt x="7705" y="1"/>
                      <a:pt x="6589" y="1"/>
                    </a:cubicBezTo>
                    <a:close/>
                  </a:path>
                </a:pathLst>
              </a:custGeom>
              <a:solidFill>
                <a:srgbClr val="813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54"/>
              <p:cNvSpPr/>
              <p:nvPr/>
            </p:nvSpPr>
            <p:spPr>
              <a:xfrm>
                <a:off x="5576886" y="1371759"/>
                <a:ext cx="485248" cy="359627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9410" extrusionOk="0">
                    <a:moveTo>
                      <a:pt x="6081" y="0"/>
                    </a:moveTo>
                    <a:cubicBezTo>
                      <a:pt x="5497" y="0"/>
                      <a:pt x="4313" y="1640"/>
                      <a:pt x="3990" y="2436"/>
                    </a:cubicBezTo>
                    <a:cubicBezTo>
                      <a:pt x="3651" y="3277"/>
                      <a:pt x="1869" y="5278"/>
                      <a:pt x="1869" y="5278"/>
                    </a:cubicBezTo>
                    <a:cubicBezTo>
                      <a:pt x="0" y="8044"/>
                      <a:pt x="2222" y="9410"/>
                      <a:pt x="2919" y="9410"/>
                    </a:cubicBezTo>
                    <a:cubicBezTo>
                      <a:pt x="2954" y="9410"/>
                      <a:pt x="2984" y="9407"/>
                      <a:pt x="3011" y="9400"/>
                    </a:cubicBezTo>
                    <a:cubicBezTo>
                      <a:pt x="3571" y="9280"/>
                      <a:pt x="5972" y="8300"/>
                      <a:pt x="6952" y="8039"/>
                    </a:cubicBezTo>
                    <a:cubicBezTo>
                      <a:pt x="7493" y="7896"/>
                      <a:pt x="7724" y="7887"/>
                      <a:pt x="8103" y="7887"/>
                    </a:cubicBezTo>
                    <a:cubicBezTo>
                      <a:pt x="8163" y="7887"/>
                      <a:pt x="8226" y="7887"/>
                      <a:pt x="8294" y="7887"/>
                    </a:cubicBezTo>
                    <a:cubicBezTo>
                      <a:pt x="8582" y="7887"/>
                      <a:pt x="8965" y="7883"/>
                      <a:pt x="9574" y="7839"/>
                    </a:cubicBezTo>
                    <a:cubicBezTo>
                      <a:pt x="11255" y="7700"/>
                      <a:pt x="12195" y="6959"/>
                      <a:pt x="12176" y="6659"/>
                    </a:cubicBezTo>
                    <a:cubicBezTo>
                      <a:pt x="12169" y="6559"/>
                      <a:pt x="12073" y="6526"/>
                      <a:pt x="11949" y="6526"/>
                    </a:cubicBezTo>
                    <a:cubicBezTo>
                      <a:pt x="11700" y="6526"/>
                      <a:pt x="11335" y="6659"/>
                      <a:pt x="11335" y="6659"/>
                    </a:cubicBezTo>
                    <a:cubicBezTo>
                      <a:pt x="11335" y="6659"/>
                      <a:pt x="12696" y="5779"/>
                      <a:pt x="12515" y="5259"/>
                    </a:cubicBezTo>
                    <a:cubicBezTo>
                      <a:pt x="12458" y="5103"/>
                      <a:pt x="12315" y="5042"/>
                      <a:pt x="12120" y="5042"/>
                    </a:cubicBezTo>
                    <a:cubicBezTo>
                      <a:pt x="11636" y="5042"/>
                      <a:pt x="10833" y="5421"/>
                      <a:pt x="10234" y="5678"/>
                    </a:cubicBezTo>
                    <a:cubicBezTo>
                      <a:pt x="9874" y="5832"/>
                      <a:pt x="9381" y="5876"/>
                      <a:pt x="8936" y="5876"/>
                    </a:cubicBezTo>
                    <a:cubicBezTo>
                      <a:pt x="8342" y="5876"/>
                      <a:pt x="7833" y="5798"/>
                      <a:pt x="7833" y="5798"/>
                    </a:cubicBezTo>
                    <a:cubicBezTo>
                      <a:pt x="7833" y="5798"/>
                      <a:pt x="11074" y="2956"/>
                      <a:pt x="10535" y="2377"/>
                    </a:cubicBezTo>
                    <a:cubicBezTo>
                      <a:pt x="10489" y="2325"/>
                      <a:pt x="10420" y="2302"/>
                      <a:pt x="10332" y="2302"/>
                    </a:cubicBezTo>
                    <a:cubicBezTo>
                      <a:pt x="9445" y="2302"/>
                      <a:pt x="6633" y="4718"/>
                      <a:pt x="5954" y="4718"/>
                    </a:cubicBezTo>
                    <a:cubicBezTo>
                      <a:pt x="5947" y="4718"/>
                      <a:pt x="5939" y="4718"/>
                      <a:pt x="5932" y="4717"/>
                    </a:cubicBezTo>
                    <a:cubicBezTo>
                      <a:pt x="5212" y="4658"/>
                      <a:pt x="5452" y="3037"/>
                      <a:pt x="5992" y="2057"/>
                    </a:cubicBezTo>
                    <a:cubicBezTo>
                      <a:pt x="6552" y="1075"/>
                      <a:pt x="6733" y="216"/>
                      <a:pt x="6172" y="16"/>
                    </a:cubicBezTo>
                    <a:cubicBezTo>
                      <a:pt x="6144" y="5"/>
                      <a:pt x="6113" y="0"/>
                      <a:pt x="60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54"/>
              <p:cNvSpPr/>
              <p:nvPr/>
            </p:nvSpPr>
            <p:spPr>
              <a:xfrm>
                <a:off x="6292225" y="916522"/>
                <a:ext cx="377856" cy="385462"/>
              </a:xfrm>
              <a:custGeom>
                <a:avLst/>
                <a:gdLst/>
                <a:ahLst/>
                <a:cxnLst/>
                <a:rect l="l" t="t" r="r" b="b"/>
                <a:pathLst>
                  <a:path w="9887" h="10086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1" y="3203"/>
                      <a:pt x="361" y="9666"/>
                      <a:pt x="2503" y="10066"/>
                    </a:cubicBezTo>
                    <a:cubicBezTo>
                      <a:pt x="2574" y="10079"/>
                      <a:pt x="2648" y="10086"/>
                      <a:pt x="2723" y="10086"/>
                    </a:cubicBezTo>
                    <a:cubicBezTo>
                      <a:pt x="4675" y="10086"/>
                      <a:pt x="7903" y="5707"/>
                      <a:pt x="9886" y="2702"/>
                    </a:cubicBezTo>
                    <a:cubicBezTo>
                      <a:pt x="8586" y="2221"/>
                      <a:pt x="7085" y="1722"/>
                      <a:pt x="5345" y="1181"/>
                    </a:cubicBezTo>
                    <a:cubicBezTo>
                      <a:pt x="5345" y="1181"/>
                      <a:pt x="3043" y="48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54"/>
              <p:cNvSpPr/>
              <p:nvPr/>
            </p:nvSpPr>
            <p:spPr>
              <a:xfrm>
                <a:off x="6779411" y="1241517"/>
                <a:ext cx="285294" cy="328174"/>
              </a:xfrm>
              <a:custGeom>
                <a:avLst/>
                <a:gdLst/>
                <a:ahLst/>
                <a:cxnLst/>
                <a:rect l="l" t="t" r="r" b="b"/>
                <a:pathLst>
                  <a:path w="7465" h="8587" extrusionOk="0">
                    <a:moveTo>
                      <a:pt x="6504" y="1"/>
                    </a:moveTo>
                    <a:cubicBezTo>
                      <a:pt x="5623" y="1242"/>
                      <a:pt x="3763" y="3063"/>
                      <a:pt x="1" y="4184"/>
                    </a:cubicBezTo>
                    <a:lnTo>
                      <a:pt x="1" y="8587"/>
                    </a:lnTo>
                    <a:cubicBezTo>
                      <a:pt x="1" y="8587"/>
                      <a:pt x="4983" y="6185"/>
                      <a:pt x="7384" y="3523"/>
                    </a:cubicBezTo>
                    <a:cubicBezTo>
                      <a:pt x="7464" y="2063"/>
                      <a:pt x="6965" y="841"/>
                      <a:pt x="65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54"/>
              <p:cNvSpPr/>
              <p:nvPr/>
            </p:nvSpPr>
            <p:spPr>
              <a:xfrm>
                <a:off x="6111002" y="1460957"/>
                <a:ext cx="237140" cy="364901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9548" extrusionOk="0">
                    <a:moveTo>
                      <a:pt x="2593" y="0"/>
                    </a:moveTo>
                    <a:cubicBezTo>
                      <a:pt x="2555" y="0"/>
                      <a:pt x="2519" y="1"/>
                      <a:pt x="2482" y="3"/>
                    </a:cubicBezTo>
                    <a:cubicBezTo>
                      <a:pt x="2061" y="22"/>
                      <a:pt x="1722" y="163"/>
                      <a:pt x="1442" y="403"/>
                    </a:cubicBezTo>
                    <a:cubicBezTo>
                      <a:pt x="1162" y="643"/>
                      <a:pt x="961" y="1003"/>
                      <a:pt x="841" y="1484"/>
                    </a:cubicBezTo>
                    <a:lnTo>
                      <a:pt x="841" y="1503"/>
                    </a:lnTo>
                    <a:cubicBezTo>
                      <a:pt x="1381" y="1804"/>
                      <a:pt x="1941" y="2084"/>
                      <a:pt x="2502" y="2324"/>
                    </a:cubicBezTo>
                    <a:cubicBezTo>
                      <a:pt x="2602" y="2044"/>
                      <a:pt x="2742" y="1844"/>
                      <a:pt x="2923" y="1743"/>
                    </a:cubicBezTo>
                    <a:cubicBezTo>
                      <a:pt x="3017" y="1705"/>
                      <a:pt x="3120" y="1685"/>
                      <a:pt x="3232" y="1685"/>
                    </a:cubicBezTo>
                    <a:cubicBezTo>
                      <a:pt x="3358" y="1685"/>
                      <a:pt x="3495" y="1711"/>
                      <a:pt x="3643" y="1764"/>
                    </a:cubicBezTo>
                    <a:cubicBezTo>
                      <a:pt x="3923" y="1884"/>
                      <a:pt x="4123" y="2004"/>
                      <a:pt x="4263" y="2183"/>
                    </a:cubicBezTo>
                    <a:cubicBezTo>
                      <a:pt x="4383" y="2364"/>
                      <a:pt x="4443" y="2564"/>
                      <a:pt x="4403" y="2784"/>
                    </a:cubicBezTo>
                    <a:lnTo>
                      <a:pt x="4403" y="2804"/>
                    </a:lnTo>
                    <a:cubicBezTo>
                      <a:pt x="4383" y="2944"/>
                      <a:pt x="4303" y="3104"/>
                      <a:pt x="4203" y="3245"/>
                    </a:cubicBezTo>
                    <a:cubicBezTo>
                      <a:pt x="4102" y="3405"/>
                      <a:pt x="3963" y="3544"/>
                      <a:pt x="3803" y="3645"/>
                    </a:cubicBezTo>
                    <a:cubicBezTo>
                      <a:pt x="2602" y="4525"/>
                      <a:pt x="1402" y="5265"/>
                      <a:pt x="220" y="5886"/>
                    </a:cubicBezTo>
                    <a:cubicBezTo>
                      <a:pt x="161" y="6326"/>
                      <a:pt x="81" y="6786"/>
                      <a:pt x="1" y="7247"/>
                    </a:cubicBezTo>
                    <a:cubicBezTo>
                      <a:pt x="1661" y="8248"/>
                      <a:pt x="3403" y="9027"/>
                      <a:pt x="5143" y="9547"/>
                    </a:cubicBezTo>
                    <a:cubicBezTo>
                      <a:pt x="5223" y="9048"/>
                      <a:pt x="5303" y="8528"/>
                      <a:pt x="5383" y="8027"/>
                    </a:cubicBezTo>
                    <a:cubicBezTo>
                      <a:pt x="4383" y="7746"/>
                      <a:pt x="3382" y="7367"/>
                      <a:pt x="2381" y="6906"/>
                    </a:cubicBezTo>
                    <a:cubicBezTo>
                      <a:pt x="3243" y="6407"/>
                      <a:pt x="4102" y="5825"/>
                      <a:pt x="4964" y="5185"/>
                    </a:cubicBezTo>
                    <a:cubicBezTo>
                      <a:pt x="5263" y="4945"/>
                      <a:pt x="5524" y="4665"/>
                      <a:pt x="5724" y="4325"/>
                    </a:cubicBezTo>
                    <a:cubicBezTo>
                      <a:pt x="5924" y="3984"/>
                      <a:pt x="6064" y="3624"/>
                      <a:pt x="6124" y="3245"/>
                    </a:cubicBezTo>
                    <a:cubicBezTo>
                      <a:pt x="6204" y="2784"/>
                      <a:pt x="6164" y="2364"/>
                      <a:pt x="6004" y="1983"/>
                    </a:cubicBezTo>
                    <a:cubicBezTo>
                      <a:pt x="5863" y="1604"/>
                      <a:pt x="5604" y="1263"/>
                      <a:pt x="5244" y="983"/>
                    </a:cubicBezTo>
                    <a:cubicBezTo>
                      <a:pt x="4884" y="703"/>
                      <a:pt x="4423" y="462"/>
                      <a:pt x="3862" y="262"/>
                    </a:cubicBezTo>
                    <a:cubicBezTo>
                      <a:pt x="3406" y="99"/>
                      <a:pt x="2982" y="0"/>
                      <a:pt x="25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4"/>
              <p:cNvSpPr/>
              <p:nvPr/>
            </p:nvSpPr>
            <p:spPr>
              <a:xfrm>
                <a:off x="6356467" y="1517556"/>
                <a:ext cx="231789" cy="340289"/>
              </a:xfrm>
              <a:custGeom>
                <a:avLst/>
                <a:gdLst/>
                <a:ahLst/>
                <a:cxnLst/>
                <a:rect l="l" t="t" r="r" b="b"/>
                <a:pathLst>
                  <a:path w="6065" h="8904" extrusionOk="0">
                    <a:moveTo>
                      <a:pt x="3427" y="1580"/>
                    </a:moveTo>
                    <a:cubicBezTo>
                      <a:pt x="3452" y="1580"/>
                      <a:pt x="3478" y="1581"/>
                      <a:pt x="3504" y="1583"/>
                    </a:cubicBezTo>
                    <a:cubicBezTo>
                      <a:pt x="3843" y="1604"/>
                      <a:pt x="4064" y="1703"/>
                      <a:pt x="4184" y="1943"/>
                    </a:cubicBezTo>
                    <a:cubicBezTo>
                      <a:pt x="4304" y="2164"/>
                      <a:pt x="4323" y="2484"/>
                      <a:pt x="4264" y="2924"/>
                    </a:cubicBezTo>
                    <a:lnTo>
                      <a:pt x="3784" y="6046"/>
                    </a:lnTo>
                    <a:cubicBezTo>
                      <a:pt x="3723" y="6486"/>
                      <a:pt x="3584" y="6807"/>
                      <a:pt x="3403" y="7026"/>
                    </a:cubicBezTo>
                    <a:cubicBezTo>
                      <a:pt x="3232" y="7215"/>
                      <a:pt x="3017" y="7315"/>
                      <a:pt x="2758" y="7315"/>
                    </a:cubicBezTo>
                    <a:cubicBezTo>
                      <a:pt x="2715" y="7315"/>
                      <a:pt x="2669" y="7312"/>
                      <a:pt x="2623" y="7306"/>
                    </a:cubicBezTo>
                    <a:cubicBezTo>
                      <a:pt x="2282" y="7287"/>
                      <a:pt x="2042" y="7146"/>
                      <a:pt x="1922" y="6906"/>
                    </a:cubicBezTo>
                    <a:cubicBezTo>
                      <a:pt x="1802" y="6666"/>
                      <a:pt x="1783" y="6326"/>
                      <a:pt x="1842" y="5905"/>
                    </a:cubicBezTo>
                    <a:cubicBezTo>
                      <a:pt x="2002" y="4885"/>
                      <a:pt x="2183" y="3864"/>
                      <a:pt x="2343" y="2824"/>
                    </a:cubicBezTo>
                    <a:cubicBezTo>
                      <a:pt x="2402" y="2404"/>
                      <a:pt x="2522" y="2084"/>
                      <a:pt x="2722" y="1884"/>
                    </a:cubicBezTo>
                    <a:cubicBezTo>
                      <a:pt x="2906" y="1681"/>
                      <a:pt x="3141" y="1580"/>
                      <a:pt x="3427" y="1580"/>
                    </a:cubicBezTo>
                    <a:close/>
                    <a:moveTo>
                      <a:pt x="3601" y="1"/>
                    </a:moveTo>
                    <a:cubicBezTo>
                      <a:pt x="2817" y="1"/>
                      <a:pt x="2190" y="146"/>
                      <a:pt x="1703" y="483"/>
                    </a:cubicBezTo>
                    <a:cubicBezTo>
                      <a:pt x="1182" y="862"/>
                      <a:pt x="862" y="1404"/>
                      <a:pt x="742" y="2164"/>
                    </a:cubicBezTo>
                    <a:cubicBezTo>
                      <a:pt x="542" y="3464"/>
                      <a:pt x="321" y="4745"/>
                      <a:pt x="121" y="6025"/>
                    </a:cubicBezTo>
                    <a:cubicBezTo>
                      <a:pt x="1" y="6786"/>
                      <a:pt x="121" y="7426"/>
                      <a:pt x="502" y="7946"/>
                    </a:cubicBezTo>
                    <a:cubicBezTo>
                      <a:pt x="881" y="8447"/>
                      <a:pt x="1502" y="8787"/>
                      <a:pt x="2362" y="8888"/>
                    </a:cubicBezTo>
                    <a:cubicBezTo>
                      <a:pt x="2479" y="8899"/>
                      <a:pt x="2592" y="8904"/>
                      <a:pt x="2702" y="8904"/>
                    </a:cubicBezTo>
                    <a:cubicBezTo>
                      <a:pt x="3404" y="8904"/>
                      <a:pt x="3971" y="8687"/>
                      <a:pt x="4403" y="8307"/>
                    </a:cubicBezTo>
                    <a:cubicBezTo>
                      <a:pt x="4904" y="7866"/>
                      <a:pt x="5225" y="7226"/>
                      <a:pt x="5345" y="6446"/>
                    </a:cubicBezTo>
                    <a:cubicBezTo>
                      <a:pt x="5545" y="5105"/>
                      <a:pt x="5745" y="3744"/>
                      <a:pt x="5945" y="2404"/>
                    </a:cubicBezTo>
                    <a:cubicBezTo>
                      <a:pt x="6065" y="1604"/>
                      <a:pt x="5945" y="1003"/>
                      <a:pt x="5564" y="603"/>
                    </a:cubicBezTo>
                    <a:cubicBezTo>
                      <a:pt x="5204" y="182"/>
                      <a:pt x="4603" y="22"/>
                      <a:pt x="3763" y="3"/>
                    </a:cubicBezTo>
                    <a:cubicBezTo>
                      <a:pt x="3708" y="1"/>
                      <a:pt x="3654" y="1"/>
                      <a:pt x="36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4"/>
              <p:cNvSpPr/>
              <p:nvPr/>
            </p:nvSpPr>
            <p:spPr>
              <a:xfrm>
                <a:off x="6305983" y="873375"/>
                <a:ext cx="379729" cy="213292"/>
              </a:xfrm>
              <a:custGeom>
                <a:avLst/>
                <a:gdLst/>
                <a:ahLst/>
                <a:cxnLst/>
                <a:rect l="l" t="t" r="r" b="b"/>
                <a:pathLst>
                  <a:path w="9936" h="5581" extrusionOk="0">
                    <a:moveTo>
                      <a:pt x="193" y="0"/>
                    </a:moveTo>
                    <a:cubicBezTo>
                      <a:pt x="182" y="0"/>
                      <a:pt x="171" y="3"/>
                      <a:pt x="161" y="9"/>
                    </a:cubicBezTo>
                    <a:cubicBezTo>
                      <a:pt x="1" y="49"/>
                      <a:pt x="1" y="450"/>
                      <a:pt x="22" y="890"/>
                    </a:cubicBezTo>
                    <a:cubicBezTo>
                      <a:pt x="81" y="2310"/>
                      <a:pt x="121" y="3211"/>
                      <a:pt x="622" y="4311"/>
                    </a:cubicBezTo>
                    <a:cubicBezTo>
                      <a:pt x="662" y="4412"/>
                      <a:pt x="702" y="4471"/>
                      <a:pt x="721" y="4532"/>
                    </a:cubicBezTo>
                    <a:cubicBezTo>
                      <a:pt x="942" y="4631"/>
                      <a:pt x="1362" y="4791"/>
                      <a:pt x="1882" y="4791"/>
                    </a:cubicBezTo>
                    <a:cubicBezTo>
                      <a:pt x="2103" y="4791"/>
                      <a:pt x="2282" y="4751"/>
                      <a:pt x="2442" y="4711"/>
                    </a:cubicBezTo>
                    <a:cubicBezTo>
                      <a:pt x="2442" y="4711"/>
                      <a:pt x="4785" y="4852"/>
                      <a:pt x="6605" y="5351"/>
                    </a:cubicBezTo>
                    <a:cubicBezTo>
                      <a:pt x="7038" y="5482"/>
                      <a:pt x="7460" y="5581"/>
                      <a:pt x="7873" y="5581"/>
                    </a:cubicBezTo>
                    <a:cubicBezTo>
                      <a:pt x="8032" y="5581"/>
                      <a:pt x="8190" y="5566"/>
                      <a:pt x="8347" y="5532"/>
                    </a:cubicBezTo>
                    <a:cubicBezTo>
                      <a:pt x="8766" y="4671"/>
                      <a:pt x="9547" y="2910"/>
                      <a:pt x="9787" y="2291"/>
                    </a:cubicBezTo>
                    <a:cubicBezTo>
                      <a:pt x="9935" y="1896"/>
                      <a:pt x="9817" y="1821"/>
                      <a:pt x="9705" y="1821"/>
                    </a:cubicBezTo>
                    <a:cubicBezTo>
                      <a:pt x="9635" y="1821"/>
                      <a:pt x="9566" y="1850"/>
                      <a:pt x="9566" y="1850"/>
                    </a:cubicBezTo>
                    <a:cubicBezTo>
                      <a:pt x="8307" y="2161"/>
                      <a:pt x="7191" y="2286"/>
                      <a:pt x="6210" y="2286"/>
                    </a:cubicBezTo>
                    <a:cubicBezTo>
                      <a:pt x="2136" y="2286"/>
                      <a:pt x="382" y="129"/>
                      <a:pt x="382" y="129"/>
                    </a:cubicBezTo>
                    <a:cubicBezTo>
                      <a:pt x="331" y="78"/>
                      <a:pt x="253" y="0"/>
                      <a:pt x="1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54"/>
              <p:cNvSpPr/>
              <p:nvPr/>
            </p:nvSpPr>
            <p:spPr>
              <a:xfrm>
                <a:off x="6325168" y="766521"/>
                <a:ext cx="338072" cy="451196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11806" extrusionOk="0">
                    <a:moveTo>
                      <a:pt x="4616" y="0"/>
                    </a:moveTo>
                    <a:cubicBezTo>
                      <a:pt x="1978" y="0"/>
                      <a:pt x="580" y="2903"/>
                      <a:pt x="580" y="3246"/>
                    </a:cubicBezTo>
                    <a:cubicBezTo>
                      <a:pt x="580" y="3246"/>
                      <a:pt x="540" y="5266"/>
                      <a:pt x="1001" y="7187"/>
                    </a:cubicBezTo>
                    <a:cubicBezTo>
                      <a:pt x="740" y="7227"/>
                      <a:pt x="520" y="7267"/>
                      <a:pt x="360" y="7328"/>
                    </a:cubicBezTo>
                    <a:cubicBezTo>
                      <a:pt x="360" y="7328"/>
                      <a:pt x="0" y="11109"/>
                      <a:pt x="2001" y="11709"/>
                    </a:cubicBezTo>
                    <a:cubicBezTo>
                      <a:pt x="2217" y="11776"/>
                      <a:pt x="2430" y="11805"/>
                      <a:pt x="2638" y="11805"/>
                    </a:cubicBezTo>
                    <a:cubicBezTo>
                      <a:pt x="4385" y="11805"/>
                      <a:pt x="5823" y="9729"/>
                      <a:pt x="5823" y="9729"/>
                    </a:cubicBezTo>
                    <a:cubicBezTo>
                      <a:pt x="7383" y="8228"/>
                      <a:pt x="8245" y="5247"/>
                      <a:pt x="8485" y="3926"/>
                    </a:cubicBezTo>
                    <a:cubicBezTo>
                      <a:pt x="8845" y="2085"/>
                      <a:pt x="7925" y="364"/>
                      <a:pt x="5022" y="23"/>
                    </a:cubicBezTo>
                    <a:cubicBezTo>
                      <a:pt x="4884" y="8"/>
                      <a:pt x="4748" y="0"/>
                      <a:pt x="46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54"/>
              <p:cNvSpPr/>
              <p:nvPr/>
            </p:nvSpPr>
            <p:spPr>
              <a:xfrm>
                <a:off x="6406952" y="1139211"/>
                <a:ext cx="119353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853" extrusionOk="0">
                    <a:moveTo>
                      <a:pt x="433" y="1"/>
                    </a:moveTo>
                    <a:cubicBezTo>
                      <a:pt x="96" y="1"/>
                      <a:pt x="0" y="36"/>
                      <a:pt x="0" y="36"/>
                    </a:cubicBezTo>
                    <a:cubicBezTo>
                      <a:pt x="361" y="477"/>
                      <a:pt x="822" y="757"/>
                      <a:pt x="1382" y="837"/>
                    </a:cubicBezTo>
                    <a:cubicBezTo>
                      <a:pt x="1481" y="847"/>
                      <a:pt x="1579" y="852"/>
                      <a:pt x="1675" y="852"/>
                    </a:cubicBezTo>
                    <a:cubicBezTo>
                      <a:pt x="2139" y="852"/>
                      <a:pt x="2564" y="733"/>
                      <a:pt x="2962" y="517"/>
                    </a:cubicBezTo>
                    <a:cubicBezTo>
                      <a:pt x="2962" y="517"/>
                      <a:pt x="2983" y="497"/>
                      <a:pt x="3002" y="497"/>
                    </a:cubicBezTo>
                    <a:cubicBezTo>
                      <a:pt x="3063" y="437"/>
                      <a:pt x="3122" y="277"/>
                      <a:pt x="1862" y="116"/>
                    </a:cubicBezTo>
                    <a:cubicBezTo>
                      <a:pt x="1162" y="25"/>
                      <a:pt x="713" y="1"/>
                      <a:pt x="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54"/>
              <p:cNvSpPr/>
              <p:nvPr/>
            </p:nvSpPr>
            <p:spPr>
              <a:xfrm>
                <a:off x="6259397" y="596075"/>
                <a:ext cx="507834" cy="488764"/>
              </a:xfrm>
              <a:custGeom>
                <a:avLst/>
                <a:gdLst/>
                <a:ahLst/>
                <a:cxnLst/>
                <a:rect l="l" t="t" r="r" b="b"/>
                <a:pathLst>
                  <a:path w="13288" h="12789" extrusionOk="0">
                    <a:moveTo>
                      <a:pt x="6294" y="1"/>
                    </a:moveTo>
                    <a:cubicBezTo>
                      <a:pt x="4558" y="1"/>
                      <a:pt x="2447" y="429"/>
                      <a:pt x="1580" y="1681"/>
                    </a:cubicBezTo>
                    <a:cubicBezTo>
                      <a:pt x="460" y="3322"/>
                      <a:pt x="0" y="5523"/>
                      <a:pt x="500" y="9166"/>
                    </a:cubicBezTo>
                    <a:cubicBezTo>
                      <a:pt x="721" y="10707"/>
                      <a:pt x="1281" y="11447"/>
                      <a:pt x="1940" y="11788"/>
                    </a:cubicBezTo>
                    <a:cubicBezTo>
                      <a:pt x="1841" y="11727"/>
                      <a:pt x="1401" y="8925"/>
                      <a:pt x="1300" y="8186"/>
                    </a:cubicBezTo>
                    <a:cubicBezTo>
                      <a:pt x="1224" y="7606"/>
                      <a:pt x="1276" y="7293"/>
                      <a:pt x="1420" y="7293"/>
                    </a:cubicBezTo>
                    <a:cubicBezTo>
                      <a:pt x="1465" y="7293"/>
                      <a:pt x="1519" y="7323"/>
                      <a:pt x="1580" y="7385"/>
                    </a:cubicBezTo>
                    <a:cubicBezTo>
                      <a:pt x="1580" y="7385"/>
                      <a:pt x="3335" y="9542"/>
                      <a:pt x="7409" y="9542"/>
                    </a:cubicBezTo>
                    <a:cubicBezTo>
                      <a:pt x="8391" y="9542"/>
                      <a:pt x="9507" y="9417"/>
                      <a:pt x="10766" y="9106"/>
                    </a:cubicBezTo>
                    <a:cubicBezTo>
                      <a:pt x="10766" y="9106"/>
                      <a:pt x="10837" y="9077"/>
                      <a:pt x="10911" y="9077"/>
                    </a:cubicBezTo>
                    <a:cubicBezTo>
                      <a:pt x="11029" y="9077"/>
                      <a:pt x="11154" y="9152"/>
                      <a:pt x="11006" y="9547"/>
                    </a:cubicBezTo>
                    <a:cubicBezTo>
                      <a:pt x="10766" y="10166"/>
                      <a:pt x="9985" y="11927"/>
                      <a:pt x="9566" y="12788"/>
                    </a:cubicBezTo>
                    <a:cubicBezTo>
                      <a:pt x="10705" y="12567"/>
                      <a:pt x="11727" y="11348"/>
                      <a:pt x="12346" y="7485"/>
                    </a:cubicBezTo>
                    <a:cubicBezTo>
                      <a:pt x="13288" y="1742"/>
                      <a:pt x="9465" y="381"/>
                      <a:pt x="7684" y="101"/>
                    </a:cubicBezTo>
                    <a:cubicBezTo>
                      <a:pt x="7280" y="38"/>
                      <a:pt x="6803" y="1"/>
                      <a:pt x="62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54"/>
              <p:cNvSpPr/>
              <p:nvPr/>
            </p:nvSpPr>
            <p:spPr>
              <a:xfrm>
                <a:off x="6325894" y="845859"/>
                <a:ext cx="364862" cy="104257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2728" extrusionOk="0">
                    <a:moveTo>
                      <a:pt x="477" y="1"/>
                    </a:moveTo>
                    <a:cubicBezTo>
                      <a:pt x="317" y="1"/>
                      <a:pt x="158" y="96"/>
                      <a:pt x="80" y="249"/>
                    </a:cubicBezTo>
                    <a:cubicBezTo>
                      <a:pt x="0" y="449"/>
                      <a:pt x="101" y="689"/>
                      <a:pt x="301" y="769"/>
                    </a:cubicBezTo>
                    <a:cubicBezTo>
                      <a:pt x="320" y="789"/>
                      <a:pt x="341" y="789"/>
                      <a:pt x="360" y="809"/>
                    </a:cubicBezTo>
                    <a:cubicBezTo>
                      <a:pt x="421" y="849"/>
                      <a:pt x="501" y="889"/>
                      <a:pt x="601" y="969"/>
                    </a:cubicBezTo>
                    <a:cubicBezTo>
                      <a:pt x="961" y="1210"/>
                      <a:pt x="1582" y="1629"/>
                      <a:pt x="2503" y="1989"/>
                    </a:cubicBezTo>
                    <a:cubicBezTo>
                      <a:pt x="2522" y="2069"/>
                      <a:pt x="2543" y="2130"/>
                      <a:pt x="2562" y="2170"/>
                    </a:cubicBezTo>
                    <a:cubicBezTo>
                      <a:pt x="3251" y="2623"/>
                      <a:pt x="4370" y="2727"/>
                      <a:pt x="5256" y="2727"/>
                    </a:cubicBezTo>
                    <a:cubicBezTo>
                      <a:pt x="6016" y="2727"/>
                      <a:pt x="6604" y="2650"/>
                      <a:pt x="6604" y="2650"/>
                    </a:cubicBezTo>
                    <a:cubicBezTo>
                      <a:pt x="6604" y="2630"/>
                      <a:pt x="6625" y="2610"/>
                      <a:pt x="6644" y="2570"/>
                    </a:cubicBezTo>
                    <a:cubicBezTo>
                      <a:pt x="7425" y="2509"/>
                      <a:pt x="8285" y="2349"/>
                      <a:pt x="9206" y="2069"/>
                    </a:cubicBezTo>
                    <a:cubicBezTo>
                      <a:pt x="9426" y="2010"/>
                      <a:pt x="9547" y="1770"/>
                      <a:pt x="9486" y="1570"/>
                    </a:cubicBezTo>
                    <a:cubicBezTo>
                      <a:pt x="9437" y="1387"/>
                      <a:pt x="9265" y="1274"/>
                      <a:pt x="9094" y="1274"/>
                    </a:cubicBezTo>
                    <a:cubicBezTo>
                      <a:pt x="9057" y="1274"/>
                      <a:pt x="9021" y="1279"/>
                      <a:pt x="8986" y="1290"/>
                    </a:cubicBezTo>
                    <a:cubicBezTo>
                      <a:pt x="8186" y="1530"/>
                      <a:pt x="7445" y="1690"/>
                      <a:pt x="6785" y="1749"/>
                    </a:cubicBezTo>
                    <a:cubicBezTo>
                      <a:pt x="6705" y="1589"/>
                      <a:pt x="6564" y="1450"/>
                      <a:pt x="5964" y="1250"/>
                    </a:cubicBezTo>
                    <a:cubicBezTo>
                      <a:pt x="5603" y="1116"/>
                      <a:pt x="4897" y="928"/>
                      <a:pt x="3743" y="928"/>
                    </a:cubicBezTo>
                    <a:cubicBezTo>
                      <a:pt x="3684" y="928"/>
                      <a:pt x="3624" y="928"/>
                      <a:pt x="3562" y="929"/>
                    </a:cubicBezTo>
                    <a:cubicBezTo>
                      <a:pt x="2842" y="949"/>
                      <a:pt x="2663" y="1029"/>
                      <a:pt x="2543" y="1149"/>
                    </a:cubicBezTo>
                    <a:cubicBezTo>
                      <a:pt x="1862" y="849"/>
                      <a:pt x="1361" y="508"/>
                      <a:pt x="1062" y="289"/>
                    </a:cubicBezTo>
                    <a:cubicBezTo>
                      <a:pt x="942" y="209"/>
                      <a:pt x="841" y="148"/>
                      <a:pt x="782" y="108"/>
                    </a:cubicBezTo>
                    <a:cubicBezTo>
                      <a:pt x="721" y="68"/>
                      <a:pt x="661" y="49"/>
                      <a:pt x="621" y="28"/>
                    </a:cubicBezTo>
                    <a:cubicBezTo>
                      <a:pt x="575" y="9"/>
                      <a:pt x="526" y="1"/>
                      <a:pt x="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54"/>
              <p:cNvSpPr/>
              <p:nvPr/>
            </p:nvSpPr>
            <p:spPr>
              <a:xfrm>
                <a:off x="6295283" y="881286"/>
                <a:ext cx="387029" cy="270847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7087" extrusionOk="0">
                    <a:moveTo>
                      <a:pt x="4664" y="2543"/>
                    </a:moveTo>
                    <a:cubicBezTo>
                      <a:pt x="4784" y="2564"/>
                      <a:pt x="4924" y="2583"/>
                      <a:pt x="5044" y="2604"/>
                    </a:cubicBezTo>
                    <a:lnTo>
                      <a:pt x="4944" y="4704"/>
                    </a:lnTo>
                    <a:cubicBezTo>
                      <a:pt x="4744" y="4685"/>
                      <a:pt x="4544" y="4664"/>
                      <a:pt x="4363" y="4624"/>
                    </a:cubicBezTo>
                    <a:lnTo>
                      <a:pt x="4664" y="2583"/>
                    </a:lnTo>
                    <a:lnTo>
                      <a:pt x="4664" y="2543"/>
                    </a:lnTo>
                    <a:close/>
                    <a:moveTo>
                      <a:pt x="361" y="3624"/>
                    </a:moveTo>
                    <a:lnTo>
                      <a:pt x="361" y="3624"/>
                    </a:lnTo>
                    <a:cubicBezTo>
                      <a:pt x="742" y="3845"/>
                      <a:pt x="1502" y="4205"/>
                      <a:pt x="2583" y="4504"/>
                    </a:cubicBezTo>
                    <a:cubicBezTo>
                      <a:pt x="3003" y="4624"/>
                      <a:pt x="3504" y="4744"/>
                      <a:pt x="4064" y="4845"/>
                    </a:cubicBezTo>
                    <a:lnTo>
                      <a:pt x="3803" y="6566"/>
                    </a:lnTo>
                    <a:cubicBezTo>
                      <a:pt x="3083" y="6425"/>
                      <a:pt x="2402" y="6225"/>
                      <a:pt x="1863" y="6006"/>
                    </a:cubicBezTo>
                    <a:cubicBezTo>
                      <a:pt x="1081" y="5705"/>
                      <a:pt x="582" y="5365"/>
                      <a:pt x="521" y="5085"/>
                    </a:cubicBezTo>
                    <a:cubicBezTo>
                      <a:pt x="462" y="4725"/>
                      <a:pt x="401" y="4205"/>
                      <a:pt x="361" y="3624"/>
                    </a:cubicBezTo>
                    <a:close/>
                    <a:moveTo>
                      <a:pt x="4323" y="4904"/>
                    </a:moveTo>
                    <a:cubicBezTo>
                      <a:pt x="4523" y="4925"/>
                      <a:pt x="4724" y="4965"/>
                      <a:pt x="4924" y="4984"/>
                    </a:cubicBezTo>
                    <a:lnTo>
                      <a:pt x="4824" y="6726"/>
                    </a:lnTo>
                    <a:cubicBezTo>
                      <a:pt x="4584" y="6686"/>
                      <a:pt x="4323" y="6646"/>
                      <a:pt x="4083" y="6606"/>
                    </a:cubicBezTo>
                    <a:lnTo>
                      <a:pt x="4323" y="4904"/>
                    </a:lnTo>
                    <a:close/>
                    <a:moveTo>
                      <a:pt x="9246" y="4925"/>
                    </a:moveTo>
                    <a:lnTo>
                      <a:pt x="9246" y="4925"/>
                    </a:lnTo>
                    <a:cubicBezTo>
                      <a:pt x="9107" y="5545"/>
                      <a:pt x="8966" y="6046"/>
                      <a:pt x="8926" y="6206"/>
                    </a:cubicBezTo>
                    <a:cubicBezTo>
                      <a:pt x="8273" y="6636"/>
                      <a:pt x="7290" y="6802"/>
                      <a:pt x="6231" y="6802"/>
                    </a:cubicBezTo>
                    <a:cubicBezTo>
                      <a:pt x="5861" y="6802"/>
                      <a:pt x="5482" y="6782"/>
                      <a:pt x="5105" y="6745"/>
                    </a:cubicBezTo>
                    <a:lnTo>
                      <a:pt x="5185" y="5005"/>
                    </a:lnTo>
                    <a:cubicBezTo>
                      <a:pt x="5705" y="5064"/>
                      <a:pt x="6265" y="5104"/>
                      <a:pt x="6866" y="5104"/>
                    </a:cubicBezTo>
                    <a:cubicBezTo>
                      <a:pt x="7605" y="5104"/>
                      <a:pt x="8406" y="5045"/>
                      <a:pt x="9246" y="4925"/>
                    </a:cubicBezTo>
                    <a:close/>
                    <a:moveTo>
                      <a:pt x="409" y="1"/>
                    </a:moveTo>
                    <a:cubicBezTo>
                      <a:pt x="386" y="1"/>
                      <a:pt x="363" y="8"/>
                      <a:pt x="342" y="22"/>
                    </a:cubicBezTo>
                    <a:cubicBezTo>
                      <a:pt x="262" y="42"/>
                      <a:pt x="241" y="122"/>
                      <a:pt x="281" y="202"/>
                    </a:cubicBezTo>
                    <a:cubicBezTo>
                      <a:pt x="321" y="302"/>
                      <a:pt x="1222" y="1923"/>
                      <a:pt x="4403" y="2503"/>
                    </a:cubicBezTo>
                    <a:cubicBezTo>
                      <a:pt x="4403" y="2524"/>
                      <a:pt x="4384" y="2543"/>
                      <a:pt x="4384" y="2543"/>
                    </a:cubicBezTo>
                    <a:lnTo>
                      <a:pt x="4104" y="4584"/>
                    </a:lnTo>
                    <a:cubicBezTo>
                      <a:pt x="2042" y="4205"/>
                      <a:pt x="721" y="3524"/>
                      <a:pt x="361" y="3303"/>
                    </a:cubicBezTo>
                    <a:cubicBezTo>
                      <a:pt x="302" y="2063"/>
                      <a:pt x="302" y="742"/>
                      <a:pt x="302" y="723"/>
                    </a:cubicBezTo>
                    <a:lnTo>
                      <a:pt x="41" y="702"/>
                    </a:lnTo>
                    <a:lnTo>
                      <a:pt x="41" y="702"/>
                    </a:lnTo>
                    <a:cubicBezTo>
                      <a:pt x="41" y="843"/>
                      <a:pt x="1" y="3904"/>
                      <a:pt x="262" y="5144"/>
                    </a:cubicBezTo>
                    <a:cubicBezTo>
                      <a:pt x="361" y="5625"/>
                      <a:pt x="1142" y="6006"/>
                      <a:pt x="1762" y="6265"/>
                    </a:cubicBezTo>
                    <a:cubicBezTo>
                      <a:pt x="2362" y="6505"/>
                      <a:pt x="3103" y="6705"/>
                      <a:pt x="3904" y="6865"/>
                    </a:cubicBezTo>
                    <a:cubicBezTo>
                      <a:pt x="4664" y="7006"/>
                      <a:pt x="5444" y="7086"/>
                      <a:pt x="6204" y="7086"/>
                    </a:cubicBezTo>
                    <a:cubicBezTo>
                      <a:pt x="7346" y="7086"/>
                      <a:pt x="8406" y="6886"/>
                      <a:pt x="9126" y="6406"/>
                    </a:cubicBezTo>
                    <a:lnTo>
                      <a:pt x="9166" y="6366"/>
                    </a:lnTo>
                    <a:lnTo>
                      <a:pt x="9166" y="6326"/>
                    </a:lnTo>
                    <a:cubicBezTo>
                      <a:pt x="9206" y="6225"/>
                      <a:pt x="9766" y="4085"/>
                      <a:pt x="9886" y="2863"/>
                    </a:cubicBezTo>
                    <a:lnTo>
                      <a:pt x="9606" y="2844"/>
                    </a:lnTo>
                    <a:cubicBezTo>
                      <a:pt x="9566" y="3343"/>
                      <a:pt x="9446" y="4024"/>
                      <a:pt x="9307" y="4645"/>
                    </a:cubicBezTo>
                    <a:cubicBezTo>
                      <a:pt x="8421" y="4771"/>
                      <a:pt x="7588" y="4825"/>
                      <a:pt x="6816" y="4825"/>
                    </a:cubicBezTo>
                    <a:cubicBezTo>
                      <a:pt x="6245" y="4825"/>
                      <a:pt x="5706" y="4795"/>
                      <a:pt x="5204" y="4744"/>
                    </a:cubicBezTo>
                    <a:lnTo>
                      <a:pt x="5324" y="2644"/>
                    </a:lnTo>
                    <a:cubicBezTo>
                      <a:pt x="5764" y="2684"/>
                      <a:pt x="6244" y="2703"/>
                      <a:pt x="6785" y="2703"/>
                    </a:cubicBezTo>
                    <a:cubicBezTo>
                      <a:pt x="7725" y="2703"/>
                      <a:pt x="8787" y="2623"/>
                      <a:pt x="10007" y="2444"/>
                    </a:cubicBezTo>
                    <a:cubicBezTo>
                      <a:pt x="10067" y="2423"/>
                      <a:pt x="10127" y="2364"/>
                      <a:pt x="10107" y="2284"/>
                    </a:cubicBezTo>
                    <a:cubicBezTo>
                      <a:pt x="10107" y="2204"/>
                      <a:pt x="10027" y="2164"/>
                      <a:pt x="9967" y="2164"/>
                    </a:cubicBezTo>
                    <a:cubicBezTo>
                      <a:pt x="8783" y="2350"/>
                      <a:pt x="7740" y="2429"/>
                      <a:pt x="6822" y="2429"/>
                    </a:cubicBezTo>
                    <a:cubicBezTo>
                      <a:pt x="1827" y="2429"/>
                      <a:pt x="539" y="95"/>
                      <a:pt x="521" y="62"/>
                    </a:cubicBezTo>
                    <a:cubicBezTo>
                      <a:pt x="495" y="23"/>
                      <a:pt x="452" y="1"/>
                      <a:pt x="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5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AWARDS</a:t>
            </a:r>
            <a:endParaRPr dirty="0"/>
          </a:p>
        </p:txBody>
      </p:sp>
      <p:sp>
        <p:nvSpPr>
          <p:cNvPr id="2341" name="Google Shape;2341;p56"/>
          <p:cNvSpPr txBox="1">
            <a:spLocks noGrp="1"/>
          </p:cNvSpPr>
          <p:nvPr>
            <p:ph type="title" idx="5"/>
          </p:nvPr>
        </p:nvSpPr>
        <p:spPr>
          <a:xfrm>
            <a:off x="5497493" y="2016456"/>
            <a:ext cx="2711401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 McCaffery</a:t>
            </a:r>
            <a:endParaRPr dirty="0"/>
          </a:p>
        </p:txBody>
      </p:sp>
      <p:sp>
        <p:nvSpPr>
          <p:cNvPr id="2342" name="Google Shape;2342;p56"/>
          <p:cNvSpPr txBox="1">
            <a:spLocks noGrp="1"/>
          </p:cNvSpPr>
          <p:nvPr>
            <p:ph type="title" idx="2"/>
          </p:nvPr>
        </p:nvSpPr>
        <p:spPr>
          <a:xfrm>
            <a:off x="1150199" y="15273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Austin Ekeler</a:t>
            </a:r>
            <a:endParaRPr dirty="0"/>
          </a:p>
        </p:txBody>
      </p:sp>
      <p:sp>
        <p:nvSpPr>
          <p:cNvPr id="2343" name="Google Shape;2343;p56"/>
          <p:cNvSpPr txBox="1">
            <a:spLocks noGrp="1"/>
          </p:cNvSpPr>
          <p:nvPr>
            <p:ph type="subTitle" idx="1"/>
          </p:nvPr>
        </p:nvSpPr>
        <p:spPr>
          <a:xfrm>
            <a:off x="1150199" y="18732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RB2 according to all models.</a:t>
            </a:r>
            <a:endParaRPr dirty="0"/>
          </a:p>
        </p:txBody>
      </p:sp>
      <p:sp>
        <p:nvSpPr>
          <p:cNvPr id="2344" name="Google Shape;2344;p56"/>
          <p:cNvSpPr txBox="1">
            <a:spLocks noGrp="1"/>
          </p:cNvSpPr>
          <p:nvPr>
            <p:ph type="title" idx="3"/>
          </p:nvPr>
        </p:nvSpPr>
        <p:spPr>
          <a:xfrm>
            <a:off x="3431399" y="1327400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Jonathan Taylor</a:t>
            </a:r>
            <a:endParaRPr dirty="0"/>
          </a:p>
        </p:txBody>
      </p:sp>
      <p:sp>
        <p:nvSpPr>
          <p:cNvPr id="2345" name="Google Shape;2345;p56"/>
          <p:cNvSpPr txBox="1">
            <a:spLocks noGrp="1"/>
          </p:cNvSpPr>
          <p:nvPr>
            <p:ph type="subTitle" idx="4"/>
          </p:nvPr>
        </p:nvSpPr>
        <p:spPr>
          <a:xfrm>
            <a:off x="3431399" y="1673353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RB1 according to all models. </a:t>
            </a:r>
            <a:endParaRPr dirty="0"/>
          </a:p>
        </p:txBody>
      </p:sp>
      <p:sp>
        <p:nvSpPr>
          <p:cNvPr id="2346" name="Google Shape;2346;p56"/>
          <p:cNvSpPr txBox="1">
            <a:spLocks noGrp="1"/>
          </p:cNvSpPr>
          <p:nvPr>
            <p:ph type="subTitle" idx="6"/>
          </p:nvPr>
        </p:nvSpPr>
        <p:spPr>
          <a:xfrm>
            <a:off x="5712599" y="2363478"/>
            <a:ext cx="2281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dirty="0"/>
              <a:t>RB3 according to all models. </a:t>
            </a:r>
            <a:endParaRPr dirty="0"/>
          </a:p>
        </p:txBody>
      </p:sp>
      <p:sp>
        <p:nvSpPr>
          <p:cNvPr id="2347" name="Google Shape;2347;p56"/>
          <p:cNvSpPr/>
          <p:nvPr/>
        </p:nvSpPr>
        <p:spPr>
          <a:xfrm>
            <a:off x="1150200" y="3895750"/>
            <a:ext cx="2281200" cy="70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56"/>
          <p:cNvSpPr/>
          <p:nvPr/>
        </p:nvSpPr>
        <p:spPr>
          <a:xfrm>
            <a:off x="5712600" y="4281600"/>
            <a:ext cx="2281200" cy="32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56"/>
          <p:cNvSpPr/>
          <p:nvPr/>
        </p:nvSpPr>
        <p:spPr>
          <a:xfrm>
            <a:off x="3431400" y="3523500"/>
            <a:ext cx="2281200" cy="1080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0" name="Google Shape;2350;p56"/>
          <p:cNvGrpSpPr/>
          <p:nvPr/>
        </p:nvGrpSpPr>
        <p:grpSpPr>
          <a:xfrm>
            <a:off x="1856396" y="2637040"/>
            <a:ext cx="868795" cy="1258717"/>
            <a:chOff x="2362196" y="2428640"/>
            <a:chExt cx="868795" cy="1258717"/>
          </a:xfrm>
        </p:grpSpPr>
        <p:sp>
          <p:nvSpPr>
            <p:cNvPr id="2351" name="Google Shape;2351;p56"/>
            <p:cNvSpPr/>
            <p:nvPr/>
          </p:nvSpPr>
          <p:spPr>
            <a:xfrm>
              <a:off x="2362196" y="2428640"/>
              <a:ext cx="868795" cy="1258717"/>
            </a:xfrm>
            <a:custGeom>
              <a:avLst/>
              <a:gdLst/>
              <a:ahLst/>
              <a:cxnLst/>
              <a:rect l="l" t="t" r="r" b="b"/>
              <a:pathLst>
                <a:path w="72189" h="104588" extrusionOk="0">
                  <a:moveTo>
                    <a:pt x="36107" y="0"/>
                  </a:moveTo>
                  <a:lnTo>
                    <a:pt x="24939" y="22599"/>
                  </a:lnTo>
                  <a:lnTo>
                    <a:pt x="0" y="26226"/>
                  </a:lnTo>
                  <a:lnTo>
                    <a:pt x="18054" y="43832"/>
                  </a:lnTo>
                  <a:lnTo>
                    <a:pt x="13770" y="68666"/>
                  </a:lnTo>
                  <a:lnTo>
                    <a:pt x="13770" y="68666"/>
                  </a:lnTo>
                  <a:lnTo>
                    <a:pt x="32770" y="58680"/>
                  </a:lnTo>
                  <a:lnTo>
                    <a:pt x="32770" y="64514"/>
                  </a:lnTo>
                  <a:lnTo>
                    <a:pt x="29669" y="64514"/>
                  </a:lnTo>
                  <a:lnTo>
                    <a:pt x="18290" y="75156"/>
                  </a:lnTo>
                  <a:lnTo>
                    <a:pt x="18290" y="96942"/>
                  </a:lnTo>
                  <a:lnTo>
                    <a:pt x="17869" y="96942"/>
                  </a:lnTo>
                  <a:cubicBezTo>
                    <a:pt x="13640" y="96942"/>
                    <a:pt x="10196" y="100358"/>
                    <a:pt x="10196" y="104588"/>
                  </a:cubicBezTo>
                  <a:lnTo>
                    <a:pt x="62045" y="104588"/>
                  </a:lnTo>
                  <a:cubicBezTo>
                    <a:pt x="62045" y="100358"/>
                    <a:pt x="58601" y="96942"/>
                    <a:pt x="54371" y="96942"/>
                  </a:cubicBezTo>
                  <a:lnTo>
                    <a:pt x="53923" y="96942"/>
                  </a:lnTo>
                  <a:lnTo>
                    <a:pt x="53923" y="75156"/>
                  </a:lnTo>
                  <a:lnTo>
                    <a:pt x="42571" y="64514"/>
                  </a:lnTo>
                  <a:lnTo>
                    <a:pt x="39470" y="64514"/>
                  </a:lnTo>
                  <a:lnTo>
                    <a:pt x="39470" y="58706"/>
                  </a:lnTo>
                  <a:lnTo>
                    <a:pt x="58418" y="68666"/>
                  </a:lnTo>
                  <a:lnTo>
                    <a:pt x="54161" y="43832"/>
                  </a:lnTo>
                  <a:lnTo>
                    <a:pt x="72188" y="26226"/>
                  </a:lnTo>
                  <a:lnTo>
                    <a:pt x="47249" y="22599"/>
                  </a:lnTo>
                  <a:lnTo>
                    <a:pt x="36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6"/>
            <p:cNvSpPr/>
            <p:nvPr/>
          </p:nvSpPr>
          <p:spPr>
            <a:xfrm>
              <a:off x="2481739" y="3205066"/>
              <a:ext cx="635689" cy="482291"/>
            </a:xfrm>
            <a:custGeom>
              <a:avLst/>
              <a:gdLst/>
              <a:ahLst/>
              <a:cxnLst/>
              <a:rect l="l" t="t" r="r" b="b"/>
              <a:pathLst>
                <a:path w="52820" h="40074" extrusionOk="0">
                  <a:moveTo>
                    <a:pt x="19736" y="0"/>
                  </a:moveTo>
                  <a:lnTo>
                    <a:pt x="8357" y="10642"/>
                  </a:lnTo>
                  <a:lnTo>
                    <a:pt x="8357" y="32428"/>
                  </a:lnTo>
                  <a:cubicBezTo>
                    <a:pt x="8357" y="32428"/>
                    <a:pt x="8048" y="32370"/>
                    <a:pt x="7546" y="32370"/>
                  </a:cubicBezTo>
                  <a:cubicBezTo>
                    <a:pt x="6451" y="32370"/>
                    <a:pt x="4438" y="32642"/>
                    <a:pt x="2708" y="34372"/>
                  </a:cubicBezTo>
                  <a:cubicBezTo>
                    <a:pt x="0" y="37078"/>
                    <a:pt x="263" y="40074"/>
                    <a:pt x="263" y="40074"/>
                  </a:cubicBezTo>
                  <a:lnTo>
                    <a:pt x="52112" y="40074"/>
                  </a:lnTo>
                  <a:cubicBezTo>
                    <a:pt x="52112" y="40074"/>
                    <a:pt x="52820" y="38024"/>
                    <a:pt x="50245" y="34976"/>
                  </a:cubicBezTo>
                  <a:cubicBezTo>
                    <a:pt x="48297" y="32655"/>
                    <a:pt x="45534" y="32410"/>
                    <a:pt x="44451" y="32410"/>
                  </a:cubicBezTo>
                  <a:cubicBezTo>
                    <a:pt x="44160" y="32410"/>
                    <a:pt x="43990" y="32428"/>
                    <a:pt x="43990" y="32428"/>
                  </a:cubicBezTo>
                  <a:lnTo>
                    <a:pt x="43990" y="10642"/>
                  </a:lnTo>
                  <a:lnTo>
                    <a:pt x="326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6"/>
            <p:cNvSpPr/>
            <p:nvPr/>
          </p:nvSpPr>
          <p:spPr>
            <a:xfrm>
              <a:off x="2582304" y="3204104"/>
              <a:ext cx="428867" cy="128413"/>
            </a:xfrm>
            <a:custGeom>
              <a:avLst/>
              <a:gdLst/>
              <a:ahLst/>
              <a:cxnLst/>
              <a:rect l="l" t="t" r="r" b="b"/>
              <a:pathLst>
                <a:path w="35635" h="10670" extrusionOk="0">
                  <a:moveTo>
                    <a:pt x="11380" y="0"/>
                  </a:moveTo>
                  <a:lnTo>
                    <a:pt x="1" y="10644"/>
                  </a:lnTo>
                  <a:lnTo>
                    <a:pt x="1" y="10669"/>
                  </a:lnTo>
                  <a:lnTo>
                    <a:pt x="35634" y="10669"/>
                  </a:lnTo>
                  <a:lnTo>
                    <a:pt x="35634" y="10644"/>
                  </a:lnTo>
                  <a:lnTo>
                    <a:pt x="24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6"/>
            <p:cNvSpPr/>
            <p:nvPr/>
          </p:nvSpPr>
          <p:spPr>
            <a:xfrm>
              <a:off x="2481739" y="3594062"/>
              <a:ext cx="635689" cy="92357"/>
            </a:xfrm>
            <a:custGeom>
              <a:avLst/>
              <a:gdLst/>
              <a:ahLst/>
              <a:cxnLst/>
              <a:rect l="l" t="t" r="r" b="b"/>
              <a:pathLst>
                <a:path w="52820" h="7674" extrusionOk="0">
                  <a:moveTo>
                    <a:pt x="7095" y="0"/>
                  </a:moveTo>
                  <a:cubicBezTo>
                    <a:pt x="5939" y="78"/>
                    <a:pt x="4205" y="473"/>
                    <a:pt x="2708" y="1998"/>
                  </a:cubicBezTo>
                  <a:cubicBezTo>
                    <a:pt x="0" y="4678"/>
                    <a:pt x="263" y="7674"/>
                    <a:pt x="263" y="7674"/>
                  </a:cubicBezTo>
                  <a:lnTo>
                    <a:pt x="52112" y="7674"/>
                  </a:lnTo>
                  <a:cubicBezTo>
                    <a:pt x="52112" y="7674"/>
                    <a:pt x="52820" y="5624"/>
                    <a:pt x="50245" y="2576"/>
                  </a:cubicBezTo>
                  <a:cubicBezTo>
                    <a:pt x="48295" y="253"/>
                    <a:pt x="45528" y="8"/>
                    <a:pt x="44447" y="8"/>
                  </a:cubicBezTo>
                  <a:cubicBezTo>
                    <a:pt x="44159" y="8"/>
                    <a:pt x="43990" y="26"/>
                    <a:pt x="43990" y="26"/>
                  </a:cubicBezTo>
                  <a:lnTo>
                    <a:pt x="43990" y="0"/>
                  </a:lnTo>
                  <a:lnTo>
                    <a:pt x="8357" y="0"/>
                  </a:lnTo>
                  <a:lnTo>
                    <a:pt x="8357" y="26"/>
                  </a:lnTo>
                  <a:cubicBezTo>
                    <a:pt x="8357" y="26"/>
                    <a:pt x="8252" y="0"/>
                    <a:pt x="8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6"/>
            <p:cNvSpPr/>
            <p:nvPr/>
          </p:nvSpPr>
          <p:spPr>
            <a:xfrm>
              <a:off x="2582304" y="3333131"/>
              <a:ext cx="12" cy="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E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6" name="Google Shape;2356;p56"/>
          <p:cNvGrpSpPr/>
          <p:nvPr/>
        </p:nvGrpSpPr>
        <p:grpSpPr>
          <a:xfrm>
            <a:off x="6309218" y="3144321"/>
            <a:ext cx="1087952" cy="1137283"/>
            <a:chOff x="4712643" y="2532996"/>
            <a:chExt cx="1087952" cy="1137283"/>
          </a:xfrm>
        </p:grpSpPr>
        <p:sp>
          <p:nvSpPr>
            <p:cNvPr id="2357" name="Google Shape;2357;p56"/>
            <p:cNvSpPr/>
            <p:nvPr/>
          </p:nvSpPr>
          <p:spPr>
            <a:xfrm>
              <a:off x="4712643" y="2532996"/>
              <a:ext cx="1087952" cy="1137283"/>
            </a:xfrm>
            <a:custGeom>
              <a:avLst/>
              <a:gdLst/>
              <a:ahLst/>
              <a:cxnLst/>
              <a:rect l="l" t="t" r="r" b="b"/>
              <a:pathLst>
                <a:path w="90399" h="94498" extrusionOk="0">
                  <a:moveTo>
                    <a:pt x="16110" y="15032"/>
                  </a:moveTo>
                  <a:lnTo>
                    <a:pt x="16110" y="16083"/>
                  </a:lnTo>
                  <a:cubicBezTo>
                    <a:pt x="16110" y="23651"/>
                    <a:pt x="17450" y="31009"/>
                    <a:pt x="19867" y="37684"/>
                  </a:cubicBezTo>
                  <a:cubicBezTo>
                    <a:pt x="14008" y="34295"/>
                    <a:pt x="10197" y="28171"/>
                    <a:pt x="9804" y="21391"/>
                  </a:cubicBezTo>
                  <a:lnTo>
                    <a:pt x="9408" y="15032"/>
                  </a:lnTo>
                  <a:close/>
                  <a:moveTo>
                    <a:pt x="80991" y="15032"/>
                  </a:moveTo>
                  <a:lnTo>
                    <a:pt x="80623" y="21391"/>
                  </a:lnTo>
                  <a:cubicBezTo>
                    <a:pt x="80203" y="28171"/>
                    <a:pt x="76418" y="34295"/>
                    <a:pt x="70532" y="37684"/>
                  </a:cubicBezTo>
                  <a:cubicBezTo>
                    <a:pt x="72977" y="31009"/>
                    <a:pt x="74291" y="23651"/>
                    <a:pt x="74291" y="16083"/>
                  </a:cubicBezTo>
                  <a:lnTo>
                    <a:pt x="74291" y="15032"/>
                  </a:lnTo>
                  <a:close/>
                  <a:moveTo>
                    <a:pt x="16110" y="1"/>
                  </a:moveTo>
                  <a:lnTo>
                    <a:pt x="16110" y="6177"/>
                  </a:lnTo>
                  <a:lnTo>
                    <a:pt x="1" y="6177"/>
                  </a:lnTo>
                  <a:lnTo>
                    <a:pt x="736" y="18370"/>
                  </a:lnTo>
                  <a:cubicBezTo>
                    <a:pt x="1472" y="30353"/>
                    <a:pt x="8147" y="41153"/>
                    <a:pt x="18528" y="47144"/>
                  </a:cubicBezTo>
                  <a:lnTo>
                    <a:pt x="28146" y="52690"/>
                  </a:lnTo>
                  <a:cubicBezTo>
                    <a:pt x="30326" y="55448"/>
                    <a:pt x="32771" y="57945"/>
                    <a:pt x="35451" y="60073"/>
                  </a:cubicBezTo>
                  <a:lnTo>
                    <a:pt x="40364" y="63962"/>
                  </a:lnTo>
                  <a:lnTo>
                    <a:pt x="40339" y="71768"/>
                  </a:lnTo>
                  <a:cubicBezTo>
                    <a:pt x="30904" y="73370"/>
                    <a:pt x="23073" y="79571"/>
                    <a:pt x="19131" y="87955"/>
                  </a:cubicBezTo>
                  <a:lnTo>
                    <a:pt x="13115" y="87955"/>
                  </a:lnTo>
                  <a:lnTo>
                    <a:pt x="13115" y="94497"/>
                  </a:lnTo>
                  <a:lnTo>
                    <a:pt x="77339" y="94497"/>
                  </a:lnTo>
                  <a:lnTo>
                    <a:pt x="77339" y="87955"/>
                  </a:lnTo>
                  <a:lnTo>
                    <a:pt x="71295" y="87955"/>
                  </a:lnTo>
                  <a:cubicBezTo>
                    <a:pt x="67326" y="79571"/>
                    <a:pt x="59495" y="73370"/>
                    <a:pt x="50062" y="71768"/>
                  </a:cubicBezTo>
                  <a:lnTo>
                    <a:pt x="50035" y="63962"/>
                  </a:lnTo>
                  <a:lnTo>
                    <a:pt x="54950" y="60073"/>
                  </a:lnTo>
                  <a:cubicBezTo>
                    <a:pt x="57630" y="57945"/>
                    <a:pt x="60073" y="55448"/>
                    <a:pt x="62255" y="52690"/>
                  </a:cubicBezTo>
                  <a:lnTo>
                    <a:pt x="71873" y="47144"/>
                  </a:lnTo>
                  <a:cubicBezTo>
                    <a:pt x="82252" y="41153"/>
                    <a:pt x="88954" y="30353"/>
                    <a:pt x="89663" y="18370"/>
                  </a:cubicBezTo>
                  <a:lnTo>
                    <a:pt x="90399" y="6177"/>
                  </a:lnTo>
                  <a:lnTo>
                    <a:pt x="74291" y="6177"/>
                  </a:lnTo>
                  <a:lnTo>
                    <a:pt x="742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6"/>
            <p:cNvSpPr/>
            <p:nvPr/>
          </p:nvSpPr>
          <p:spPr>
            <a:xfrm>
              <a:off x="5004239" y="2635799"/>
              <a:ext cx="101539" cy="336511"/>
            </a:xfrm>
            <a:custGeom>
              <a:avLst/>
              <a:gdLst/>
              <a:ahLst/>
              <a:cxnLst/>
              <a:rect l="l" t="t" r="r" b="b"/>
              <a:pathLst>
                <a:path w="8437" h="27961" extrusionOk="0">
                  <a:moveTo>
                    <a:pt x="2944" y="0"/>
                  </a:moveTo>
                  <a:cubicBezTo>
                    <a:pt x="1314" y="0"/>
                    <a:pt x="0" y="1339"/>
                    <a:pt x="28" y="2969"/>
                  </a:cubicBezTo>
                  <a:cubicBezTo>
                    <a:pt x="80" y="10039"/>
                    <a:pt x="158" y="18052"/>
                    <a:pt x="2313" y="25806"/>
                  </a:cubicBezTo>
                  <a:cubicBezTo>
                    <a:pt x="2681" y="27119"/>
                    <a:pt x="3864" y="27960"/>
                    <a:pt x="5151" y="27960"/>
                  </a:cubicBezTo>
                  <a:cubicBezTo>
                    <a:pt x="5414" y="27960"/>
                    <a:pt x="5704" y="27933"/>
                    <a:pt x="5967" y="27855"/>
                  </a:cubicBezTo>
                  <a:cubicBezTo>
                    <a:pt x="7516" y="27408"/>
                    <a:pt x="8437" y="25806"/>
                    <a:pt x="8016" y="24229"/>
                  </a:cubicBezTo>
                  <a:cubicBezTo>
                    <a:pt x="6072" y="17212"/>
                    <a:pt x="5992" y="9618"/>
                    <a:pt x="5939" y="2916"/>
                  </a:cubicBezTo>
                  <a:cubicBezTo>
                    <a:pt x="5914" y="1287"/>
                    <a:pt x="4442" y="0"/>
                    <a:pt x="2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6"/>
            <p:cNvSpPr/>
            <p:nvPr/>
          </p:nvSpPr>
          <p:spPr>
            <a:xfrm>
              <a:off x="5064956" y="2991578"/>
              <a:ext cx="74015" cy="74015"/>
            </a:xfrm>
            <a:custGeom>
              <a:avLst/>
              <a:gdLst/>
              <a:ahLst/>
              <a:cxnLst/>
              <a:rect l="l" t="t" r="r" b="b"/>
              <a:pathLst>
                <a:path w="6150" h="6150" extrusionOk="0">
                  <a:moveTo>
                    <a:pt x="3076" y="0"/>
                  </a:moveTo>
                  <a:cubicBezTo>
                    <a:pt x="1367" y="0"/>
                    <a:pt x="1" y="1394"/>
                    <a:pt x="1" y="3076"/>
                  </a:cubicBezTo>
                  <a:cubicBezTo>
                    <a:pt x="1" y="4783"/>
                    <a:pt x="1367" y="6149"/>
                    <a:pt x="3076" y="6149"/>
                  </a:cubicBezTo>
                  <a:cubicBezTo>
                    <a:pt x="4784" y="6149"/>
                    <a:pt x="6150" y="4783"/>
                    <a:pt x="6150" y="3076"/>
                  </a:cubicBezTo>
                  <a:cubicBezTo>
                    <a:pt x="6150" y="1394"/>
                    <a:pt x="4784" y="0"/>
                    <a:pt x="3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6"/>
            <p:cNvSpPr/>
            <p:nvPr/>
          </p:nvSpPr>
          <p:spPr>
            <a:xfrm>
              <a:off x="4870470" y="3396712"/>
              <a:ext cx="772960" cy="273568"/>
            </a:xfrm>
            <a:custGeom>
              <a:avLst/>
              <a:gdLst/>
              <a:ahLst/>
              <a:cxnLst/>
              <a:rect l="l" t="t" r="r" b="b"/>
              <a:pathLst>
                <a:path w="64226" h="22731" extrusionOk="0">
                  <a:moveTo>
                    <a:pt x="27225" y="1"/>
                  </a:moveTo>
                  <a:cubicBezTo>
                    <a:pt x="17790" y="1603"/>
                    <a:pt x="9959" y="7804"/>
                    <a:pt x="6017" y="16188"/>
                  </a:cubicBezTo>
                  <a:lnTo>
                    <a:pt x="1" y="16188"/>
                  </a:lnTo>
                  <a:lnTo>
                    <a:pt x="1" y="22730"/>
                  </a:lnTo>
                  <a:lnTo>
                    <a:pt x="64225" y="22730"/>
                  </a:lnTo>
                  <a:lnTo>
                    <a:pt x="64225" y="16188"/>
                  </a:lnTo>
                  <a:lnTo>
                    <a:pt x="58181" y="16188"/>
                  </a:lnTo>
                  <a:cubicBezTo>
                    <a:pt x="54212" y="7804"/>
                    <a:pt x="46381" y="1603"/>
                    <a:pt x="36948" y="1"/>
                  </a:cubicBezTo>
                  <a:cubicBezTo>
                    <a:pt x="36948" y="1"/>
                    <a:pt x="34951" y="1077"/>
                    <a:pt x="32008" y="1077"/>
                  </a:cubicBezTo>
                  <a:cubicBezTo>
                    <a:pt x="29458" y="1077"/>
                    <a:pt x="27225" y="1"/>
                    <a:pt x="27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6"/>
            <p:cNvSpPr/>
            <p:nvPr/>
          </p:nvSpPr>
          <p:spPr>
            <a:xfrm>
              <a:off x="4870470" y="3591534"/>
              <a:ext cx="772960" cy="78745"/>
            </a:xfrm>
            <a:custGeom>
              <a:avLst/>
              <a:gdLst/>
              <a:ahLst/>
              <a:cxnLst/>
              <a:rect l="l" t="t" r="r" b="b"/>
              <a:pathLst>
                <a:path w="64226" h="6543" extrusionOk="0">
                  <a:moveTo>
                    <a:pt x="1" y="0"/>
                  </a:moveTo>
                  <a:lnTo>
                    <a:pt x="1" y="6542"/>
                  </a:lnTo>
                  <a:lnTo>
                    <a:pt x="64225" y="6542"/>
                  </a:lnTo>
                  <a:lnTo>
                    <a:pt x="642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2" name="Google Shape;2362;p56"/>
          <p:cNvGrpSpPr/>
          <p:nvPr/>
        </p:nvGrpSpPr>
        <p:grpSpPr>
          <a:xfrm>
            <a:off x="4028977" y="2437145"/>
            <a:ext cx="1086050" cy="1086351"/>
            <a:chOff x="4028977" y="2437145"/>
            <a:chExt cx="1086050" cy="1086351"/>
          </a:xfrm>
        </p:grpSpPr>
        <p:sp>
          <p:nvSpPr>
            <p:cNvPr id="2363" name="Google Shape;2363;p56"/>
            <p:cNvSpPr/>
            <p:nvPr/>
          </p:nvSpPr>
          <p:spPr>
            <a:xfrm>
              <a:off x="4028977" y="2437145"/>
              <a:ext cx="1086050" cy="1086351"/>
            </a:xfrm>
            <a:custGeom>
              <a:avLst/>
              <a:gdLst/>
              <a:ahLst/>
              <a:cxnLst/>
              <a:rect l="l" t="t" r="r" b="b"/>
              <a:pathLst>
                <a:path w="90241" h="90266" extrusionOk="0">
                  <a:moveTo>
                    <a:pt x="15032" y="7541"/>
                  </a:moveTo>
                  <a:cubicBezTo>
                    <a:pt x="16423" y="7541"/>
                    <a:pt x="17712" y="7909"/>
                    <a:pt x="18816" y="8515"/>
                  </a:cubicBezTo>
                  <a:cubicBezTo>
                    <a:pt x="18894" y="17790"/>
                    <a:pt x="20050" y="27355"/>
                    <a:pt x="22074" y="36159"/>
                  </a:cubicBezTo>
                  <a:cubicBezTo>
                    <a:pt x="21917" y="36054"/>
                    <a:pt x="21759" y="35922"/>
                    <a:pt x="21626" y="35791"/>
                  </a:cubicBezTo>
                  <a:cubicBezTo>
                    <a:pt x="14058" y="29327"/>
                    <a:pt x="7516" y="23756"/>
                    <a:pt x="7516" y="15057"/>
                  </a:cubicBezTo>
                  <a:cubicBezTo>
                    <a:pt x="7516" y="10774"/>
                    <a:pt x="10747" y="7541"/>
                    <a:pt x="15032" y="7541"/>
                  </a:cubicBezTo>
                  <a:close/>
                  <a:moveTo>
                    <a:pt x="75209" y="7541"/>
                  </a:moveTo>
                  <a:cubicBezTo>
                    <a:pt x="79492" y="7541"/>
                    <a:pt x="82725" y="10774"/>
                    <a:pt x="82725" y="15057"/>
                  </a:cubicBezTo>
                  <a:cubicBezTo>
                    <a:pt x="82725" y="23756"/>
                    <a:pt x="76181" y="29327"/>
                    <a:pt x="68612" y="35791"/>
                  </a:cubicBezTo>
                  <a:cubicBezTo>
                    <a:pt x="68455" y="35922"/>
                    <a:pt x="68324" y="36054"/>
                    <a:pt x="68167" y="36159"/>
                  </a:cubicBezTo>
                  <a:cubicBezTo>
                    <a:pt x="70189" y="27355"/>
                    <a:pt x="71345" y="17790"/>
                    <a:pt x="71425" y="8515"/>
                  </a:cubicBezTo>
                  <a:cubicBezTo>
                    <a:pt x="72529" y="7909"/>
                    <a:pt x="73790" y="7541"/>
                    <a:pt x="75209" y="7541"/>
                  </a:cubicBezTo>
                  <a:close/>
                  <a:moveTo>
                    <a:pt x="15032" y="0"/>
                  </a:moveTo>
                  <a:cubicBezTo>
                    <a:pt x="6595" y="0"/>
                    <a:pt x="0" y="6623"/>
                    <a:pt x="0" y="15057"/>
                  </a:cubicBezTo>
                  <a:cubicBezTo>
                    <a:pt x="0" y="27225"/>
                    <a:pt x="8487" y="34477"/>
                    <a:pt x="16739" y="41520"/>
                  </a:cubicBezTo>
                  <a:cubicBezTo>
                    <a:pt x="20340" y="44594"/>
                    <a:pt x="23781" y="47564"/>
                    <a:pt x="26489" y="50823"/>
                  </a:cubicBezTo>
                  <a:cubicBezTo>
                    <a:pt x="29457" y="58496"/>
                    <a:pt x="33164" y="64670"/>
                    <a:pt x="37341" y="68191"/>
                  </a:cubicBezTo>
                  <a:cubicBezTo>
                    <a:pt x="49036" y="80832"/>
                    <a:pt x="22179" y="79018"/>
                    <a:pt x="22179" y="90265"/>
                  </a:cubicBezTo>
                  <a:lnTo>
                    <a:pt x="67666" y="90265"/>
                  </a:lnTo>
                  <a:cubicBezTo>
                    <a:pt x="67666" y="79228"/>
                    <a:pt x="41861" y="80780"/>
                    <a:pt x="51874" y="68927"/>
                  </a:cubicBezTo>
                  <a:cubicBezTo>
                    <a:pt x="56447" y="65564"/>
                    <a:pt x="60519" y="59099"/>
                    <a:pt x="63752" y="50823"/>
                  </a:cubicBezTo>
                  <a:cubicBezTo>
                    <a:pt x="66432" y="47564"/>
                    <a:pt x="69874" y="44594"/>
                    <a:pt x="73500" y="41520"/>
                  </a:cubicBezTo>
                  <a:cubicBezTo>
                    <a:pt x="81726" y="34477"/>
                    <a:pt x="90241" y="27225"/>
                    <a:pt x="90241" y="15057"/>
                  </a:cubicBezTo>
                  <a:cubicBezTo>
                    <a:pt x="90241" y="6623"/>
                    <a:pt x="83644" y="0"/>
                    <a:pt x="75209" y="0"/>
                  </a:cubicBezTo>
                  <a:cubicBezTo>
                    <a:pt x="69533" y="0"/>
                    <a:pt x="64751" y="3021"/>
                    <a:pt x="62175" y="7541"/>
                  </a:cubicBezTo>
                  <a:lnTo>
                    <a:pt x="28038" y="7541"/>
                  </a:lnTo>
                  <a:cubicBezTo>
                    <a:pt x="25463" y="3021"/>
                    <a:pt x="20680" y="0"/>
                    <a:pt x="150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6"/>
            <p:cNvSpPr/>
            <p:nvPr/>
          </p:nvSpPr>
          <p:spPr>
            <a:xfrm>
              <a:off x="4458759" y="2700299"/>
              <a:ext cx="158477" cy="316906"/>
            </a:xfrm>
            <a:custGeom>
              <a:avLst/>
              <a:gdLst/>
              <a:ahLst/>
              <a:cxnLst/>
              <a:rect l="l" t="t" r="r" b="b"/>
              <a:pathLst>
                <a:path w="13168" h="26332" extrusionOk="0">
                  <a:moveTo>
                    <a:pt x="7148" y="0"/>
                  </a:moveTo>
                  <a:cubicBezTo>
                    <a:pt x="6781" y="1867"/>
                    <a:pt x="4521" y="6387"/>
                    <a:pt x="1" y="6387"/>
                  </a:cubicBezTo>
                  <a:lnTo>
                    <a:pt x="1" y="11275"/>
                  </a:lnTo>
                  <a:lnTo>
                    <a:pt x="5652" y="11275"/>
                  </a:lnTo>
                  <a:lnTo>
                    <a:pt x="5652" y="26331"/>
                  </a:lnTo>
                  <a:lnTo>
                    <a:pt x="13167" y="26331"/>
                  </a:lnTo>
                  <a:lnTo>
                    <a:pt x="13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5" name="Google Shape;2365;p56"/>
          <p:cNvSpPr/>
          <p:nvPr/>
        </p:nvSpPr>
        <p:spPr>
          <a:xfrm>
            <a:off x="5712600" y="4281600"/>
            <a:ext cx="2281200" cy="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56"/>
          <p:cNvSpPr/>
          <p:nvPr/>
        </p:nvSpPr>
        <p:spPr>
          <a:xfrm>
            <a:off x="3431400" y="3523500"/>
            <a:ext cx="2281200" cy="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56"/>
          <p:cNvSpPr/>
          <p:nvPr/>
        </p:nvSpPr>
        <p:spPr>
          <a:xfrm>
            <a:off x="1150200" y="3895750"/>
            <a:ext cx="2281200" cy="9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7D773-4FA2-02F7-AE71-AEB0AB0A3F07}"/>
              </a:ext>
            </a:extLst>
          </p:cNvPr>
          <p:cNvSpPr txBox="1"/>
          <p:nvPr/>
        </p:nvSpPr>
        <p:spPr>
          <a:xfrm>
            <a:off x="2057400" y="2666027"/>
            <a:ext cx="2915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quada One"/>
                <a:sym typeface="Squada One"/>
              </a:rPr>
              <a:t>2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360A1-B21E-CBB7-0952-1F0CC4937A57}"/>
              </a:ext>
            </a:extLst>
          </p:cNvPr>
          <p:cNvSpPr txBox="1"/>
          <p:nvPr/>
        </p:nvSpPr>
        <p:spPr>
          <a:xfrm>
            <a:off x="6651583" y="3006144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quada One"/>
                <a:sym typeface="Squada One"/>
              </a:rPr>
              <a:t>3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4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CHALLENGES </a:t>
            </a:r>
            <a:br>
              <a:rPr lang="en" dirty="0"/>
            </a:br>
            <a:r>
              <a:rPr lang="en" sz="2000" dirty="0"/>
              <a:t>A GAME OF INCHES</a:t>
            </a:r>
            <a:endParaRPr sz="2000" dirty="0"/>
          </a:p>
        </p:txBody>
      </p:sp>
      <p:sp>
        <p:nvSpPr>
          <p:cNvPr id="2123" name="Google Shape;2123;p49"/>
          <p:cNvSpPr txBox="1">
            <a:spLocks noGrp="1"/>
          </p:cNvSpPr>
          <p:nvPr>
            <p:ph type="subTitle" idx="6"/>
          </p:nvPr>
        </p:nvSpPr>
        <p:spPr>
          <a:xfrm>
            <a:off x="1448682" y="3702832"/>
            <a:ext cx="2363153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Creating the Website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 for NFL Players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View Statistics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Machine Based Predictions</a:t>
            </a:r>
            <a:endParaRPr dirty="0"/>
          </a:p>
        </p:txBody>
      </p:sp>
      <p:sp>
        <p:nvSpPr>
          <p:cNvPr id="2124" name="Google Shape;2124;p49"/>
          <p:cNvSpPr txBox="1">
            <a:spLocks noGrp="1"/>
          </p:cNvSpPr>
          <p:nvPr>
            <p:ph type="title" idx="2"/>
          </p:nvPr>
        </p:nvSpPr>
        <p:spPr>
          <a:xfrm>
            <a:off x="1406904" y="1447103"/>
            <a:ext cx="222823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Reliable Sources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25" name="Google Shape;2125;p49"/>
          <p:cNvSpPr txBox="1">
            <a:spLocks noGrp="1"/>
          </p:cNvSpPr>
          <p:nvPr>
            <p:ph type="subTitle" idx="1"/>
          </p:nvPr>
        </p:nvSpPr>
        <p:spPr>
          <a:xfrm>
            <a:off x="1391620" y="2024669"/>
            <a:ext cx="3073156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Few sources as possible, to ensure continuity.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Web-Scraping Rookies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Making Learning Algorithm</a:t>
            </a:r>
            <a:endParaRPr dirty="0"/>
          </a:p>
        </p:txBody>
      </p:sp>
      <p:sp>
        <p:nvSpPr>
          <p:cNvPr id="2126" name="Google Shape;2126;p49"/>
          <p:cNvSpPr txBox="1">
            <a:spLocks noGrp="1"/>
          </p:cNvSpPr>
          <p:nvPr>
            <p:ph type="title" idx="3"/>
          </p:nvPr>
        </p:nvSpPr>
        <p:spPr>
          <a:xfrm>
            <a:off x="5246325" y="1433025"/>
            <a:ext cx="251418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Combining The Data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27" name="Google Shape;2127;p49"/>
          <p:cNvSpPr txBox="1">
            <a:spLocks noGrp="1"/>
          </p:cNvSpPr>
          <p:nvPr>
            <p:ph type="subTitle" idx="4"/>
          </p:nvPr>
        </p:nvSpPr>
        <p:spPr>
          <a:xfrm>
            <a:off x="5074426" y="1921377"/>
            <a:ext cx="2514188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Completing Database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Creating Working Model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Training the Algorithm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Lots of Moving Parts</a:t>
            </a:r>
            <a:endParaRPr dirty="0"/>
          </a:p>
        </p:txBody>
      </p:sp>
      <p:sp>
        <p:nvSpPr>
          <p:cNvPr id="2128" name="Google Shape;2128;p49"/>
          <p:cNvSpPr txBox="1">
            <a:spLocks noGrp="1"/>
          </p:cNvSpPr>
          <p:nvPr>
            <p:ph type="title" idx="5"/>
          </p:nvPr>
        </p:nvSpPr>
        <p:spPr>
          <a:xfrm>
            <a:off x="1406904" y="3085148"/>
            <a:ext cx="262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Predicting the Future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29" name="Google Shape;2129;p49"/>
          <p:cNvSpPr txBox="1">
            <a:spLocks noGrp="1"/>
          </p:cNvSpPr>
          <p:nvPr>
            <p:ph type="title" idx="7"/>
          </p:nvPr>
        </p:nvSpPr>
        <p:spPr>
          <a:xfrm>
            <a:off x="5782314" y="3059379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Quality Product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130" name="Google Shape;2130;p49"/>
          <p:cNvSpPr txBox="1">
            <a:spLocks noGrp="1"/>
          </p:cNvSpPr>
          <p:nvPr>
            <p:ph type="subTitle" idx="8"/>
          </p:nvPr>
        </p:nvSpPr>
        <p:spPr>
          <a:xfrm>
            <a:off x="5737923" y="3600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Reliable Results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Functionality </a:t>
            </a:r>
          </a:p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Sortable by Player, Rounds, and ADP</a:t>
            </a:r>
            <a:endParaRPr dirty="0"/>
          </a:p>
        </p:txBody>
      </p:sp>
      <p:sp>
        <p:nvSpPr>
          <p:cNvPr id="2131" name="Google Shape;2131;p49"/>
          <p:cNvSpPr/>
          <p:nvPr/>
        </p:nvSpPr>
        <p:spPr>
          <a:xfrm>
            <a:off x="492730" y="1696875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49"/>
          <p:cNvSpPr/>
          <p:nvPr/>
        </p:nvSpPr>
        <p:spPr>
          <a:xfrm>
            <a:off x="7787870" y="1715404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49"/>
          <p:cNvSpPr/>
          <p:nvPr/>
        </p:nvSpPr>
        <p:spPr>
          <a:xfrm>
            <a:off x="492729" y="3244326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49"/>
          <p:cNvSpPr/>
          <p:nvPr/>
        </p:nvSpPr>
        <p:spPr>
          <a:xfrm>
            <a:off x="7837867" y="3232583"/>
            <a:ext cx="863400" cy="863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492;p65">
            <a:extLst>
              <a:ext uri="{FF2B5EF4-FFF2-40B4-BE49-F238E27FC236}">
                <a16:creationId xmlns:a16="http://schemas.microsoft.com/office/drawing/2014/main" id="{01EEEB4A-7F7C-552E-AE22-6C19EB6E0F35}"/>
              </a:ext>
            </a:extLst>
          </p:cNvPr>
          <p:cNvGrpSpPr/>
          <p:nvPr/>
        </p:nvGrpSpPr>
        <p:grpSpPr>
          <a:xfrm>
            <a:off x="3955397" y="2251944"/>
            <a:ext cx="1342686" cy="1805375"/>
            <a:chOff x="4927150" y="2635175"/>
            <a:chExt cx="1017400" cy="1232050"/>
          </a:xfrm>
        </p:grpSpPr>
        <p:sp>
          <p:nvSpPr>
            <p:cNvPr id="3" name="Google Shape;2493;p65">
              <a:extLst>
                <a:ext uri="{FF2B5EF4-FFF2-40B4-BE49-F238E27FC236}">
                  <a16:creationId xmlns:a16="http://schemas.microsoft.com/office/drawing/2014/main" id="{F9604AC9-462F-ABA9-41C0-7F73ADCA7AAC}"/>
                </a:ext>
              </a:extLst>
            </p:cNvPr>
            <p:cNvSpPr/>
            <p:nvPr/>
          </p:nvSpPr>
          <p:spPr>
            <a:xfrm>
              <a:off x="5495575" y="3524700"/>
              <a:ext cx="188350" cy="342525"/>
            </a:xfrm>
            <a:custGeom>
              <a:avLst/>
              <a:gdLst/>
              <a:ahLst/>
              <a:cxnLst/>
              <a:rect l="l" t="t" r="r" b="b"/>
              <a:pathLst>
                <a:path w="7534" h="13701" extrusionOk="0">
                  <a:moveTo>
                    <a:pt x="2287" y="1"/>
                  </a:moveTo>
                  <a:cubicBezTo>
                    <a:pt x="1008" y="24"/>
                    <a:pt x="0" y="1055"/>
                    <a:pt x="0" y="2311"/>
                  </a:cubicBezTo>
                  <a:lnTo>
                    <a:pt x="0" y="11369"/>
                  </a:lnTo>
                  <a:cubicBezTo>
                    <a:pt x="0" y="12646"/>
                    <a:pt x="1032" y="13701"/>
                    <a:pt x="2309" y="13701"/>
                  </a:cubicBezTo>
                  <a:lnTo>
                    <a:pt x="5224" y="13701"/>
                  </a:lnTo>
                  <a:cubicBezTo>
                    <a:pt x="6503" y="13701"/>
                    <a:pt x="7534" y="12646"/>
                    <a:pt x="7534" y="11369"/>
                  </a:cubicBezTo>
                  <a:lnTo>
                    <a:pt x="7534" y="2311"/>
                  </a:lnTo>
                  <a:cubicBezTo>
                    <a:pt x="7534" y="1032"/>
                    <a:pt x="6503" y="1"/>
                    <a:pt x="5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94;p65">
              <a:extLst>
                <a:ext uri="{FF2B5EF4-FFF2-40B4-BE49-F238E27FC236}">
                  <a16:creationId xmlns:a16="http://schemas.microsoft.com/office/drawing/2014/main" id="{D7DEC0DA-E33C-EF0E-AC64-83D371854BF7}"/>
                </a:ext>
              </a:extLst>
            </p:cNvPr>
            <p:cNvSpPr/>
            <p:nvPr/>
          </p:nvSpPr>
          <p:spPr>
            <a:xfrm>
              <a:off x="5234900" y="2635175"/>
              <a:ext cx="709650" cy="889550"/>
            </a:xfrm>
            <a:custGeom>
              <a:avLst/>
              <a:gdLst/>
              <a:ahLst/>
              <a:cxnLst/>
              <a:rect l="l" t="t" r="r" b="b"/>
              <a:pathLst>
                <a:path w="28386" h="35582" extrusionOk="0">
                  <a:moveTo>
                    <a:pt x="1481" y="1"/>
                  </a:moveTo>
                  <a:cubicBezTo>
                    <a:pt x="673" y="1"/>
                    <a:pt x="1" y="673"/>
                    <a:pt x="1" y="1502"/>
                  </a:cubicBezTo>
                  <a:lnTo>
                    <a:pt x="1" y="21839"/>
                  </a:lnTo>
                  <a:cubicBezTo>
                    <a:pt x="1" y="26972"/>
                    <a:pt x="4171" y="31142"/>
                    <a:pt x="9283" y="31142"/>
                  </a:cubicBezTo>
                  <a:lnTo>
                    <a:pt x="12714" y="31142"/>
                  </a:lnTo>
                  <a:lnTo>
                    <a:pt x="12714" y="35582"/>
                  </a:lnTo>
                  <a:lnTo>
                    <a:pt x="15674" y="35582"/>
                  </a:lnTo>
                  <a:lnTo>
                    <a:pt x="15674" y="31142"/>
                  </a:lnTo>
                  <a:lnTo>
                    <a:pt x="19103" y="31142"/>
                  </a:lnTo>
                  <a:cubicBezTo>
                    <a:pt x="24215" y="31142"/>
                    <a:pt x="28386" y="26972"/>
                    <a:pt x="28386" y="21839"/>
                  </a:cubicBezTo>
                  <a:lnTo>
                    <a:pt x="28386" y="1502"/>
                  </a:lnTo>
                  <a:cubicBezTo>
                    <a:pt x="28386" y="673"/>
                    <a:pt x="27713" y="1"/>
                    <a:pt x="26906" y="1"/>
                  </a:cubicBezTo>
                  <a:cubicBezTo>
                    <a:pt x="26077" y="1"/>
                    <a:pt x="25405" y="673"/>
                    <a:pt x="25405" y="1502"/>
                  </a:cubicBezTo>
                  <a:lnTo>
                    <a:pt x="25405" y="21839"/>
                  </a:lnTo>
                  <a:cubicBezTo>
                    <a:pt x="25405" y="25336"/>
                    <a:pt x="22580" y="28161"/>
                    <a:pt x="19103" y="28161"/>
                  </a:cubicBezTo>
                  <a:lnTo>
                    <a:pt x="9283" y="28161"/>
                  </a:lnTo>
                  <a:cubicBezTo>
                    <a:pt x="5809" y="28161"/>
                    <a:pt x="2984" y="25336"/>
                    <a:pt x="2984" y="21839"/>
                  </a:cubicBezTo>
                  <a:lnTo>
                    <a:pt x="2984" y="1502"/>
                  </a:lnTo>
                  <a:cubicBezTo>
                    <a:pt x="2984" y="673"/>
                    <a:pt x="2311" y="1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95;p65">
              <a:extLst>
                <a:ext uri="{FF2B5EF4-FFF2-40B4-BE49-F238E27FC236}">
                  <a16:creationId xmlns:a16="http://schemas.microsoft.com/office/drawing/2014/main" id="{75FDDD7D-9486-5CD7-E89B-262BFEB38345}"/>
                </a:ext>
              </a:extLst>
            </p:cNvPr>
            <p:cNvSpPr/>
            <p:nvPr/>
          </p:nvSpPr>
          <p:spPr>
            <a:xfrm>
              <a:off x="5552750" y="3524700"/>
              <a:ext cx="550" cy="25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3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96;p65">
              <a:extLst>
                <a:ext uri="{FF2B5EF4-FFF2-40B4-BE49-F238E27FC236}">
                  <a16:creationId xmlns:a16="http://schemas.microsoft.com/office/drawing/2014/main" id="{9D8D7F93-E873-D9C0-7528-0D9BD090C07E}"/>
                </a:ext>
              </a:extLst>
            </p:cNvPr>
            <p:cNvSpPr/>
            <p:nvPr/>
          </p:nvSpPr>
          <p:spPr>
            <a:xfrm>
              <a:off x="5352075" y="2863300"/>
              <a:ext cx="143525" cy="190600"/>
            </a:xfrm>
            <a:custGeom>
              <a:avLst/>
              <a:gdLst/>
              <a:ahLst/>
              <a:cxnLst/>
              <a:rect l="l" t="t" r="r" b="b"/>
              <a:pathLst>
                <a:path w="5741" h="7624" extrusionOk="0">
                  <a:moveTo>
                    <a:pt x="1" y="0"/>
                  </a:moveTo>
                  <a:lnTo>
                    <a:pt x="2175" y="3812"/>
                  </a:lnTo>
                  <a:lnTo>
                    <a:pt x="4372" y="7623"/>
                  </a:lnTo>
                  <a:cubicBezTo>
                    <a:pt x="5000" y="6323"/>
                    <a:pt x="5427" y="4911"/>
                    <a:pt x="5651" y="3476"/>
                  </a:cubicBezTo>
                  <a:cubicBezTo>
                    <a:pt x="5740" y="2938"/>
                    <a:pt x="5651" y="2422"/>
                    <a:pt x="5382" y="1973"/>
                  </a:cubicBezTo>
                  <a:cubicBezTo>
                    <a:pt x="5134" y="1525"/>
                    <a:pt x="4731" y="1166"/>
                    <a:pt x="4237" y="987"/>
                  </a:cubicBezTo>
                  <a:cubicBezTo>
                    <a:pt x="2871" y="449"/>
                    <a:pt x="1457" y="11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97;p65">
              <a:extLst>
                <a:ext uri="{FF2B5EF4-FFF2-40B4-BE49-F238E27FC236}">
                  <a16:creationId xmlns:a16="http://schemas.microsoft.com/office/drawing/2014/main" id="{26A4A2FC-65E2-219F-9001-78E63AD5CD98}"/>
                </a:ext>
              </a:extLst>
            </p:cNvPr>
            <p:cNvSpPr/>
            <p:nvPr/>
          </p:nvSpPr>
          <p:spPr>
            <a:xfrm>
              <a:off x="4961950" y="3041000"/>
              <a:ext cx="161450" cy="237900"/>
            </a:xfrm>
            <a:custGeom>
              <a:avLst/>
              <a:gdLst/>
              <a:ahLst/>
              <a:cxnLst/>
              <a:rect l="l" t="t" r="r" b="b"/>
              <a:pathLst>
                <a:path w="6458" h="9516" extrusionOk="0">
                  <a:moveTo>
                    <a:pt x="1032" y="0"/>
                  </a:moveTo>
                  <a:cubicBezTo>
                    <a:pt x="629" y="583"/>
                    <a:pt x="291" y="1188"/>
                    <a:pt x="1" y="1816"/>
                  </a:cubicBezTo>
                  <a:lnTo>
                    <a:pt x="2175" y="5650"/>
                  </a:lnTo>
                  <a:lnTo>
                    <a:pt x="4372" y="9462"/>
                  </a:lnTo>
                  <a:cubicBezTo>
                    <a:pt x="4883" y="9495"/>
                    <a:pt x="5392" y="9515"/>
                    <a:pt x="5902" y="9515"/>
                  </a:cubicBezTo>
                  <a:cubicBezTo>
                    <a:pt x="6087" y="9515"/>
                    <a:pt x="6273" y="9513"/>
                    <a:pt x="6458" y="9507"/>
                  </a:cubicBezTo>
                  <a:lnTo>
                    <a:pt x="3744" y="4754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98;p65">
              <a:extLst>
                <a:ext uri="{FF2B5EF4-FFF2-40B4-BE49-F238E27FC236}">
                  <a16:creationId xmlns:a16="http://schemas.microsoft.com/office/drawing/2014/main" id="{2AD91FE1-B2E0-2CE0-D128-DB851252837E}"/>
                </a:ext>
              </a:extLst>
            </p:cNvPr>
            <p:cNvSpPr/>
            <p:nvPr/>
          </p:nvSpPr>
          <p:spPr>
            <a:xfrm>
              <a:off x="5299400" y="2861850"/>
              <a:ext cx="161975" cy="238000"/>
            </a:xfrm>
            <a:custGeom>
              <a:avLst/>
              <a:gdLst/>
              <a:ahLst/>
              <a:cxnLst/>
              <a:rect l="l" t="t" r="r" b="b"/>
              <a:pathLst>
                <a:path w="6479" h="9520" extrusionOk="0">
                  <a:moveTo>
                    <a:pt x="763" y="0"/>
                  </a:moveTo>
                  <a:cubicBezTo>
                    <a:pt x="507" y="0"/>
                    <a:pt x="252" y="5"/>
                    <a:pt x="0" y="13"/>
                  </a:cubicBezTo>
                  <a:lnTo>
                    <a:pt x="2712" y="4766"/>
                  </a:lnTo>
                  <a:lnTo>
                    <a:pt x="5448" y="9520"/>
                  </a:lnTo>
                  <a:cubicBezTo>
                    <a:pt x="5830" y="8937"/>
                    <a:pt x="6165" y="8332"/>
                    <a:pt x="6479" y="7681"/>
                  </a:cubicBezTo>
                  <a:lnTo>
                    <a:pt x="4282" y="3870"/>
                  </a:lnTo>
                  <a:lnTo>
                    <a:pt x="2108" y="58"/>
                  </a:lnTo>
                  <a:cubicBezTo>
                    <a:pt x="1664" y="16"/>
                    <a:pt x="1212" y="0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99;p65">
              <a:extLst>
                <a:ext uri="{FF2B5EF4-FFF2-40B4-BE49-F238E27FC236}">
                  <a16:creationId xmlns:a16="http://schemas.microsoft.com/office/drawing/2014/main" id="{0C4C134E-CEDA-4F7A-22ED-0A787C1B21FE}"/>
                </a:ext>
              </a:extLst>
            </p:cNvPr>
            <p:cNvSpPr/>
            <p:nvPr/>
          </p:nvSpPr>
          <p:spPr>
            <a:xfrm>
              <a:off x="4987750" y="2862175"/>
              <a:ext cx="447850" cy="416500"/>
            </a:xfrm>
            <a:custGeom>
              <a:avLst/>
              <a:gdLst/>
              <a:ahLst/>
              <a:cxnLst/>
              <a:rect l="l" t="t" r="r" b="b"/>
              <a:pathLst>
                <a:path w="17914" h="16660" extrusionOk="0">
                  <a:moveTo>
                    <a:pt x="12466" y="0"/>
                  </a:moveTo>
                  <a:cubicBezTo>
                    <a:pt x="10066" y="113"/>
                    <a:pt x="7623" y="807"/>
                    <a:pt x="5381" y="2086"/>
                  </a:cubicBezTo>
                  <a:cubicBezTo>
                    <a:pt x="3116" y="3387"/>
                    <a:pt x="1322" y="5136"/>
                    <a:pt x="0" y="7153"/>
                  </a:cubicBezTo>
                  <a:lnTo>
                    <a:pt x="2712" y="11907"/>
                  </a:lnTo>
                  <a:lnTo>
                    <a:pt x="5426" y="16660"/>
                  </a:lnTo>
                  <a:cubicBezTo>
                    <a:pt x="7847" y="16525"/>
                    <a:pt x="10269" y="15853"/>
                    <a:pt x="12511" y="14552"/>
                  </a:cubicBezTo>
                  <a:cubicBezTo>
                    <a:pt x="14775" y="13273"/>
                    <a:pt x="16592" y="11525"/>
                    <a:pt x="17914" y="9507"/>
                  </a:cubicBezTo>
                  <a:lnTo>
                    <a:pt x="15178" y="4753"/>
                  </a:lnTo>
                  <a:lnTo>
                    <a:pt x="12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0;p65">
              <a:extLst>
                <a:ext uri="{FF2B5EF4-FFF2-40B4-BE49-F238E27FC236}">
                  <a16:creationId xmlns:a16="http://schemas.microsoft.com/office/drawing/2014/main" id="{98125EFC-2204-72F3-F3BE-1DF80620E3DF}"/>
                </a:ext>
              </a:extLst>
            </p:cNvPr>
            <p:cNvSpPr/>
            <p:nvPr/>
          </p:nvSpPr>
          <p:spPr>
            <a:xfrm>
              <a:off x="4927150" y="3086375"/>
              <a:ext cx="144100" cy="191175"/>
            </a:xfrm>
            <a:custGeom>
              <a:avLst/>
              <a:gdLst/>
              <a:ahLst/>
              <a:cxnLst/>
              <a:rect l="l" t="t" r="r" b="b"/>
              <a:pathLst>
                <a:path w="5764" h="7647" extrusionOk="0">
                  <a:moveTo>
                    <a:pt x="1393" y="1"/>
                  </a:moveTo>
                  <a:cubicBezTo>
                    <a:pt x="765" y="1324"/>
                    <a:pt x="317" y="2736"/>
                    <a:pt x="92" y="4149"/>
                  </a:cubicBezTo>
                  <a:cubicBezTo>
                    <a:pt x="1" y="4687"/>
                    <a:pt x="114" y="5226"/>
                    <a:pt x="361" y="5651"/>
                  </a:cubicBezTo>
                  <a:cubicBezTo>
                    <a:pt x="607" y="6099"/>
                    <a:pt x="1011" y="6458"/>
                    <a:pt x="1527" y="6660"/>
                  </a:cubicBezTo>
                  <a:cubicBezTo>
                    <a:pt x="2873" y="7175"/>
                    <a:pt x="4307" y="7512"/>
                    <a:pt x="5764" y="7647"/>
                  </a:cubicBezTo>
                  <a:lnTo>
                    <a:pt x="3567" y="3835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678;p78">
            <a:extLst>
              <a:ext uri="{FF2B5EF4-FFF2-40B4-BE49-F238E27FC236}">
                <a16:creationId xmlns:a16="http://schemas.microsoft.com/office/drawing/2014/main" id="{EC085C2A-3B24-5758-20B2-B3C40C165034}"/>
              </a:ext>
            </a:extLst>
          </p:cNvPr>
          <p:cNvGrpSpPr/>
          <p:nvPr/>
        </p:nvGrpSpPr>
        <p:grpSpPr>
          <a:xfrm>
            <a:off x="665336" y="1874431"/>
            <a:ext cx="514674" cy="427490"/>
            <a:chOff x="-41526450" y="3653375"/>
            <a:chExt cx="315875" cy="247350"/>
          </a:xfrm>
          <a:solidFill>
            <a:schemeClr val="bg2"/>
          </a:solidFill>
        </p:grpSpPr>
        <p:sp>
          <p:nvSpPr>
            <p:cNvPr id="12" name="Google Shape;7679;p78">
              <a:extLst>
                <a:ext uri="{FF2B5EF4-FFF2-40B4-BE49-F238E27FC236}">
                  <a16:creationId xmlns:a16="http://schemas.microsoft.com/office/drawing/2014/main" id="{97C5B6A7-AA42-C827-2EAE-D62E572D2C95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80;p78">
              <a:extLst>
                <a:ext uri="{FF2B5EF4-FFF2-40B4-BE49-F238E27FC236}">
                  <a16:creationId xmlns:a16="http://schemas.microsoft.com/office/drawing/2014/main" id="{9969B9CB-E7B8-9F46-1AE6-A09BE7780E80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656;p78">
            <a:extLst>
              <a:ext uri="{FF2B5EF4-FFF2-40B4-BE49-F238E27FC236}">
                <a16:creationId xmlns:a16="http://schemas.microsoft.com/office/drawing/2014/main" id="{A39D3889-2DD2-658F-A8ED-C26AF7534E4B}"/>
              </a:ext>
            </a:extLst>
          </p:cNvPr>
          <p:cNvGrpSpPr/>
          <p:nvPr/>
        </p:nvGrpSpPr>
        <p:grpSpPr>
          <a:xfrm>
            <a:off x="8047317" y="3431031"/>
            <a:ext cx="441375" cy="466504"/>
            <a:chOff x="-40011050" y="3972375"/>
            <a:chExt cx="316650" cy="316625"/>
          </a:xfrm>
          <a:solidFill>
            <a:schemeClr val="bg2"/>
          </a:solidFill>
        </p:grpSpPr>
        <p:sp>
          <p:nvSpPr>
            <p:cNvPr id="15" name="Google Shape;7657;p78">
              <a:extLst>
                <a:ext uri="{FF2B5EF4-FFF2-40B4-BE49-F238E27FC236}">
                  <a16:creationId xmlns:a16="http://schemas.microsoft.com/office/drawing/2014/main" id="{513A96AD-E851-591F-23A9-3C8EB13AC58B}"/>
                </a:ext>
              </a:extLst>
            </p:cNvPr>
            <p:cNvSpPr/>
            <p:nvPr/>
          </p:nvSpPr>
          <p:spPr>
            <a:xfrm>
              <a:off x="-40011050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58;p78">
              <a:extLst>
                <a:ext uri="{FF2B5EF4-FFF2-40B4-BE49-F238E27FC236}">
                  <a16:creationId xmlns:a16="http://schemas.microsoft.com/office/drawing/2014/main" id="{ACBF57AD-A740-BBE2-2470-CC3397A34E4D}"/>
                </a:ext>
              </a:extLst>
            </p:cNvPr>
            <p:cNvSpPr/>
            <p:nvPr/>
          </p:nvSpPr>
          <p:spPr>
            <a:xfrm>
              <a:off x="-39950400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910;p79">
            <a:extLst>
              <a:ext uri="{FF2B5EF4-FFF2-40B4-BE49-F238E27FC236}">
                <a16:creationId xmlns:a16="http://schemas.microsoft.com/office/drawing/2014/main" id="{7493EE17-B391-76C9-0733-68167D109009}"/>
              </a:ext>
            </a:extLst>
          </p:cNvPr>
          <p:cNvGrpSpPr/>
          <p:nvPr/>
        </p:nvGrpSpPr>
        <p:grpSpPr>
          <a:xfrm>
            <a:off x="682673" y="3431031"/>
            <a:ext cx="504797" cy="489426"/>
            <a:chOff x="-63250675" y="3744075"/>
            <a:chExt cx="320350" cy="318100"/>
          </a:xfrm>
          <a:solidFill>
            <a:schemeClr val="bg2"/>
          </a:solidFill>
        </p:grpSpPr>
        <p:sp>
          <p:nvSpPr>
            <p:cNvPr id="18" name="Google Shape;7911;p79">
              <a:extLst>
                <a:ext uri="{FF2B5EF4-FFF2-40B4-BE49-F238E27FC236}">
                  <a16:creationId xmlns:a16="http://schemas.microsoft.com/office/drawing/2014/main" id="{916B0981-B009-42A8-46B5-0B82A6FAA0D3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12;p79">
              <a:extLst>
                <a:ext uri="{FF2B5EF4-FFF2-40B4-BE49-F238E27FC236}">
                  <a16:creationId xmlns:a16="http://schemas.microsoft.com/office/drawing/2014/main" id="{04AEC47B-A471-1B9F-01D3-AE831BE199C6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13;p79">
              <a:extLst>
                <a:ext uri="{FF2B5EF4-FFF2-40B4-BE49-F238E27FC236}">
                  <a16:creationId xmlns:a16="http://schemas.microsoft.com/office/drawing/2014/main" id="{E6830B8D-1070-D238-2B37-DC17B8FE6828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85;p79">
            <a:extLst>
              <a:ext uri="{FF2B5EF4-FFF2-40B4-BE49-F238E27FC236}">
                <a16:creationId xmlns:a16="http://schemas.microsoft.com/office/drawing/2014/main" id="{26264B24-6CF9-6A3A-6C92-E4F11E9B6AC4}"/>
              </a:ext>
            </a:extLst>
          </p:cNvPr>
          <p:cNvGrpSpPr/>
          <p:nvPr/>
        </p:nvGrpSpPr>
        <p:grpSpPr>
          <a:xfrm>
            <a:off x="7961194" y="1917397"/>
            <a:ext cx="485372" cy="466324"/>
            <a:chOff x="-61783350" y="3743950"/>
            <a:chExt cx="316650" cy="317450"/>
          </a:xfrm>
          <a:solidFill>
            <a:schemeClr val="bg2"/>
          </a:solidFill>
        </p:grpSpPr>
        <p:sp>
          <p:nvSpPr>
            <p:cNvPr id="22" name="Google Shape;8086;p79">
              <a:extLst>
                <a:ext uri="{FF2B5EF4-FFF2-40B4-BE49-F238E27FC236}">
                  <a16:creationId xmlns:a16="http://schemas.microsoft.com/office/drawing/2014/main" id="{19BBD804-70EF-179A-6C70-8864CBE2A66F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087;p79">
              <a:extLst>
                <a:ext uri="{FF2B5EF4-FFF2-40B4-BE49-F238E27FC236}">
                  <a16:creationId xmlns:a16="http://schemas.microsoft.com/office/drawing/2014/main" id="{53CA01A7-9435-1FD2-F608-5B96C8C6D89B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2045;p45">
            <a:extLst>
              <a:ext uri="{FF2B5EF4-FFF2-40B4-BE49-F238E27FC236}">
                <a16:creationId xmlns:a16="http://schemas.microsoft.com/office/drawing/2014/main" id="{424597D0-DEAF-71D0-F9AB-3736C3990328}"/>
              </a:ext>
            </a:extLst>
          </p:cNvPr>
          <p:cNvCxnSpPr>
            <a:cxnSpLocks/>
          </p:cNvCxnSpPr>
          <p:nvPr/>
        </p:nvCxnSpPr>
        <p:spPr>
          <a:xfrm flipV="1">
            <a:off x="5113057" y="2172451"/>
            <a:ext cx="2794592" cy="144592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6" name="Google Shape;2256;p5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PROJECT METHODS AND LANGUAGES</a:t>
            </a:r>
            <a:endParaRPr dirty="0"/>
          </a:p>
        </p:txBody>
      </p:sp>
      <p:sp>
        <p:nvSpPr>
          <p:cNvPr id="2259" name="Google Shape;2259;p53"/>
          <p:cNvSpPr txBox="1">
            <a:spLocks noGrp="1"/>
          </p:cNvSpPr>
          <p:nvPr>
            <p:ph type="title" idx="4294967295"/>
          </p:nvPr>
        </p:nvSpPr>
        <p:spPr>
          <a:xfrm>
            <a:off x="287333" y="2437325"/>
            <a:ext cx="18831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PYTHON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61" name="Google Shape;2261;p53"/>
          <p:cNvSpPr txBox="1">
            <a:spLocks noGrp="1"/>
          </p:cNvSpPr>
          <p:nvPr>
            <p:ph type="title" idx="4294967295"/>
          </p:nvPr>
        </p:nvSpPr>
        <p:spPr>
          <a:xfrm>
            <a:off x="2536927" y="2437325"/>
            <a:ext cx="2087945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PANDAS/Jupyter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65" name="Google Shape;2265;p53"/>
          <p:cNvSpPr/>
          <p:nvPr/>
        </p:nvSpPr>
        <p:spPr>
          <a:xfrm>
            <a:off x="148636" y="2346329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01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66" name="Google Shape;2266;p53"/>
          <p:cNvSpPr/>
          <p:nvPr/>
        </p:nvSpPr>
        <p:spPr>
          <a:xfrm>
            <a:off x="1920232" y="2352290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02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67" name="Google Shape;2267;p53"/>
          <p:cNvSpPr/>
          <p:nvPr/>
        </p:nvSpPr>
        <p:spPr>
          <a:xfrm>
            <a:off x="4600589" y="2339952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03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69" name="Google Shape;2269;p53"/>
          <p:cNvSpPr/>
          <p:nvPr/>
        </p:nvSpPr>
        <p:spPr>
          <a:xfrm>
            <a:off x="696678" y="1218039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8CC8D-F144-90C8-0E26-B71014209E03}"/>
              </a:ext>
            </a:extLst>
          </p:cNvPr>
          <p:cNvSpPr txBox="1"/>
          <p:nvPr/>
        </p:nvSpPr>
        <p:spPr>
          <a:xfrm>
            <a:off x="619376" y="1624653"/>
            <a:ext cx="151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Data Cleaning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Jupyter</a:t>
            </a:r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/Python</a:t>
            </a:r>
          </a:p>
        </p:txBody>
      </p:sp>
      <p:sp>
        <p:nvSpPr>
          <p:cNvPr id="3" name="Google Shape;2269;p53">
            <a:extLst>
              <a:ext uri="{FF2B5EF4-FFF2-40B4-BE49-F238E27FC236}">
                <a16:creationId xmlns:a16="http://schemas.microsoft.com/office/drawing/2014/main" id="{8A96372D-F780-92A1-7558-FC664ACDF8F4}"/>
              </a:ext>
            </a:extLst>
          </p:cNvPr>
          <p:cNvSpPr/>
          <p:nvPr/>
        </p:nvSpPr>
        <p:spPr>
          <a:xfrm>
            <a:off x="2715179" y="1218040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4C7DB-9CEA-7E2F-ED1E-13F97D04AAFF}"/>
              </a:ext>
            </a:extLst>
          </p:cNvPr>
          <p:cNvSpPr txBox="1"/>
          <p:nvPr/>
        </p:nvSpPr>
        <p:spPr>
          <a:xfrm>
            <a:off x="2615871" y="1597371"/>
            <a:ext cx="1517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NFL Data from 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2019, 2020, 2021</a:t>
            </a:r>
          </a:p>
          <a:p>
            <a:pPr algn="ctr"/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CSVx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</p:txBody>
      </p:sp>
      <p:sp>
        <p:nvSpPr>
          <p:cNvPr id="5" name="Google Shape;2269;p53">
            <a:extLst>
              <a:ext uri="{FF2B5EF4-FFF2-40B4-BE49-F238E27FC236}">
                <a16:creationId xmlns:a16="http://schemas.microsoft.com/office/drawing/2014/main" id="{B0FE0B2C-BEDA-394D-C208-898A58ABDD59}"/>
              </a:ext>
            </a:extLst>
          </p:cNvPr>
          <p:cNvSpPr/>
          <p:nvPr/>
        </p:nvSpPr>
        <p:spPr>
          <a:xfrm>
            <a:off x="5000134" y="1240699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98FB8-05A7-2667-D274-2E052094D6B3}"/>
              </a:ext>
            </a:extLst>
          </p:cNvPr>
          <p:cNvSpPr txBox="1"/>
          <p:nvPr/>
        </p:nvSpPr>
        <p:spPr>
          <a:xfrm>
            <a:off x="4840077" y="1573901"/>
            <a:ext cx="151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AWS, RDS via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SQL or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PostGres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</p:txBody>
      </p:sp>
      <p:sp>
        <p:nvSpPr>
          <p:cNvPr id="7" name="Google Shape;2269;p53">
            <a:extLst>
              <a:ext uri="{FF2B5EF4-FFF2-40B4-BE49-F238E27FC236}">
                <a16:creationId xmlns:a16="http://schemas.microsoft.com/office/drawing/2014/main" id="{11128727-1F58-71F3-C7D8-DC4F76224E31}"/>
              </a:ext>
            </a:extLst>
          </p:cNvPr>
          <p:cNvSpPr/>
          <p:nvPr/>
        </p:nvSpPr>
        <p:spPr>
          <a:xfrm>
            <a:off x="7430696" y="1248782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868E3-FE5C-3063-43C9-92396C6CF284}"/>
              </a:ext>
            </a:extLst>
          </p:cNvPr>
          <p:cNvSpPr txBox="1"/>
          <p:nvPr/>
        </p:nvSpPr>
        <p:spPr>
          <a:xfrm>
            <a:off x="7312786" y="1532986"/>
            <a:ext cx="151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Flask (Python) API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Interface Backend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Data with Model 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Logic</a:t>
            </a:r>
          </a:p>
        </p:txBody>
      </p:sp>
      <p:sp>
        <p:nvSpPr>
          <p:cNvPr id="20" name="Google Shape;2265;p53">
            <a:extLst>
              <a:ext uri="{FF2B5EF4-FFF2-40B4-BE49-F238E27FC236}">
                <a16:creationId xmlns:a16="http://schemas.microsoft.com/office/drawing/2014/main" id="{7351834C-FE1E-839D-693D-1785ED1E7838}"/>
              </a:ext>
            </a:extLst>
          </p:cNvPr>
          <p:cNvSpPr/>
          <p:nvPr/>
        </p:nvSpPr>
        <p:spPr>
          <a:xfrm>
            <a:off x="550356" y="3928917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05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" name="Google Shape;2269;p53">
            <a:extLst>
              <a:ext uri="{FF2B5EF4-FFF2-40B4-BE49-F238E27FC236}">
                <a16:creationId xmlns:a16="http://schemas.microsoft.com/office/drawing/2014/main" id="{CE9C625A-25AC-28A9-2FA4-7E167114D1AB}"/>
              </a:ext>
            </a:extLst>
          </p:cNvPr>
          <p:cNvSpPr/>
          <p:nvPr/>
        </p:nvSpPr>
        <p:spPr>
          <a:xfrm>
            <a:off x="1116440" y="3014777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69;p53">
            <a:extLst>
              <a:ext uri="{FF2B5EF4-FFF2-40B4-BE49-F238E27FC236}">
                <a16:creationId xmlns:a16="http://schemas.microsoft.com/office/drawing/2014/main" id="{E8E0BF53-328B-DF36-B2A7-D14CBB9606DC}"/>
              </a:ext>
            </a:extLst>
          </p:cNvPr>
          <p:cNvSpPr/>
          <p:nvPr/>
        </p:nvSpPr>
        <p:spPr>
          <a:xfrm>
            <a:off x="3839015" y="3034362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69;p53">
            <a:extLst>
              <a:ext uri="{FF2B5EF4-FFF2-40B4-BE49-F238E27FC236}">
                <a16:creationId xmlns:a16="http://schemas.microsoft.com/office/drawing/2014/main" id="{29750623-8947-32B0-3F6F-AE81E416199A}"/>
              </a:ext>
            </a:extLst>
          </p:cNvPr>
          <p:cNvSpPr/>
          <p:nvPr/>
        </p:nvSpPr>
        <p:spPr>
          <a:xfrm>
            <a:off x="6863666" y="3092351"/>
            <a:ext cx="1274042" cy="1168019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265;p53">
            <a:extLst>
              <a:ext uri="{FF2B5EF4-FFF2-40B4-BE49-F238E27FC236}">
                <a16:creationId xmlns:a16="http://schemas.microsoft.com/office/drawing/2014/main" id="{8F48C4C7-0212-D778-6C91-7C9DFF7FAAEE}"/>
              </a:ext>
            </a:extLst>
          </p:cNvPr>
          <p:cNvSpPr/>
          <p:nvPr/>
        </p:nvSpPr>
        <p:spPr>
          <a:xfrm>
            <a:off x="3105565" y="3972547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06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5" name="Google Shape;2265;p53">
            <a:extLst>
              <a:ext uri="{FF2B5EF4-FFF2-40B4-BE49-F238E27FC236}">
                <a16:creationId xmlns:a16="http://schemas.microsoft.com/office/drawing/2014/main" id="{F3D97DA9-74AF-2F1A-11C8-A626DB97FD42}"/>
              </a:ext>
            </a:extLst>
          </p:cNvPr>
          <p:cNvSpPr/>
          <p:nvPr/>
        </p:nvSpPr>
        <p:spPr>
          <a:xfrm>
            <a:off x="5829901" y="3992080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07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F2A6A-C478-0673-CC9B-DCAAF65F30EF}"/>
              </a:ext>
            </a:extLst>
          </p:cNvPr>
          <p:cNvSpPr txBox="1"/>
          <p:nvPr/>
        </p:nvSpPr>
        <p:spPr>
          <a:xfrm>
            <a:off x="941023" y="3451677"/>
            <a:ext cx="1517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Heroku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Webcode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06CDFE-0A5F-1A70-C013-658261F5B3EE}"/>
              </a:ext>
            </a:extLst>
          </p:cNvPr>
          <p:cNvSpPr txBox="1"/>
          <p:nvPr/>
        </p:nvSpPr>
        <p:spPr>
          <a:xfrm>
            <a:off x="3691562" y="3332878"/>
            <a:ext cx="1517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Index.js, </a:t>
            </a:r>
            <a:r>
              <a:rPr lang="en-US" sz="1000" b="1" dirty="0" err="1">
                <a:solidFill>
                  <a:schemeClr val="bg2"/>
                </a:solidFill>
                <a:latin typeface="Oxygen" panose="02000503000000000000" pitchFamily="2" charset="0"/>
              </a:rPr>
              <a:t>Javascript</a:t>
            </a:r>
            <a:endParaRPr lang="en-US" sz="1000" b="1" dirty="0">
              <a:solidFill>
                <a:schemeClr val="bg2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Functions make request to API per user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0F52DA-E0BD-583D-5B99-29A425E86ABA}"/>
              </a:ext>
            </a:extLst>
          </p:cNvPr>
          <p:cNvSpPr txBox="1"/>
          <p:nvPr/>
        </p:nvSpPr>
        <p:spPr>
          <a:xfrm>
            <a:off x="6741915" y="3464935"/>
            <a:ext cx="151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Python AL/ML</a:t>
            </a:r>
          </a:p>
          <a:p>
            <a:pPr algn="ctr"/>
            <a:r>
              <a:rPr lang="en-US" sz="1000" b="1" dirty="0">
                <a:solidFill>
                  <a:schemeClr val="bg2"/>
                </a:solidFill>
                <a:latin typeface="Oxygen" panose="02000503000000000000" pitchFamily="2" charset="0"/>
              </a:rPr>
              <a:t>Modeling</a:t>
            </a:r>
          </a:p>
        </p:txBody>
      </p:sp>
      <p:sp>
        <p:nvSpPr>
          <p:cNvPr id="29" name="Google Shape;2259;p53">
            <a:extLst>
              <a:ext uri="{FF2B5EF4-FFF2-40B4-BE49-F238E27FC236}">
                <a16:creationId xmlns:a16="http://schemas.microsoft.com/office/drawing/2014/main" id="{CF6939BE-47CC-567E-1629-61F669FB44B8}"/>
              </a:ext>
            </a:extLst>
          </p:cNvPr>
          <p:cNvSpPr txBox="1">
            <a:spLocks/>
          </p:cNvSpPr>
          <p:nvPr/>
        </p:nvSpPr>
        <p:spPr>
          <a:xfrm>
            <a:off x="732075" y="4176247"/>
            <a:ext cx="1883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500" dirty="0">
                <a:solidFill>
                  <a:schemeClr val="accent3"/>
                </a:solidFill>
              </a:rPr>
              <a:t>Heroku</a:t>
            </a:r>
          </a:p>
        </p:txBody>
      </p:sp>
      <p:sp>
        <p:nvSpPr>
          <p:cNvPr id="30" name="Google Shape;2259;p53">
            <a:extLst>
              <a:ext uri="{FF2B5EF4-FFF2-40B4-BE49-F238E27FC236}">
                <a16:creationId xmlns:a16="http://schemas.microsoft.com/office/drawing/2014/main" id="{D7B267A3-AE76-53A9-C787-A1BED6A33837}"/>
              </a:ext>
            </a:extLst>
          </p:cNvPr>
          <p:cNvSpPr txBox="1">
            <a:spLocks/>
          </p:cNvSpPr>
          <p:nvPr/>
        </p:nvSpPr>
        <p:spPr>
          <a:xfrm>
            <a:off x="3424234" y="4190142"/>
            <a:ext cx="1883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500" dirty="0" err="1">
                <a:solidFill>
                  <a:schemeClr val="accent3"/>
                </a:solidFill>
              </a:rPr>
              <a:t>Javascript</a:t>
            </a:r>
            <a:endParaRPr lang="en-US" sz="2500" dirty="0">
              <a:solidFill>
                <a:schemeClr val="accent3"/>
              </a:solidFill>
            </a:endParaRPr>
          </a:p>
        </p:txBody>
      </p:sp>
      <p:sp>
        <p:nvSpPr>
          <p:cNvPr id="31" name="Google Shape;2259;p53">
            <a:extLst>
              <a:ext uri="{FF2B5EF4-FFF2-40B4-BE49-F238E27FC236}">
                <a16:creationId xmlns:a16="http://schemas.microsoft.com/office/drawing/2014/main" id="{B3CDD9ED-5DD9-D5CA-EBAB-71AA28534E1E}"/>
              </a:ext>
            </a:extLst>
          </p:cNvPr>
          <p:cNvSpPr txBox="1">
            <a:spLocks/>
          </p:cNvSpPr>
          <p:nvPr/>
        </p:nvSpPr>
        <p:spPr>
          <a:xfrm>
            <a:off x="6237128" y="4207951"/>
            <a:ext cx="2593201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ctr"/>
            <a:r>
              <a:rPr lang="en-US" sz="2500" dirty="0">
                <a:solidFill>
                  <a:schemeClr val="accent3"/>
                </a:solidFill>
              </a:rPr>
              <a:t>Machine Learning</a:t>
            </a:r>
          </a:p>
        </p:txBody>
      </p:sp>
      <p:sp>
        <p:nvSpPr>
          <p:cNvPr id="2268" name="Google Shape;2268;p53"/>
          <p:cNvSpPr/>
          <p:nvPr/>
        </p:nvSpPr>
        <p:spPr>
          <a:xfrm>
            <a:off x="7065891" y="2352744"/>
            <a:ext cx="611700" cy="6117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04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59" name="Graphic 58" descr="Line arrow Straight">
            <a:extLst>
              <a:ext uri="{FF2B5EF4-FFF2-40B4-BE49-F238E27FC236}">
                <a16:creationId xmlns:a16="http://schemas.microsoft.com/office/drawing/2014/main" id="{5252C905-902F-CA57-52E6-EAA500C3B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33120" y="3356337"/>
            <a:ext cx="713280" cy="524067"/>
          </a:xfrm>
          <a:prstGeom prst="rect">
            <a:avLst/>
          </a:prstGeom>
        </p:spPr>
      </p:pic>
      <p:pic>
        <p:nvPicPr>
          <p:cNvPr id="62" name="Graphic 61" descr="Line arrow Straight">
            <a:extLst>
              <a:ext uri="{FF2B5EF4-FFF2-40B4-BE49-F238E27FC236}">
                <a16:creationId xmlns:a16="http://schemas.microsoft.com/office/drawing/2014/main" id="{C68A5F9C-1BA7-A543-4497-93230D0D4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3982042" y="1519177"/>
            <a:ext cx="1002225" cy="596061"/>
          </a:xfrm>
          <a:prstGeom prst="rect">
            <a:avLst/>
          </a:prstGeom>
        </p:spPr>
      </p:pic>
      <p:pic>
        <p:nvPicPr>
          <p:cNvPr id="63" name="Graphic 62" descr="Line arrow Straight">
            <a:extLst>
              <a:ext uri="{FF2B5EF4-FFF2-40B4-BE49-F238E27FC236}">
                <a16:creationId xmlns:a16="http://schemas.microsoft.com/office/drawing/2014/main" id="{1471F27F-FE6C-8819-E094-D2A8D8FDE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5531" y="1455006"/>
            <a:ext cx="967240" cy="630023"/>
          </a:xfrm>
          <a:prstGeom prst="rect">
            <a:avLst/>
          </a:prstGeom>
        </p:spPr>
      </p:pic>
      <p:pic>
        <p:nvPicPr>
          <p:cNvPr id="2240" name="Graphic 2239" descr="Line arrow Straight">
            <a:extLst>
              <a:ext uri="{FF2B5EF4-FFF2-40B4-BE49-F238E27FC236}">
                <a16:creationId xmlns:a16="http://schemas.microsoft.com/office/drawing/2014/main" id="{672BEA4B-C77F-296C-5A54-F376E6AE5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732141">
            <a:off x="7592909" y="2534643"/>
            <a:ext cx="1031336" cy="654678"/>
          </a:xfrm>
          <a:prstGeom prst="rect">
            <a:avLst/>
          </a:prstGeom>
        </p:spPr>
      </p:pic>
      <p:sp>
        <p:nvSpPr>
          <p:cNvPr id="2257" name="Google Shape;2257;p53"/>
          <p:cNvSpPr txBox="1">
            <a:spLocks noGrp="1"/>
          </p:cNvSpPr>
          <p:nvPr>
            <p:ph type="title" idx="4294967295"/>
          </p:nvPr>
        </p:nvSpPr>
        <p:spPr>
          <a:xfrm>
            <a:off x="5253558" y="2448179"/>
            <a:ext cx="18831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SQL AWS RDS</a:t>
            </a:r>
            <a:endParaRPr sz="2500" dirty="0">
              <a:solidFill>
                <a:schemeClr val="accent3"/>
              </a:solidFill>
            </a:endParaRPr>
          </a:p>
        </p:txBody>
      </p:sp>
      <p:pic>
        <p:nvPicPr>
          <p:cNvPr id="2244" name="Graphic 2243" descr="Line arrow Straight">
            <a:extLst>
              <a:ext uri="{FF2B5EF4-FFF2-40B4-BE49-F238E27FC236}">
                <a16:creationId xmlns:a16="http://schemas.microsoft.com/office/drawing/2014/main" id="{55A622EA-F7AD-CA0A-D878-9A659A00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931833" y="1552522"/>
            <a:ext cx="805788" cy="566871"/>
          </a:xfrm>
          <a:prstGeom prst="rect">
            <a:avLst/>
          </a:prstGeom>
        </p:spPr>
      </p:pic>
      <p:pic>
        <p:nvPicPr>
          <p:cNvPr id="2245" name="Graphic 2244" descr="Line arrow Straight">
            <a:extLst>
              <a:ext uri="{FF2B5EF4-FFF2-40B4-BE49-F238E27FC236}">
                <a16:creationId xmlns:a16="http://schemas.microsoft.com/office/drawing/2014/main" id="{947A28D7-4834-7379-A125-C508894E1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27076" y="3332530"/>
            <a:ext cx="1140967" cy="532514"/>
          </a:xfrm>
          <a:prstGeom prst="rect">
            <a:avLst/>
          </a:prstGeom>
        </p:spPr>
      </p:pic>
      <p:sp>
        <p:nvSpPr>
          <p:cNvPr id="2263" name="Google Shape;2263;p53"/>
          <p:cNvSpPr txBox="1">
            <a:spLocks noGrp="1"/>
          </p:cNvSpPr>
          <p:nvPr>
            <p:ph type="title" idx="4294967295"/>
          </p:nvPr>
        </p:nvSpPr>
        <p:spPr>
          <a:xfrm>
            <a:off x="7415244" y="2448179"/>
            <a:ext cx="1883100" cy="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FLASK &amp; API</a:t>
            </a:r>
            <a:endParaRPr sz="25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3" name="Google Shape;2423;p63"/>
          <p:cNvPicPr preferRelativeResize="0"/>
          <p:nvPr/>
        </p:nvPicPr>
        <p:blipFill>
          <a:blip r:embed="rId3"/>
          <a:srcRect l="5756" r="5756"/>
          <a:stretch/>
        </p:blipFill>
        <p:spPr>
          <a:xfrm>
            <a:off x="1688668" y="815095"/>
            <a:ext cx="1618217" cy="325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424" name="Google Shape;2424;p63"/>
          <p:cNvSpPr txBox="1">
            <a:spLocks noGrp="1"/>
          </p:cNvSpPr>
          <p:nvPr>
            <p:ph type="title"/>
          </p:nvPr>
        </p:nvSpPr>
        <p:spPr>
          <a:xfrm>
            <a:off x="3968105" y="798396"/>
            <a:ext cx="46821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NFL FantasyAI Website </a:t>
            </a:r>
            <a:endParaRPr dirty="0"/>
          </a:p>
        </p:txBody>
      </p:sp>
      <p:sp>
        <p:nvSpPr>
          <p:cNvPr id="2425" name="Google Shape;2425;p63"/>
          <p:cNvSpPr txBox="1">
            <a:spLocks noGrp="1"/>
          </p:cNvSpPr>
          <p:nvPr>
            <p:ph type="subTitle" idx="1"/>
          </p:nvPr>
        </p:nvSpPr>
        <p:spPr>
          <a:xfrm>
            <a:off x="4560497" y="1586380"/>
            <a:ext cx="3335358" cy="14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check out Who You Should Draft @ http://www.ourFantasyAI.com</a:t>
            </a:r>
            <a:endParaRPr dirty="0"/>
          </a:p>
        </p:txBody>
      </p:sp>
      <p:grpSp>
        <p:nvGrpSpPr>
          <p:cNvPr id="2426" name="Google Shape;2426;p63"/>
          <p:cNvGrpSpPr/>
          <p:nvPr/>
        </p:nvGrpSpPr>
        <p:grpSpPr>
          <a:xfrm>
            <a:off x="1565217" y="710061"/>
            <a:ext cx="1841995" cy="3433067"/>
            <a:chOff x="1582599" y="672300"/>
            <a:chExt cx="2038282" cy="3798902"/>
          </a:xfrm>
        </p:grpSpPr>
        <p:sp>
          <p:nvSpPr>
            <p:cNvPr id="2427" name="Google Shape;2427;p63"/>
            <p:cNvSpPr/>
            <p:nvPr/>
          </p:nvSpPr>
          <p:spPr>
            <a:xfrm>
              <a:off x="1582599" y="672300"/>
              <a:ext cx="2038282" cy="3798902"/>
            </a:xfrm>
            <a:custGeom>
              <a:avLst/>
              <a:gdLst/>
              <a:ahLst/>
              <a:cxnLst/>
              <a:rect l="l" t="t" r="r" b="b"/>
              <a:pathLst>
                <a:path w="105039" h="209479" extrusionOk="0">
                  <a:moveTo>
                    <a:pt x="58879" y="6410"/>
                  </a:moveTo>
                  <a:cubicBezTo>
                    <a:pt x="59358" y="6410"/>
                    <a:pt x="59737" y="6708"/>
                    <a:pt x="59737" y="7148"/>
                  </a:cubicBezTo>
                  <a:cubicBezTo>
                    <a:pt x="59737" y="7568"/>
                    <a:pt x="59358" y="7866"/>
                    <a:pt x="58879" y="7866"/>
                  </a:cubicBezTo>
                  <a:lnTo>
                    <a:pt x="47499" y="7866"/>
                  </a:lnTo>
                  <a:cubicBezTo>
                    <a:pt x="46999" y="7866"/>
                    <a:pt x="46620" y="7568"/>
                    <a:pt x="46620" y="7148"/>
                  </a:cubicBezTo>
                  <a:cubicBezTo>
                    <a:pt x="46620" y="6708"/>
                    <a:pt x="46999" y="6410"/>
                    <a:pt x="47499" y="6410"/>
                  </a:cubicBezTo>
                  <a:close/>
                  <a:moveTo>
                    <a:pt x="63570" y="5391"/>
                  </a:moveTo>
                  <a:cubicBezTo>
                    <a:pt x="64289" y="5391"/>
                    <a:pt x="64848" y="5970"/>
                    <a:pt x="64848" y="6668"/>
                  </a:cubicBezTo>
                  <a:cubicBezTo>
                    <a:pt x="64848" y="7368"/>
                    <a:pt x="64289" y="7946"/>
                    <a:pt x="63570" y="7946"/>
                  </a:cubicBezTo>
                  <a:cubicBezTo>
                    <a:pt x="62872" y="7946"/>
                    <a:pt x="62292" y="7368"/>
                    <a:pt x="62292" y="6668"/>
                  </a:cubicBezTo>
                  <a:cubicBezTo>
                    <a:pt x="62292" y="5970"/>
                    <a:pt x="62872" y="5391"/>
                    <a:pt x="63570" y="5391"/>
                  </a:cubicBezTo>
                  <a:close/>
                  <a:moveTo>
                    <a:pt x="25997" y="5545"/>
                  </a:moveTo>
                  <a:cubicBezTo>
                    <a:pt x="27193" y="5545"/>
                    <a:pt x="27669" y="5698"/>
                    <a:pt x="27752" y="7587"/>
                  </a:cubicBezTo>
                  <a:cubicBezTo>
                    <a:pt x="27813" y="8766"/>
                    <a:pt x="28231" y="9663"/>
                    <a:pt x="28931" y="10422"/>
                  </a:cubicBezTo>
                  <a:cubicBezTo>
                    <a:pt x="29610" y="11162"/>
                    <a:pt x="30568" y="11760"/>
                    <a:pt x="31646" y="12099"/>
                  </a:cubicBezTo>
                  <a:cubicBezTo>
                    <a:pt x="32384" y="12339"/>
                    <a:pt x="33203" y="12538"/>
                    <a:pt x="33981" y="12538"/>
                  </a:cubicBezTo>
                  <a:lnTo>
                    <a:pt x="72375" y="12538"/>
                  </a:lnTo>
                  <a:cubicBezTo>
                    <a:pt x="73153" y="12538"/>
                    <a:pt x="73973" y="12280"/>
                    <a:pt x="74711" y="12059"/>
                  </a:cubicBezTo>
                  <a:cubicBezTo>
                    <a:pt x="75809" y="11721"/>
                    <a:pt x="76747" y="11141"/>
                    <a:pt x="77426" y="10422"/>
                  </a:cubicBezTo>
                  <a:cubicBezTo>
                    <a:pt x="78125" y="9684"/>
                    <a:pt x="78544" y="8825"/>
                    <a:pt x="78605" y="7648"/>
                  </a:cubicBezTo>
                  <a:cubicBezTo>
                    <a:pt x="78691" y="5671"/>
                    <a:pt x="79208" y="5548"/>
                    <a:pt x="80529" y="5548"/>
                  </a:cubicBezTo>
                  <a:cubicBezTo>
                    <a:pt x="80716" y="5548"/>
                    <a:pt x="80919" y="5550"/>
                    <a:pt x="81139" y="5550"/>
                  </a:cubicBezTo>
                  <a:lnTo>
                    <a:pt x="89466" y="5550"/>
                  </a:lnTo>
                  <a:cubicBezTo>
                    <a:pt x="94556" y="5550"/>
                    <a:pt x="98330" y="9264"/>
                    <a:pt x="98330" y="14356"/>
                  </a:cubicBezTo>
                  <a:lnTo>
                    <a:pt x="98330" y="193287"/>
                  </a:lnTo>
                  <a:cubicBezTo>
                    <a:pt x="98330" y="198377"/>
                    <a:pt x="94556" y="202770"/>
                    <a:pt x="89466" y="202770"/>
                  </a:cubicBezTo>
                  <a:lnTo>
                    <a:pt x="16811" y="202770"/>
                  </a:lnTo>
                  <a:cubicBezTo>
                    <a:pt x="11720" y="202770"/>
                    <a:pt x="7288" y="198377"/>
                    <a:pt x="7288" y="193287"/>
                  </a:cubicBezTo>
                  <a:lnTo>
                    <a:pt x="7288" y="14356"/>
                  </a:lnTo>
                  <a:cubicBezTo>
                    <a:pt x="7288" y="9264"/>
                    <a:pt x="11720" y="5550"/>
                    <a:pt x="16811" y="5550"/>
                  </a:cubicBezTo>
                  <a:lnTo>
                    <a:pt x="25217" y="5550"/>
                  </a:lnTo>
                  <a:cubicBezTo>
                    <a:pt x="25506" y="5550"/>
                    <a:pt x="25765" y="5545"/>
                    <a:pt x="25997" y="5545"/>
                  </a:cubicBezTo>
                  <a:close/>
                  <a:moveTo>
                    <a:pt x="16352" y="0"/>
                  </a:moveTo>
                  <a:cubicBezTo>
                    <a:pt x="7847" y="0"/>
                    <a:pt x="878" y="6969"/>
                    <a:pt x="878" y="15474"/>
                  </a:cubicBezTo>
                  <a:lnTo>
                    <a:pt x="878" y="27433"/>
                  </a:lnTo>
                  <a:cubicBezTo>
                    <a:pt x="399" y="27433"/>
                    <a:pt x="0" y="27813"/>
                    <a:pt x="0" y="28292"/>
                  </a:cubicBezTo>
                  <a:lnTo>
                    <a:pt x="0" y="34421"/>
                  </a:lnTo>
                  <a:cubicBezTo>
                    <a:pt x="0" y="34920"/>
                    <a:pt x="399" y="35299"/>
                    <a:pt x="878" y="35299"/>
                  </a:cubicBezTo>
                  <a:lnTo>
                    <a:pt x="878" y="42587"/>
                  </a:lnTo>
                  <a:cubicBezTo>
                    <a:pt x="399" y="42587"/>
                    <a:pt x="0" y="42987"/>
                    <a:pt x="0" y="43466"/>
                  </a:cubicBezTo>
                  <a:lnTo>
                    <a:pt x="0" y="56603"/>
                  </a:lnTo>
                  <a:cubicBezTo>
                    <a:pt x="0" y="57082"/>
                    <a:pt x="399" y="57482"/>
                    <a:pt x="878" y="57482"/>
                  </a:cubicBezTo>
                  <a:lnTo>
                    <a:pt x="878" y="61853"/>
                  </a:lnTo>
                  <a:cubicBezTo>
                    <a:pt x="399" y="61853"/>
                    <a:pt x="0" y="62252"/>
                    <a:pt x="0" y="62732"/>
                  </a:cubicBezTo>
                  <a:lnTo>
                    <a:pt x="0" y="75850"/>
                  </a:lnTo>
                  <a:cubicBezTo>
                    <a:pt x="0" y="76348"/>
                    <a:pt x="399" y="76728"/>
                    <a:pt x="878" y="76728"/>
                  </a:cubicBezTo>
                  <a:lnTo>
                    <a:pt x="878" y="193966"/>
                  </a:lnTo>
                  <a:cubicBezTo>
                    <a:pt x="878" y="202490"/>
                    <a:pt x="7866" y="209478"/>
                    <a:pt x="16392" y="209478"/>
                  </a:cubicBezTo>
                  <a:lnTo>
                    <a:pt x="88926" y="209478"/>
                  </a:lnTo>
                  <a:cubicBezTo>
                    <a:pt x="97152" y="209478"/>
                    <a:pt x="103860" y="202770"/>
                    <a:pt x="103860" y="194544"/>
                  </a:cubicBezTo>
                  <a:lnTo>
                    <a:pt x="103860" y="71777"/>
                  </a:lnTo>
                  <a:lnTo>
                    <a:pt x="104160" y="71777"/>
                  </a:lnTo>
                  <a:cubicBezTo>
                    <a:pt x="104640" y="71777"/>
                    <a:pt x="105039" y="71377"/>
                    <a:pt x="105039" y="70898"/>
                  </a:cubicBezTo>
                  <a:lnTo>
                    <a:pt x="105039" y="48436"/>
                  </a:lnTo>
                  <a:cubicBezTo>
                    <a:pt x="105039" y="47957"/>
                    <a:pt x="104640" y="47558"/>
                    <a:pt x="104160" y="47558"/>
                  </a:cubicBezTo>
                  <a:lnTo>
                    <a:pt x="103860" y="47558"/>
                  </a:lnTo>
                  <a:lnTo>
                    <a:pt x="103860" y="14934"/>
                  </a:lnTo>
                  <a:cubicBezTo>
                    <a:pt x="103860" y="6689"/>
                    <a:pt x="97172" y="0"/>
                    <a:pt x="88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3"/>
            <p:cNvSpPr/>
            <p:nvPr/>
          </p:nvSpPr>
          <p:spPr>
            <a:xfrm>
              <a:off x="2487268" y="788527"/>
              <a:ext cx="254535" cy="26441"/>
            </a:xfrm>
            <a:custGeom>
              <a:avLst/>
              <a:gdLst/>
              <a:ahLst/>
              <a:cxnLst/>
              <a:rect l="l" t="t" r="r" b="b"/>
              <a:pathLst>
                <a:path w="13117" h="1458" extrusionOk="0">
                  <a:moveTo>
                    <a:pt x="879" y="1"/>
                  </a:moveTo>
                  <a:cubicBezTo>
                    <a:pt x="379" y="1"/>
                    <a:pt x="0" y="299"/>
                    <a:pt x="0" y="739"/>
                  </a:cubicBezTo>
                  <a:cubicBezTo>
                    <a:pt x="0" y="1159"/>
                    <a:pt x="379" y="1457"/>
                    <a:pt x="879" y="1457"/>
                  </a:cubicBezTo>
                  <a:lnTo>
                    <a:pt x="12259" y="1457"/>
                  </a:lnTo>
                  <a:cubicBezTo>
                    <a:pt x="12738" y="1457"/>
                    <a:pt x="13117" y="1159"/>
                    <a:pt x="13117" y="739"/>
                  </a:cubicBezTo>
                  <a:cubicBezTo>
                    <a:pt x="13117" y="299"/>
                    <a:pt x="12738" y="1"/>
                    <a:pt x="12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3"/>
            <p:cNvSpPr/>
            <p:nvPr/>
          </p:nvSpPr>
          <p:spPr>
            <a:xfrm>
              <a:off x="2791386" y="770048"/>
              <a:ext cx="49599" cy="46371"/>
            </a:xfrm>
            <a:custGeom>
              <a:avLst/>
              <a:gdLst/>
              <a:ahLst/>
              <a:cxnLst/>
              <a:rect l="l" t="t" r="r" b="b"/>
              <a:pathLst>
                <a:path w="2556" h="2557" extrusionOk="0">
                  <a:moveTo>
                    <a:pt x="1278" y="1"/>
                  </a:moveTo>
                  <a:cubicBezTo>
                    <a:pt x="580" y="1"/>
                    <a:pt x="0" y="580"/>
                    <a:pt x="0" y="1278"/>
                  </a:cubicBezTo>
                  <a:cubicBezTo>
                    <a:pt x="0" y="1978"/>
                    <a:pt x="580" y="2556"/>
                    <a:pt x="1278" y="2556"/>
                  </a:cubicBezTo>
                  <a:cubicBezTo>
                    <a:pt x="1997" y="2556"/>
                    <a:pt x="2556" y="1978"/>
                    <a:pt x="2556" y="1278"/>
                  </a:cubicBezTo>
                  <a:cubicBezTo>
                    <a:pt x="2556" y="580"/>
                    <a:pt x="1997" y="1"/>
                    <a:pt x="12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501;p65">
            <a:extLst>
              <a:ext uri="{FF2B5EF4-FFF2-40B4-BE49-F238E27FC236}">
                <a16:creationId xmlns:a16="http://schemas.microsoft.com/office/drawing/2014/main" id="{866AD053-84DC-86D6-2B1E-9D63BB50DFB2}"/>
              </a:ext>
            </a:extLst>
          </p:cNvPr>
          <p:cNvGrpSpPr/>
          <p:nvPr/>
        </p:nvGrpSpPr>
        <p:grpSpPr>
          <a:xfrm>
            <a:off x="4396822" y="2234947"/>
            <a:ext cx="1022425" cy="1917325"/>
            <a:chOff x="7269875" y="2686875"/>
            <a:chExt cx="1022425" cy="1917325"/>
          </a:xfrm>
        </p:grpSpPr>
        <p:sp>
          <p:nvSpPr>
            <p:cNvPr id="3" name="Google Shape;2502;p65">
              <a:extLst>
                <a:ext uri="{FF2B5EF4-FFF2-40B4-BE49-F238E27FC236}">
                  <a16:creationId xmlns:a16="http://schemas.microsoft.com/office/drawing/2014/main" id="{4B6B71A8-0209-9109-A33E-49937ED6860F}"/>
                </a:ext>
              </a:extLst>
            </p:cNvPr>
            <p:cNvSpPr/>
            <p:nvPr/>
          </p:nvSpPr>
          <p:spPr>
            <a:xfrm>
              <a:off x="7269875" y="3106900"/>
              <a:ext cx="313925" cy="881300"/>
            </a:xfrm>
            <a:custGeom>
              <a:avLst/>
              <a:gdLst/>
              <a:ahLst/>
              <a:cxnLst/>
              <a:rect l="l" t="t" r="r" b="b"/>
              <a:pathLst>
                <a:path w="12557" h="35252" extrusionOk="0">
                  <a:moveTo>
                    <a:pt x="11234" y="1"/>
                  </a:moveTo>
                  <a:lnTo>
                    <a:pt x="11234" y="1"/>
                  </a:lnTo>
                  <a:cubicBezTo>
                    <a:pt x="7713" y="1145"/>
                    <a:pt x="4732" y="2960"/>
                    <a:pt x="3767" y="4081"/>
                  </a:cubicBezTo>
                  <a:cubicBezTo>
                    <a:pt x="3252" y="4687"/>
                    <a:pt x="3005" y="5471"/>
                    <a:pt x="2849" y="6257"/>
                  </a:cubicBezTo>
                  <a:cubicBezTo>
                    <a:pt x="2646" y="7265"/>
                    <a:pt x="2556" y="8275"/>
                    <a:pt x="2580" y="9306"/>
                  </a:cubicBezTo>
                  <a:cubicBezTo>
                    <a:pt x="1324" y="11166"/>
                    <a:pt x="628" y="13363"/>
                    <a:pt x="562" y="15605"/>
                  </a:cubicBezTo>
                  <a:cubicBezTo>
                    <a:pt x="562" y="15964"/>
                    <a:pt x="562" y="16323"/>
                    <a:pt x="583" y="16682"/>
                  </a:cubicBezTo>
                  <a:cubicBezTo>
                    <a:pt x="538" y="16726"/>
                    <a:pt x="472" y="16771"/>
                    <a:pt x="427" y="16839"/>
                  </a:cubicBezTo>
                  <a:cubicBezTo>
                    <a:pt x="293" y="16974"/>
                    <a:pt x="158" y="17130"/>
                    <a:pt x="90" y="17309"/>
                  </a:cubicBezTo>
                  <a:cubicBezTo>
                    <a:pt x="0" y="17647"/>
                    <a:pt x="203" y="17982"/>
                    <a:pt x="449" y="18230"/>
                  </a:cubicBezTo>
                  <a:cubicBezTo>
                    <a:pt x="449" y="18251"/>
                    <a:pt x="472" y="18251"/>
                    <a:pt x="472" y="18274"/>
                  </a:cubicBezTo>
                  <a:cubicBezTo>
                    <a:pt x="135" y="20179"/>
                    <a:pt x="382" y="22220"/>
                    <a:pt x="942" y="24080"/>
                  </a:cubicBezTo>
                  <a:cubicBezTo>
                    <a:pt x="1435" y="25718"/>
                    <a:pt x="2176" y="27264"/>
                    <a:pt x="3028" y="28722"/>
                  </a:cubicBezTo>
                  <a:cubicBezTo>
                    <a:pt x="2960" y="29775"/>
                    <a:pt x="2938" y="30830"/>
                    <a:pt x="2960" y="31883"/>
                  </a:cubicBezTo>
                  <a:cubicBezTo>
                    <a:pt x="2960" y="32287"/>
                    <a:pt x="2983" y="32713"/>
                    <a:pt x="3207" y="33049"/>
                  </a:cubicBezTo>
                  <a:cubicBezTo>
                    <a:pt x="3408" y="33408"/>
                    <a:pt x="3790" y="33632"/>
                    <a:pt x="4194" y="33766"/>
                  </a:cubicBezTo>
                  <a:cubicBezTo>
                    <a:pt x="4463" y="33856"/>
                    <a:pt x="4732" y="33901"/>
                    <a:pt x="5001" y="33924"/>
                  </a:cubicBezTo>
                  <a:cubicBezTo>
                    <a:pt x="5023" y="33946"/>
                    <a:pt x="5046" y="33969"/>
                    <a:pt x="5046" y="34014"/>
                  </a:cubicBezTo>
                  <a:cubicBezTo>
                    <a:pt x="5136" y="34148"/>
                    <a:pt x="5225" y="34283"/>
                    <a:pt x="5360" y="34394"/>
                  </a:cubicBezTo>
                  <a:cubicBezTo>
                    <a:pt x="5561" y="34552"/>
                    <a:pt x="5853" y="34597"/>
                    <a:pt x="6099" y="34597"/>
                  </a:cubicBezTo>
                  <a:cubicBezTo>
                    <a:pt x="6323" y="34573"/>
                    <a:pt x="6547" y="34507"/>
                    <a:pt x="6750" y="34439"/>
                  </a:cubicBezTo>
                  <a:cubicBezTo>
                    <a:pt x="6840" y="34552"/>
                    <a:pt x="6929" y="34686"/>
                    <a:pt x="7040" y="34776"/>
                  </a:cubicBezTo>
                  <a:cubicBezTo>
                    <a:pt x="7211" y="34927"/>
                    <a:pt x="7444" y="34983"/>
                    <a:pt x="7661" y="34983"/>
                  </a:cubicBezTo>
                  <a:cubicBezTo>
                    <a:pt x="7702" y="34983"/>
                    <a:pt x="7742" y="34981"/>
                    <a:pt x="7781" y="34977"/>
                  </a:cubicBezTo>
                  <a:cubicBezTo>
                    <a:pt x="7961" y="34977"/>
                    <a:pt x="8140" y="34932"/>
                    <a:pt x="8319" y="34866"/>
                  </a:cubicBezTo>
                  <a:cubicBezTo>
                    <a:pt x="8454" y="35000"/>
                    <a:pt x="8610" y="35090"/>
                    <a:pt x="8789" y="35180"/>
                  </a:cubicBezTo>
                  <a:cubicBezTo>
                    <a:pt x="8897" y="35219"/>
                    <a:pt x="9020" y="35251"/>
                    <a:pt x="9141" y="35251"/>
                  </a:cubicBezTo>
                  <a:cubicBezTo>
                    <a:pt x="9221" y="35251"/>
                    <a:pt x="9300" y="35237"/>
                    <a:pt x="9372" y="35201"/>
                  </a:cubicBezTo>
                  <a:cubicBezTo>
                    <a:pt x="9575" y="35135"/>
                    <a:pt x="9686" y="34977"/>
                    <a:pt x="9799" y="34821"/>
                  </a:cubicBezTo>
                  <a:cubicBezTo>
                    <a:pt x="10135" y="34238"/>
                    <a:pt x="10224" y="33497"/>
                    <a:pt x="10000" y="32848"/>
                  </a:cubicBezTo>
                  <a:cubicBezTo>
                    <a:pt x="10068" y="32780"/>
                    <a:pt x="10113" y="32713"/>
                    <a:pt x="10135" y="32624"/>
                  </a:cubicBezTo>
                  <a:cubicBezTo>
                    <a:pt x="10292" y="32242"/>
                    <a:pt x="10248" y="31817"/>
                    <a:pt x="10135" y="31390"/>
                  </a:cubicBezTo>
                  <a:cubicBezTo>
                    <a:pt x="10023" y="30986"/>
                    <a:pt x="9844" y="30606"/>
                    <a:pt x="9709" y="30202"/>
                  </a:cubicBezTo>
                  <a:cubicBezTo>
                    <a:pt x="9596" y="29844"/>
                    <a:pt x="9507" y="29461"/>
                    <a:pt x="9283" y="29148"/>
                  </a:cubicBezTo>
                  <a:cubicBezTo>
                    <a:pt x="9014" y="28767"/>
                    <a:pt x="8588" y="28520"/>
                    <a:pt x="8140" y="28409"/>
                  </a:cubicBezTo>
                  <a:cubicBezTo>
                    <a:pt x="8005" y="28364"/>
                    <a:pt x="7892" y="28340"/>
                    <a:pt x="7758" y="28319"/>
                  </a:cubicBezTo>
                  <a:cubicBezTo>
                    <a:pt x="7557" y="27512"/>
                    <a:pt x="7444" y="26681"/>
                    <a:pt x="7423" y="25853"/>
                  </a:cubicBezTo>
                  <a:cubicBezTo>
                    <a:pt x="7803" y="24977"/>
                    <a:pt x="8117" y="24080"/>
                    <a:pt x="8296" y="23139"/>
                  </a:cubicBezTo>
                  <a:cubicBezTo>
                    <a:pt x="8565" y="21772"/>
                    <a:pt x="8499" y="20314"/>
                    <a:pt x="7892" y="19058"/>
                  </a:cubicBezTo>
                  <a:cubicBezTo>
                    <a:pt x="8005" y="18789"/>
                    <a:pt x="8117" y="18520"/>
                    <a:pt x="8275" y="18274"/>
                  </a:cubicBezTo>
                  <a:cubicBezTo>
                    <a:pt x="8296" y="18230"/>
                    <a:pt x="8296" y="18206"/>
                    <a:pt x="8319" y="18161"/>
                  </a:cubicBezTo>
                  <a:cubicBezTo>
                    <a:pt x="9575" y="17489"/>
                    <a:pt x="10561" y="16391"/>
                    <a:pt x="11076" y="15091"/>
                  </a:cubicBezTo>
                  <a:cubicBezTo>
                    <a:pt x="11614" y="13745"/>
                    <a:pt x="11614" y="12176"/>
                    <a:pt x="11121" y="10786"/>
                  </a:cubicBezTo>
                  <a:cubicBezTo>
                    <a:pt x="11907" y="7713"/>
                    <a:pt x="12556" y="2983"/>
                    <a:pt x="1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03;p65">
              <a:extLst>
                <a:ext uri="{FF2B5EF4-FFF2-40B4-BE49-F238E27FC236}">
                  <a16:creationId xmlns:a16="http://schemas.microsoft.com/office/drawing/2014/main" id="{9A7DC3EE-25A7-E429-D9D7-A6E2A199EE8C}"/>
                </a:ext>
              </a:extLst>
            </p:cNvPr>
            <p:cNvSpPr/>
            <p:nvPr/>
          </p:nvSpPr>
          <p:spPr>
            <a:xfrm>
              <a:off x="7309700" y="3766650"/>
              <a:ext cx="223650" cy="227600"/>
            </a:xfrm>
            <a:custGeom>
              <a:avLst/>
              <a:gdLst/>
              <a:ahLst/>
              <a:cxnLst/>
              <a:rect l="l" t="t" r="r" b="b"/>
              <a:pathLst>
                <a:path w="8946" h="9104" extrusionOk="0">
                  <a:moveTo>
                    <a:pt x="1883" y="4193"/>
                  </a:moveTo>
                  <a:lnTo>
                    <a:pt x="1883" y="4193"/>
                  </a:lnTo>
                  <a:cubicBezTo>
                    <a:pt x="2630" y="4364"/>
                    <a:pt x="3398" y="4455"/>
                    <a:pt x="4167" y="4455"/>
                  </a:cubicBezTo>
                  <a:cubicBezTo>
                    <a:pt x="4805" y="4455"/>
                    <a:pt x="5445" y="4392"/>
                    <a:pt x="6075" y="4261"/>
                  </a:cubicBezTo>
                  <a:cubicBezTo>
                    <a:pt x="6099" y="4440"/>
                    <a:pt x="6143" y="4619"/>
                    <a:pt x="6165" y="4799"/>
                  </a:cubicBezTo>
                  <a:cubicBezTo>
                    <a:pt x="6278" y="5561"/>
                    <a:pt x="6368" y="6300"/>
                    <a:pt x="6412" y="7062"/>
                  </a:cubicBezTo>
                  <a:cubicBezTo>
                    <a:pt x="6278" y="7062"/>
                    <a:pt x="6165" y="7062"/>
                    <a:pt x="6054" y="7086"/>
                  </a:cubicBezTo>
                  <a:cubicBezTo>
                    <a:pt x="5940" y="7090"/>
                    <a:pt x="5825" y="7092"/>
                    <a:pt x="5710" y="7092"/>
                  </a:cubicBezTo>
                  <a:cubicBezTo>
                    <a:pt x="4555" y="7092"/>
                    <a:pt x="3339" y="6887"/>
                    <a:pt x="2197" y="6479"/>
                  </a:cubicBezTo>
                  <a:cubicBezTo>
                    <a:pt x="1973" y="5740"/>
                    <a:pt x="1860" y="4955"/>
                    <a:pt x="1883" y="4193"/>
                  </a:cubicBezTo>
                  <a:close/>
                  <a:moveTo>
                    <a:pt x="6120" y="1"/>
                  </a:moveTo>
                  <a:cubicBezTo>
                    <a:pt x="6030" y="22"/>
                    <a:pt x="5941" y="46"/>
                    <a:pt x="5874" y="67"/>
                  </a:cubicBezTo>
                  <a:cubicBezTo>
                    <a:pt x="4870" y="328"/>
                    <a:pt x="3840" y="458"/>
                    <a:pt x="2808" y="458"/>
                  </a:cubicBezTo>
                  <a:cubicBezTo>
                    <a:pt x="1973" y="458"/>
                    <a:pt x="1137" y="373"/>
                    <a:pt x="314" y="202"/>
                  </a:cubicBezTo>
                  <a:cubicBezTo>
                    <a:pt x="201" y="180"/>
                    <a:pt x="111" y="157"/>
                    <a:pt x="0" y="135"/>
                  </a:cubicBezTo>
                  <a:lnTo>
                    <a:pt x="0" y="135"/>
                  </a:lnTo>
                  <a:cubicBezTo>
                    <a:pt x="314" y="853"/>
                    <a:pt x="718" y="1592"/>
                    <a:pt x="1166" y="2377"/>
                  </a:cubicBezTo>
                  <a:cubicBezTo>
                    <a:pt x="1098" y="3409"/>
                    <a:pt x="1098" y="4462"/>
                    <a:pt x="1098" y="5471"/>
                  </a:cubicBezTo>
                  <a:cubicBezTo>
                    <a:pt x="1121" y="5941"/>
                    <a:pt x="1143" y="6390"/>
                    <a:pt x="1390" y="6772"/>
                  </a:cubicBezTo>
                  <a:cubicBezTo>
                    <a:pt x="1614" y="7152"/>
                    <a:pt x="2018" y="7444"/>
                    <a:pt x="2511" y="7600"/>
                  </a:cubicBezTo>
                  <a:cubicBezTo>
                    <a:pt x="2735" y="7669"/>
                    <a:pt x="2960" y="7713"/>
                    <a:pt x="3250" y="7758"/>
                  </a:cubicBezTo>
                  <a:cubicBezTo>
                    <a:pt x="3340" y="7893"/>
                    <a:pt x="3453" y="8049"/>
                    <a:pt x="3609" y="8183"/>
                  </a:cubicBezTo>
                  <a:cubicBezTo>
                    <a:pt x="3812" y="8363"/>
                    <a:pt x="4102" y="8452"/>
                    <a:pt x="4416" y="8452"/>
                  </a:cubicBezTo>
                  <a:cubicBezTo>
                    <a:pt x="4461" y="8452"/>
                    <a:pt x="4506" y="8452"/>
                    <a:pt x="4551" y="8431"/>
                  </a:cubicBezTo>
                  <a:cubicBezTo>
                    <a:pt x="4730" y="8431"/>
                    <a:pt x="4888" y="8386"/>
                    <a:pt x="5067" y="8341"/>
                  </a:cubicBezTo>
                  <a:cubicBezTo>
                    <a:pt x="5112" y="8431"/>
                    <a:pt x="5202" y="8497"/>
                    <a:pt x="5291" y="8587"/>
                  </a:cubicBezTo>
                  <a:cubicBezTo>
                    <a:pt x="5492" y="8745"/>
                    <a:pt x="5785" y="8835"/>
                    <a:pt x="6099" y="8835"/>
                  </a:cubicBezTo>
                  <a:lnTo>
                    <a:pt x="6210" y="8835"/>
                  </a:lnTo>
                  <a:cubicBezTo>
                    <a:pt x="6368" y="8811"/>
                    <a:pt x="6524" y="8790"/>
                    <a:pt x="6658" y="8745"/>
                  </a:cubicBezTo>
                  <a:cubicBezTo>
                    <a:pt x="6793" y="8856"/>
                    <a:pt x="6951" y="8946"/>
                    <a:pt x="7085" y="9014"/>
                  </a:cubicBezTo>
                  <a:cubicBezTo>
                    <a:pt x="7241" y="9059"/>
                    <a:pt x="7421" y="9104"/>
                    <a:pt x="7578" y="9104"/>
                  </a:cubicBezTo>
                  <a:cubicBezTo>
                    <a:pt x="7690" y="9104"/>
                    <a:pt x="7779" y="9080"/>
                    <a:pt x="7892" y="9059"/>
                  </a:cubicBezTo>
                  <a:cubicBezTo>
                    <a:pt x="8161" y="8946"/>
                    <a:pt x="8317" y="8722"/>
                    <a:pt x="8430" y="8542"/>
                  </a:cubicBezTo>
                  <a:cubicBezTo>
                    <a:pt x="8789" y="7938"/>
                    <a:pt x="8879" y="7197"/>
                    <a:pt x="8699" y="6503"/>
                  </a:cubicBezTo>
                  <a:cubicBezTo>
                    <a:pt x="8721" y="6458"/>
                    <a:pt x="8766" y="6390"/>
                    <a:pt x="8789" y="6323"/>
                  </a:cubicBezTo>
                  <a:cubicBezTo>
                    <a:pt x="8945" y="5941"/>
                    <a:pt x="8945" y="5471"/>
                    <a:pt x="8789" y="4955"/>
                  </a:cubicBezTo>
                  <a:cubicBezTo>
                    <a:pt x="8721" y="4709"/>
                    <a:pt x="8631" y="4462"/>
                    <a:pt x="8542" y="4237"/>
                  </a:cubicBezTo>
                  <a:cubicBezTo>
                    <a:pt x="8475" y="4081"/>
                    <a:pt x="8407" y="3923"/>
                    <a:pt x="8362" y="3744"/>
                  </a:cubicBezTo>
                  <a:cubicBezTo>
                    <a:pt x="8341" y="3678"/>
                    <a:pt x="8317" y="3588"/>
                    <a:pt x="8296" y="3520"/>
                  </a:cubicBezTo>
                  <a:cubicBezTo>
                    <a:pt x="8206" y="3206"/>
                    <a:pt x="8116" y="2892"/>
                    <a:pt x="7914" y="2623"/>
                  </a:cubicBezTo>
                  <a:cubicBezTo>
                    <a:pt x="7668" y="2264"/>
                    <a:pt x="7241" y="1974"/>
                    <a:pt x="6726" y="1816"/>
                  </a:cubicBezTo>
                  <a:cubicBezTo>
                    <a:pt x="6682" y="1794"/>
                    <a:pt x="6658" y="1794"/>
                    <a:pt x="6613" y="1771"/>
                  </a:cubicBezTo>
                  <a:cubicBezTo>
                    <a:pt x="6547" y="1750"/>
                    <a:pt x="6457" y="1726"/>
                    <a:pt x="6389" y="1705"/>
                  </a:cubicBezTo>
                  <a:cubicBezTo>
                    <a:pt x="6255" y="1143"/>
                    <a:pt x="6165" y="584"/>
                    <a:pt x="6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04;p65">
              <a:extLst>
                <a:ext uri="{FF2B5EF4-FFF2-40B4-BE49-F238E27FC236}">
                  <a16:creationId xmlns:a16="http://schemas.microsoft.com/office/drawing/2014/main" id="{BA27D633-5E3E-FE6E-8EC8-3C543B11E0D3}"/>
                </a:ext>
              </a:extLst>
            </p:cNvPr>
            <p:cNvSpPr/>
            <p:nvPr/>
          </p:nvSpPr>
          <p:spPr>
            <a:xfrm>
              <a:off x="7278850" y="3099050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1010" y="1"/>
                  </a:moveTo>
                  <a:lnTo>
                    <a:pt x="10785" y="69"/>
                  </a:lnTo>
                  <a:cubicBezTo>
                    <a:pt x="7198" y="1235"/>
                    <a:pt x="4215" y="3073"/>
                    <a:pt x="3207" y="4216"/>
                  </a:cubicBezTo>
                  <a:cubicBezTo>
                    <a:pt x="2601" y="4912"/>
                    <a:pt x="2355" y="5809"/>
                    <a:pt x="2221" y="6503"/>
                  </a:cubicBezTo>
                  <a:cubicBezTo>
                    <a:pt x="2108" y="7109"/>
                    <a:pt x="2041" y="7737"/>
                    <a:pt x="1996" y="8341"/>
                  </a:cubicBezTo>
                  <a:cubicBezTo>
                    <a:pt x="1952" y="8745"/>
                    <a:pt x="1952" y="9148"/>
                    <a:pt x="1952" y="9530"/>
                  </a:cubicBezTo>
                  <a:cubicBezTo>
                    <a:pt x="1683" y="9934"/>
                    <a:pt x="1435" y="10359"/>
                    <a:pt x="1234" y="10786"/>
                  </a:cubicBezTo>
                  <a:cubicBezTo>
                    <a:pt x="897" y="11459"/>
                    <a:pt x="628" y="12153"/>
                    <a:pt x="427" y="12870"/>
                  </a:cubicBezTo>
                  <a:cubicBezTo>
                    <a:pt x="382" y="13028"/>
                    <a:pt x="337" y="13184"/>
                    <a:pt x="292" y="13319"/>
                  </a:cubicBezTo>
                  <a:cubicBezTo>
                    <a:pt x="248" y="13498"/>
                    <a:pt x="224" y="13677"/>
                    <a:pt x="179" y="13857"/>
                  </a:cubicBezTo>
                  <a:cubicBezTo>
                    <a:pt x="158" y="13991"/>
                    <a:pt x="113" y="14149"/>
                    <a:pt x="90" y="14305"/>
                  </a:cubicBezTo>
                  <a:cubicBezTo>
                    <a:pt x="68" y="14529"/>
                    <a:pt x="23" y="14754"/>
                    <a:pt x="0" y="14978"/>
                  </a:cubicBezTo>
                  <a:cubicBezTo>
                    <a:pt x="493" y="15270"/>
                    <a:pt x="1010" y="15539"/>
                    <a:pt x="1525" y="15785"/>
                  </a:cubicBezTo>
                  <a:cubicBezTo>
                    <a:pt x="3790" y="16861"/>
                    <a:pt x="6233" y="17602"/>
                    <a:pt x="8723" y="17871"/>
                  </a:cubicBezTo>
                  <a:cubicBezTo>
                    <a:pt x="8879" y="17892"/>
                    <a:pt x="9058" y="17916"/>
                    <a:pt x="9216" y="17937"/>
                  </a:cubicBezTo>
                  <a:cubicBezTo>
                    <a:pt x="9395" y="17781"/>
                    <a:pt x="9575" y="17602"/>
                    <a:pt x="9731" y="17444"/>
                  </a:cubicBezTo>
                  <a:cubicBezTo>
                    <a:pt x="9889" y="17265"/>
                    <a:pt x="10023" y="17109"/>
                    <a:pt x="10158" y="16929"/>
                  </a:cubicBezTo>
                  <a:cubicBezTo>
                    <a:pt x="10247" y="16816"/>
                    <a:pt x="10314" y="16705"/>
                    <a:pt x="10382" y="16615"/>
                  </a:cubicBezTo>
                  <a:cubicBezTo>
                    <a:pt x="10493" y="16436"/>
                    <a:pt x="10606" y="16278"/>
                    <a:pt x="10696" y="16099"/>
                  </a:cubicBezTo>
                  <a:lnTo>
                    <a:pt x="10965" y="15494"/>
                  </a:lnTo>
                  <a:cubicBezTo>
                    <a:pt x="11503" y="14126"/>
                    <a:pt x="11524" y="12535"/>
                    <a:pt x="11054" y="11100"/>
                  </a:cubicBezTo>
                  <a:cubicBezTo>
                    <a:pt x="11480" y="9373"/>
                    <a:pt x="12690" y="3767"/>
                    <a:pt x="11121" y="225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05;p65">
              <a:extLst>
                <a:ext uri="{FF2B5EF4-FFF2-40B4-BE49-F238E27FC236}">
                  <a16:creationId xmlns:a16="http://schemas.microsoft.com/office/drawing/2014/main" id="{E0CAB183-9429-342F-7640-DEE5B171CA86}"/>
                </a:ext>
              </a:extLst>
            </p:cNvPr>
            <p:cNvSpPr/>
            <p:nvPr/>
          </p:nvSpPr>
          <p:spPr>
            <a:xfrm>
              <a:off x="7281075" y="3445450"/>
              <a:ext cx="251725" cy="89725"/>
            </a:xfrm>
            <a:custGeom>
              <a:avLst/>
              <a:gdLst/>
              <a:ahLst/>
              <a:cxnLst/>
              <a:rect l="l" t="t" r="r" b="b"/>
              <a:pathLst>
                <a:path w="10069" h="3589" extrusionOk="0">
                  <a:moveTo>
                    <a:pt x="90" y="1"/>
                  </a:moveTo>
                  <a:cubicBezTo>
                    <a:pt x="69" y="135"/>
                    <a:pt x="24" y="293"/>
                    <a:pt x="1" y="449"/>
                  </a:cubicBezTo>
                  <a:cubicBezTo>
                    <a:pt x="359" y="673"/>
                    <a:pt x="718" y="876"/>
                    <a:pt x="1077" y="1055"/>
                  </a:cubicBezTo>
                  <a:cubicBezTo>
                    <a:pt x="2871" y="2019"/>
                    <a:pt x="4754" y="2691"/>
                    <a:pt x="6727" y="3140"/>
                  </a:cubicBezTo>
                  <a:cubicBezTo>
                    <a:pt x="7692" y="3342"/>
                    <a:pt x="8655" y="3498"/>
                    <a:pt x="9642" y="3588"/>
                  </a:cubicBezTo>
                  <a:cubicBezTo>
                    <a:pt x="9800" y="3409"/>
                    <a:pt x="9934" y="3253"/>
                    <a:pt x="10069" y="3073"/>
                  </a:cubicBezTo>
                  <a:cubicBezTo>
                    <a:pt x="9844" y="3050"/>
                    <a:pt x="9597" y="3028"/>
                    <a:pt x="9351" y="3005"/>
                  </a:cubicBezTo>
                  <a:cubicBezTo>
                    <a:pt x="7423" y="2804"/>
                    <a:pt x="5495" y="2332"/>
                    <a:pt x="3678" y="1660"/>
                  </a:cubicBezTo>
                  <a:cubicBezTo>
                    <a:pt x="2759" y="1301"/>
                    <a:pt x="1863" y="921"/>
                    <a:pt x="987" y="472"/>
                  </a:cubicBezTo>
                  <a:cubicBezTo>
                    <a:pt x="673" y="315"/>
                    <a:pt x="383" y="159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06;p65">
              <a:extLst>
                <a:ext uri="{FF2B5EF4-FFF2-40B4-BE49-F238E27FC236}">
                  <a16:creationId xmlns:a16="http://schemas.microsoft.com/office/drawing/2014/main" id="{EFD5A890-4374-0FC6-1387-7E3EE5A8C3C9}"/>
                </a:ext>
              </a:extLst>
            </p:cNvPr>
            <p:cNvSpPr/>
            <p:nvPr/>
          </p:nvSpPr>
          <p:spPr>
            <a:xfrm>
              <a:off x="7286150" y="3420800"/>
              <a:ext cx="260100" cy="93650"/>
            </a:xfrm>
            <a:custGeom>
              <a:avLst/>
              <a:gdLst/>
              <a:ahLst/>
              <a:cxnLst/>
              <a:rect l="l" t="t" r="r" b="b"/>
              <a:pathLst>
                <a:path w="10404" h="3746" extrusionOk="0">
                  <a:moveTo>
                    <a:pt x="135" y="0"/>
                  </a:moveTo>
                  <a:cubicBezTo>
                    <a:pt x="90" y="158"/>
                    <a:pt x="45" y="314"/>
                    <a:pt x="0" y="449"/>
                  </a:cubicBezTo>
                  <a:cubicBezTo>
                    <a:pt x="291" y="606"/>
                    <a:pt x="560" y="762"/>
                    <a:pt x="852" y="897"/>
                  </a:cubicBezTo>
                  <a:cubicBezTo>
                    <a:pt x="2915" y="1928"/>
                    <a:pt x="5068" y="2714"/>
                    <a:pt x="7331" y="3229"/>
                  </a:cubicBezTo>
                  <a:cubicBezTo>
                    <a:pt x="8228" y="3453"/>
                    <a:pt x="9170" y="3611"/>
                    <a:pt x="10090" y="3745"/>
                  </a:cubicBezTo>
                  <a:cubicBezTo>
                    <a:pt x="10201" y="3566"/>
                    <a:pt x="10314" y="3408"/>
                    <a:pt x="10404" y="3229"/>
                  </a:cubicBezTo>
                  <a:cubicBezTo>
                    <a:pt x="10380" y="3229"/>
                    <a:pt x="10359" y="3207"/>
                    <a:pt x="10359" y="3207"/>
                  </a:cubicBezTo>
                  <a:cubicBezTo>
                    <a:pt x="8117" y="2915"/>
                    <a:pt x="5920" y="2377"/>
                    <a:pt x="3834" y="1614"/>
                  </a:cubicBezTo>
                  <a:cubicBezTo>
                    <a:pt x="2781" y="1234"/>
                    <a:pt x="1726" y="807"/>
                    <a:pt x="739" y="314"/>
                  </a:cubicBezTo>
                  <a:cubicBezTo>
                    <a:pt x="539" y="203"/>
                    <a:pt x="336" y="11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07;p65">
              <a:extLst>
                <a:ext uri="{FF2B5EF4-FFF2-40B4-BE49-F238E27FC236}">
                  <a16:creationId xmlns:a16="http://schemas.microsoft.com/office/drawing/2014/main" id="{AE2BCD3F-71E5-F6C2-DA0C-E6BAD2B50CAB}"/>
                </a:ext>
              </a:extLst>
            </p:cNvPr>
            <p:cNvSpPr/>
            <p:nvPr/>
          </p:nvSpPr>
          <p:spPr>
            <a:xfrm>
              <a:off x="7962150" y="3141125"/>
              <a:ext cx="304350" cy="847075"/>
            </a:xfrm>
            <a:custGeom>
              <a:avLst/>
              <a:gdLst/>
              <a:ahLst/>
              <a:cxnLst/>
              <a:rect l="l" t="t" r="r" b="b"/>
              <a:pathLst>
                <a:path w="12174" h="33883" extrusionOk="0">
                  <a:moveTo>
                    <a:pt x="1435" y="0"/>
                  </a:moveTo>
                  <a:cubicBezTo>
                    <a:pt x="179" y="2960"/>
                    <a:pt x="0" y="6344"/>
                    <a:pt x="874" y="9417"/>
                  </a:cubicBezTo>
                  <a:cubicBezTo>
                    <a:pt x="404" y="10807"/>
                    <a:pt x="470" y="12376"/>
                    <a:pt x="1031" y="13722"/>
                  </a:cubicBezTo>
                  <a:cubicBezTo>
                    <a:pt x="1525" y="14843"/>
                    <a:pt x="2353" y="15829"/>
                    <a:pt x="3385" y="16523"/>
                  </a:cubicBezTo>
                  <a:lnTo>
                    <a:pt x="3856" y="16792"/>
                  </a:lnTo>
                  <a:cubicBezTo>
                    <a:pt x="4036" y="17085"/>
                    <a:pt x="4192" y="17375"/>
                    <a:pt x="4326" y="17689"/>
                  </a:cubicBezTo>
                  <a:cubicBezTo>
                    <a:pt x="3743" y="18945"/>
                    <a:pt x="3722" y="20403"/>
                    <a:pt x="4012" y="21770"/>
                  </a:cubicBezTo>
                  <a:cubicBezTo>
                    <a:pt x="4215" y="22711"/>
                    <a:pt x="4574" y="23608"/>
                    <a:pt x="4977" y="24484"/>
                  </a:cubicBezTo>
                  <a:cubicBezTo>
                    <a:pt x="4954" y="25312"/>
                    <a:pt x="4864" y="26143"/>
                    <a:pt x="4708" y="26950"/>
                  </a:cubicBezTo>
                  <a:cubicBezTo>
                    <a:pt x="4574" y="26971"/>
                    <a:pt x="4439" y="26995"/>
                    <a:pt x="4326" y="27040"/>
                  </a:cubicBezTo>
                  <a:cubicBezTo>
                    <a:pt x="3878" y="27151"/>
                    <a:pt x="3453" y="27398"/>
                    <a:pt x="3184" y="27779"/>
                  </a:cubicBezTo>
                  <a:cubicBezTo>
                    <a:pt x="2981" y="28092"/>
                    <a:pt x="2915" y="28475"/>
                    <a:pt x="2802" y="28833"/>
                  </a:cubicBezTo>
                  <a:cubicBezTo>
                    <a:pt x="2667" y="29237"/>
                    <a:pt x="2511" y="29617"/>
                    <a:pt x="2398" y="30021"/>
                  </a:cubicBezTo>
                  <a:cubicBezTo>
                    <a:pt x="2287" y="30448"/>
                    <a:pt x="2264" y="30873"/>
                    <a:pt x="2422" y="31255"/>
                  </a:cubicBezTo>
                  <a:cubicBezTo>
                    <a:pt x="2466" y="31344"/>
                    <a:pt x="2511" y="31411"/>
                    <a:pt x="2556" y="31479"/>
                  </a:cubicBezTo>
                  <a:cubicBezTo>
                    <a:pt x="2377" y="32128"/>
                    <a:pt x="2466" y="32869"/>
                    <a:pt x="2847" y="33452"/>
                  </a:cubicBezTo>
                  <a:cubicBezTo>
                    <a:pt x="2936" y="33608"/>
                    <a:pt x="3071" y="33766"/>
                    <a:pt x="3250" y="33832"/>
                  </a:cubicBezTo>
                  <a:cubicBezTo>
                    <a:pt x="3331" y="33868"/>
                    <a:pt x="3412" y="33882"/>
                    <a:pt x="3493" y="33882"/>
                  </a:cubicBezTo>
                  <a:cubicBezTo>
                    <a:pt x="3614" y="33882"/>
                    <a:pt x="3735" y="33850"/>
                    <a:pt x="3856" y="33811"/>
                  </a:cubicBezTo>
                  <a:cubicBezTo>
                    <a:pt x="4012" y="33721"/>
                    <a:pt x="4170" y="33631"/>
                    <a:pt x="4305" y="33497"/>
                  </a:cubicBezTo>
                  <a:cubicBezTo>
                    <a:pt x="4484" y="33563"/>
                    <a:pt x="4664" y="33608"/>
                    <a:pt x="4843" y="33608"/>
                  </a:cubicBezTo>
                  <a:cubicBezTo>
                    <a:pt x="4886" y="33612"/>
                    <a:pt x="4928" y="33614"/>
                    <a:pt x="4971" y="33614"/>
                  </a:cubicBezTo>
                  <a:cubicBezTo>
                    <a:pt x="5196" y="33614"/>
                    <a:pt x="5413" y="33558"/>
                    <a:pt x="5582" y="33407"/>
                  </a:cubicBezTo>
                  <a:cubicBezTo>
                    <a:pt x="5695" y="33317"/>
                    <a:pt x="5785" y="33183"/>
                    <a:pt x="5851" y="33070"/>
                  </a:cubicBezTo>
                  <a:cubicBezTo>
                    <a:pt x="6075" y="33138"/>
                    <a:pt x="6278" y="33204"/>
                    <a:pt x="6524" y="33228"/>
                  </a:cubicBezTo>
                  <a:cubicBezTo>
                    <a:pt x="6771" y="33228"/>
                    <a:pt x="7062" y="33183"/>
                    <a:pt x="7241" y="33025"/>
                  </a:cubicBezTo>
                  <a:cubicBezTo>
                    <a:pt x="7376" y="32914"/>
                    <a:pt x="7465" y="32779"/>
                    <a:pt x="7555" y="32645"/>
                  </a:cubicBezTo>
                  <a:cubicBezTo>
                    <a:pt x="7578" y="32600"/>
                    <a:pt x="7578" y="32577"/>
                    <a:pt x="7600" y="32555"/>
                  </a:cubicBezTo>
                  <a:cubicBezTo>
                    <a:pt x="7869" y="32532"/>
                    <a:pt x="8138" y="32487"/>
                    <a:pt x="8407" y="32397"/>
                  </a:cubicBezTo>
                  <a:cubicBezTo>
                    <a:pt x="8811" y="32263"/>
                    <a:pt x="9169" y="32039"/>
                    <a:pt x="9372" y="31680"/>
                  </a:cubicBezTo>
                  <a:cubicBezTo>
                    <a:pt x="9573" y="31344"/>
                    <a:pt x="9596" y="30918"/>
                    <a:pt x="9596" y="30514"/>
                  </a:cubicBezTo>
                  <a:cubicBezTo>
                    <a:pt x="9573" y="29461"/>
                    <a:pt x="9528" y="28406"/>
                    <a:pt x="9438" y="27353"/>
                  </a:cubicBezTo>
                  <a:cubicBezTo>
                    <a:pt x="10246" y="25895"/>
                    <a:pt x="10963" y="24349"/>
                    <a:pt x="11411" y="22711"/>
                  </a:cubicBezTo>
                  <a:cubicBezTo>
                    <a:pt x="11928" y="20851"/>
                    <a:pt x="12107" y="18810"/>
                    <a:pt x="11725" y="16905"/>
                  </a:cubicBezTo>
                  <a:cubicBezTo>
                    <a:pt x="11725" y="16882"/>
                    <a:pt x="11749" y="16882"/>
                    <a:pt x="11749" y="16861"/>
                  </a:cubicBezTo>
                  <a:cubicBezTo>
                    <a:pt x="11973" y="16613"/>
                    <a:pt x="12174" y="16278"/>
                    <a:pt x="12084" y="15940"/>
                  </a:cubicBezTo>
                  <a:cubicBezTo>
                    <a:pt x="12018" y="15761"/>
                    <a:pt x="11883" y="15605"/>
                    <a:pt x="11725" y="15470"/>
                  </a:cubicBezTo>
                  <a:lnTo>
                    <a:pt x="11704" y="15447"/>
                  </a:lnTo>
                  <a:lnTo>
                    <a:pt x="11569" y="15313"/>
                  </a:lnTo>
                  <a:cubicBezTo>
                    <a:pt x="11659" y="12712"/>
                    <a:pt x="10897" y="10089"/>
                    <a:pt x="9394" y="7937"/>
                  </a:cubicBezTo>
                  <a:cubicBezTo>
                    <a:pt x="9372" y="6906"/>
                    <a:pt x="9259" y="5896"/>
                    <a:pt x="9035" y="4888"/>
                  </a:cubicBezTo>
                  <a:cubicBezTo>
                    <a:pt x="8855" y="4102"/>
                    <a:pt x="8610" y="3295"/>
                    <a:pt x="8048" y="2712"/>
                  </a:cubicBezTo>
                  <a:cubicBezTo>
                    <a:pt x="7668" y="2287"/>
                    <a:pt x="7130" y="2018"/>
                    <a:pt x="6613" y="1770"/>
                  </a:cubicBezTo>
                  <a:cubicBezTo>
                    <a:pt x="4977" y="987"/>
                    <a:pt x="3229" y="38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08;p65">
              <a:extLst>
                <a:ext uri="{FF2B5EF4-FFF2-40B4-BE49-F238E27FC236}">
                  <a16:creationId xmlns:a16="http://schemas.microsoft.com/office/drawing/2014/main" id="{351A0ED0-88D9-5031-E996-56FCCCA7E277}"/>
                </a:ext>
              </a:extLst>
            </p:cNvPr>
            <p:cNvSpPr/>
            <p:nvPr/>
          </p:nvSpPr>
          <p:spPr>
            <a:xfrm>
              <a:off x="8012000" y="3771675"/>
              <a:ext cx="219225" cy="222575"/>
            </a:xfrm>
            <a:custGeom>
              <a:avLst/>
              <a:gdLst/>
              <a:ahLst/>
              <a:cxnLst/>
              <a:rect l="l" t="t" r="r" b="b"/>
              <a:pathLst>
                <a:path w="8769" h="8903" extrusionOk="0">
                  <a:moveTo>
                    <a:pt x="7154" y="3992"/>
                  </a:moveTo>
                  <a:cubicBezTo>
                    <a:pt x="7243" y="4754"/>
                    <a:pt x="7220" y="5516"/>
                    <a:pt x="7064" y="6234"/>
                  </a:cubicBezTo>
                  <a:cubicBezTo>
                    <a:pt x="5925" y="6651"/>
                    <a:pt x="4738" y="6860"/>
                    <a:pt x="3557" y="6860"/>
                  </a:cubicBezTo>
                  <a:cubicBezTo>
                    <a:pt x="3342" y="6860"/>
                    <a:pt x="3129" y="6854"/>
                    <a:pt x="2915" y="6840"/>
                  </a:cubicBezTo>
                  <a:cubicBezTo>
                    <a:pt x="2894" y="5943"/>
                    <a:pt x="2915" y="5023"/>
                    <a:pt x="3005" y="4126"/>
                  </a:cubicBezTo>
                  <a:cubicBezTo>
                    <a:pt x="3593" y="4231"/>
                    <a:pt x="4190" y="4283"/>
                    <a:pt x="4783" y="4283"/>
                  </a:cubicBezTo>
                  <a:cubicBezTo>
                    <a:pt x="5590" y="4283"/>
                    <a:pt x="6390" y="4186"/>
                    <a:pt x="7154" y="3992"/>
                  </a:cubicBezTo>
                  <a:close/>
                  <a:moveTo>
                    <a:pt x="2691" y="1"/>
                  </a:moveTo>
                  <a:cubicBezTo>
                    <a:pt x="2646" y="517"/>
                    <a:pt x="2580" y="1010"/>
                    <a:pt x="2490" y="1504"/>
                  </a:cubicBezTo>
                  <a:cubicBezTo>
                    <a:pt x="2401" y="1525"/>
                    <a:pt x="2332" y="1549"/>
                    <a:pt x="2243" y="1570"/>
                  </a:cubicBezTo>
                  <a:cubicBezTo>
                    <a:pt x="1683" y="1728"/>
                    <a:pt x="1235" y="2042"/>
                    <a:pt x="987" y="2422"/>
                  </a:cubicBezTo>
                  <a:cubicBezTo>
                    <a:pt x="786" y="2691"/>
                    <a:pt x="697" y="3005"/>
                    <a:pt x="628" y="3319"/>
                  </a:cubicBezTo>
                  <a:cubicBezTo>
                    <a:pt x="607" y="3387"/>
                    <a:pt x="584" y="3477"/>
                    <a:pt x="562" y="3543"/>
                  </a:cubicBezTo>
                  <a:cubicBezTo>
                    <a:pt x="517" y="3722"/>
                    <a:pt x="449" y="3880"/>
                    <a:pt x="383" y="4036"/>
                  </a:cubicBezTo>
                  <a:cubicBezTo>
                    <a:pt x="293" y="4261"/>
                    <a:pt x="203" y="4508"/>
                    <a:pt x="158" y="4754"/>
                  </a:cubicBezTo>
                  <a:cubicBezTo>
                    <a:pt x="1" y="5270"/>
                    <a:pt x="24" y="5740"/>
                    <a:pt x="203" y="6122"/>
                  </a:cubicBezTo>
                  <a:cubicBezTo>
                    <a:pt x="225" y="6189"/>
                    <a:pt x="248" y="6257"/>
                    <a:pt x="293" y="6302"/>
                  </a:cubicBezTo>
                  <a:cubicBezTo>
                    <a:pt x="135" y="6996"/>
                    <a:pt x="248" y="7737"/>
                    <a:pt x="628" y="8341"/>
                  </a:cubicBezTo>
                  <a:cubicBezTo>
                    <a:pt x="718" y="8521"/>
                    <a:pt x="897" y="8745"/>
                    <a:pt x="1166" y="8858"/>
                  </a:cubicBezTo>
                  <a:cubicBezTo>
                    <a:pt x="1256" y="8879"/>
                    <a:pt x="1369" y="8903"/>
                    <a:pt x="1480" y="8903"/>
                  </a:cubicBezTo>
                  <a:cubicBezTo>
                    <a:pt x="1638" y="8903"/>
                    <a:pt x="1794" y="8858"/>
                    <a:pt x="1952" y="8813"/>
                  </a:cubicBezTo>
                  <a:cubicBezTo>
                    <a:pt x="2108" y="8745"/>
                    <a:pt x="2243" y="8655"/>
                    <a:pt x="2377" y="8544"/>
                  </a:cubicBezTo>
                  <a:cubicBezTo>
                    <a:pt x="2512" y="8589"/>
                    <a:pt x="2670" y="8610"/>
                    <a:pt x="2826" y="8634"/>
                  </a:cubicBezTo>
                  <a:lnTo>
                    <a:pt x="2960" y="8634"/>
                  </a:lnTo>
                  <a:cubicBezTo>
                    <a:pt x="3274" y="8634"/>
                    <a:pt x="3543" y="8544"/>
                    <a:pt x="3746" y="8386"/>
                  </a:cubicBezTo>
                  <a:cubicBezTo>
                    <a:pt x="3835" y="8296"/>
                    <a:pt x="3925" y="8230"/>
                    <a:pt x="3970" y="8140"/>
                  </a:cubicBezTo>
                  <a:cubicBezTo>
                    <a:pt x="4149" y="8185"/>
                    <a:pt x="4305" y="8230"/>
                    <a:pt x="4508" y="8230"/>
                  </a:cubicBezTo>
                  <a:cubicBezTo>
                    <a:pt x="4530" y="8251"/>
                    <a:pt x="4574" y="8251"/>
                    <a:pt x="4619" y="8251"/>
                  </a:cubicBezTo>
                  <a:cubicBezTo>
                    <a:pt x="4933" y="8251"/>
                    <a:pt x="5226" y="8162"/>
                    <a:pt x="5426" y="7982"/>
                  </a:cubicBezTo>
                  <a:cubicBezTo>
                    <a:pt x="5584" y="7848"/>
                    <a:pt x="5674" y="7692"/>
                    <a:pt x="5764" y="7557"/>
                  </a:cubicBezTo>
                  <a:cubicBezTo>
                    <a:pt x="6054" y="7512"/>
                    <a:pt x="6278" y="7468"/>
                    <a:pt x="6503" y="7399"/>
                  </a:cubicBezTo>
                  <a:cubicBezTo>
                    <a:pt x="6996" y="7243"/>
                    <a:pt x="7400" y="6951"/>
                    <a:pt x="7602" y="6571"/>
                  </a:cubicBezTo>
                  <a:cubicBezTo>
                    <a:pt x="7848" y="6189"/>
                    <a:pt x="7848" y="5740"/>
                    <a:pt x="7848" y="5270"/>
                  </a:cubicBezTo>
                  <a:cubicBezTo>
                    <a:pt x="7848" y="4261"/>
                    <a:pt x="7803" y="3208"/>
                    <a:pt x="7713" y="2176"/>
                  </a:cubicBezTo>
                  <a:cubicBezTo>
                    <a:pt x="8117" y="1459"/>
                    <a:pt x="8454" y="763"/>
                    <a:pt x="8768" y="90"/>
                  </a:cubicBezTo>
                  <a:lnTo>
                    <a:pt x="8768" y="90"/>
                  </a:lnTo>
                  <a:cubicBezTo>
                    <a:pt x="7868" y="190"/>
                    <a:pt x="6959" y="241"/>
                    <a:pt x="6051" y="241"/>
                  </a:cubicBezTo>
                  <a:cubicBezTo>
                    <a:pt x="4923" y="241"/>
                    <a:pt x="3797" y="163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9;p65">
              <a:extLst>
                <a:ext uri="{FF2B5EF4-FFF2-40B4-BE49-F238E27FC236}">
                  <a16:creationId xmlns:a16="http://schemas.microsoft.com/office/drawing/2014/main" id="{CF264B7C-8E19-8E7C-94B9-84279FAF3750}"/>
                </a:ext>
              </a:extLst>
            </p:cNvPr>
            <p:cNvSpPr/>
            <p:nvPr/>
          </p:nvSpPr>
          <p:spPr>
            <a:xfrm>
              <a:off x="7955400" y="3133275"/>
              <a:ext cx="302125" cy="408325"/>
            </a:xfrm>
            <a:custGeom>
              <a:avLst/>
              <a:gdLst/>
              <a:ahLst/>
              <a:cxnLst/>
              <a:rect l="l" t="t" r="r" b="b"/>
              <a:pathLst>
                <a:path w="12085" h="16333" extrusionOk="0">
                  <a:moveTo>
                    <a:pt x="1547" y="0"/>
                  </a:moveTo>
                  <a:lnTo>
                    <a:pt x="1457" y="201"/>
                  </a:lnTo>
                  <a:cubicBezTo>
                    <a:pt x="225" y="3139"/>
                    <a:pt x="1" y="6457"/>
                    <a:pt x="808" y="9551"/>
                  </a:cubicBezTo>
                  <a:cubicBezTo>
                    <a:pt x="830" y="9596"/>
                    <a:pt x="853" y="9663"/>
                    <a:pt x="875" y="9731"/>
                  </a:cubicBezTo>
                  <a:cubicBezTo>
                    <a:pt x="650" y="10380"/>
                    <a:pt x="561" y="11098"/>
                    <a:pt x="561" y="11770"/>
                  </a:cubicBezTo>
                  <a:cubicBezTo>
                    <a:pt x="584" y="12577"/>
                    <a:pt x="740" y="13385"/>
                    <a:pt x="1054" y="14125"/>
                  </a:cubicBezTo>
                  <a:cubicBezTo>
                    <a:pt x="1144" y="14350"/>
                    <a:pt x="1257" y="14574"/>
                    <a:pt x="1391" y="14775"/>
                  </a:cubicBezTo>
                  <a:cubicBezTo>
                    <a:pt x="1457" y="14932"/>
                    <a:pt x="1570" y="15089"/>
                    <a:pt x="1660" y="15223"/>
                  </a:cubicBezTo>
                  <a:cubicBezTo>
                    <a:pt x="1727" y="15336"/>
                    <a:pt x="1795" y="15426"/>
                    <a:pt x="1884" y="15537"/>
                  </a:cubicBezTo>
                  <a:cubicBezTo>
                    <a:pt x="1996" y="15671"/>
                    <a:pt x="2130" y="15829"/>
                    <a:pt x="2265" y="15964"/>
                  </a:cubicBezTo>
                  <a:cubicBezTo>
                    <a:pt x="2378" y="16098"/>
                    <a:pt x="2489" y="16210"/>
                    <a:pt x="2602" y="16323"/>
                  </a:cubicBezTo>
                  <a:cubicBezTo>
                    <a:pt x="2796" y="16330"/>
                    <a:pt x="2990" y="16332"/>
                    <a:pt x="3185" y="16332"/>
                  </a:cubicBezTo>
                  <a:cubicBezTo>
                    <a:pt x="3573" y="16332"/>
                    <a:pt x="3962" y="16323"/>
                    <a:pt x="4351" y="16323"/>
                  </a:cubicBezTo>
                  <a:cubicBezTo>
                    <a:pt x="5090" y="16299"/>
                    <a:pt x="5852" y="16278"/>
                    <a:pt x="6593" y="16188"/>
                  </a:cubicBezTo>
                  <a:cubicBezTo>
                    <a:pt x="8139" y="16030"/>
                    <a:pt x="9687" y="15695"/>
                    <a:pt x="11122" y="15067"/>
                  </a:cubicBezTo>
                  <a:cubicBezTo>
                    <a:pt x="11457" y="14932"/>
                    <a:pt x="11771" y="14753"/>
                    <a:pt x="12085" y="14574"/>
                  </a:cubicBezTo>
                  <a:cubicBezTo>
                    <a:pt x="12085" y="14394"/>
                    <a:pt x="12063" y="14215"/>
                    <a:pt x="12063" y="14036"/>
                  </a:cubicBezTo>
                  <a:cubicBezTo>
                    <a:pt x="12040" y="13901"/>
                    <a:pt x="12019" y="13743"/>
                    <a:pt x="11995" y="13587"/>
                  </a:cubicBezTo>
                  <a:cubicBezTo>
                    <a:pt x="11995" y="13453"/>
                    <a:pt x="11974" y="13340"/>
                    <a:pt x="11950" y="13205"/>
                  </a:cubicBezTo>
                  <a:cubicBezTo>
                    <a:pt x="11929" y="13071"/>
                    <a:pt x="11884" y="12915"/>
                    <a:pt x="11861" y="12757"/>
                  </a:cubicBezTo>
                  <a:cubicBezTo>
                    <a:pt x="11681" y="11883"/>
                    <a:pt x="11412" y="11008"/>
                    <a:pt x="11032" y="10179"/>
                  </a:cubicBezTo>
                  <a:cubicBezTo>
                    <a:pt x="10740" y="9483"/>
                    <a:pt x="10359" y="8811"/>
                    <a:pt x="9933" y="8161"/>
                  </a:cubicBezTo>
                  <a:cubicBezTo>
                    <a:pt x="9911" y="7578"/>
                    <a:pt x="9866" y="6995"/>
                    <a:pt x="9777" y="6413"/>
                  </a:cubicBezTo>
                  <a:cubicBezTo>
                    <a:pt x="9732" y="5986"/>
                    <a:pt x="9642" y="5561"/>
                    <a:pt x="9552" y="5134"/>
                  </a:cubicBezTo>
                  <a:cubicBezTo>
                    <a:pt x="9394" y="4371"/>
                    <a:pt x="9149" y="3498"/>
                    <a:pt x="8521" y="2847"/>
                  </a:cubicBezTo>
                  <a:cubicBezTo>
                    <a:pt x="8073" y="2377"/>
                    <a:pt x="7511" y="2084"/>
                    <a:pt x="6996" y="1839"/>
                  </a:cubicBezTo>
                  <a:cubicBezTo>
                    <a:pt x="5337" y="1053"/>
                    <a:pt x="3565" y="449"/>
                    <a:pt x="1771" y="45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0;p65">
              <a:extLst>
                <a:ext uri="{FF2B5EF4-FFF2-40B4-BE49-F238E27FC236}">
                  <a16:creationId xmlns:a16="http://schemas.microsoft.com/office/drawing/2014/main" id="{E541B0EA-2B93-6FFA-17F1-ACE69499A054}"/>
                </a:ext>
              </a:extLst>
            </p:cNvPr>
            <p:cNvSpPr/>
            <p:nvPr/>
          </p:nvSpPr>
          <p:spPr>
            <a:xfrm>
              <a:off x="8002500" y="3472950"/>
              <a:ext cx="254500" cy="59425"/>
            </a:xfrm>
            <a:custGeom>
              <a:avLst/>
              <a:gdLst/>
              <a:ahLst/>
              <a:cxnLst/>
              <a:rect l="l" t="t" r="r" b="b"/>
              <a:pathLst>
                <a:path w="10180" h="2377" extrusionOk="0">
                  <a:moveTo>
                    <a:pt x="10111" y="0"/>
                  </a:moveTo>
                  <a:cubicBezTo>
                    <a:pt x="8386" y="829"/>
                    <a:pt x="6524" y="1345"/>
                    <a:pt x="4596" y="1615"/>
                  </a:cubicBezTo>
                  <a:cubicBezTo>
                    <a:pt x="3071" y="1839"/>
                    <a:pt x="1546" y="1905"/>
                    <a:pt x="0" y="1928"/>
                  </a:cubicBezTo>
                  <a:cubicBezTo>
                    <a:pt x="112" y="2084"/>
                    <a:pt x="246" y="2242"/>
                    <a:pt x="381" y="2377"/>
                  </a:cubicBezTo>
                  <a:cubicBezTo>
                    <a:pt x="784" y="2377"/>
                    <a:pt x="1211" y="2354"/>
                    <a:pt x="1636" y="2354"/>
                  </a:cubicBezTo>
                  <a:cubicBezTo>
                    <a:pt x="4485" y="2219"/>
                    <a:pt x="7579" y="1771"/>
                    <a:pt x="10179" y="449"/>
                  </a:cubicBezTo>
                  <a:cubicBezTo>
                    <a:pt x="10156" y="291"/>
                    <a:pt x="10135" y="156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1;p65">
              <a:extLst>
                <a:ext uri="{FF2B5EF4-FFF2-40B4-BE49-F238E27FC236}">
                  <a16:creationId xmlns:a16="http://schemas.microsoft.com/office/drawing/2014/main" id="{C89BD297-CB00-F440-6D1E-FA8A0AB7933A}"/>
                </a:ext>
              </a:extLst>
            </p:cNvPr>
            <p:cNvSpPr/>
            <p:nvPr/>
          </p:nvSpPr>
          <p:spPr>
            <a:xfrm>
              <a:off x="7990175" y="3452175"/>
              <a:ext cx="264000" cy="61700"/>
            </a:xfrm>
            <a:custGeom>
              <a:avLst/>
              <a:gdLst/>
              <a:ahLst/>
              <a:cxnLst/>
              <a:rect l="l" t="t" r="r" b="b"/>
              <a:pathLst>
                <a:path w="10560" h="2468" extrusionOk="0">
                  <a:moveTo>
                    <a:pt x="10470" y="1"/>
                  </a:moveTo>
                  <a:cubicBezTo>
                    <a:pt x="8631" y="786"/>
                    <a:pt x="6682" y="1301"/>
                    <a:pt x="4664" y="1594"/>
                  </a:cubicBezTo>
                  <a:cubicBezTo>
                    <a:pt x="3116" y="1839"/>
                    <a:pt x="1546" y="1952"/>
                    <a:pt x="0" y="2019"/>
                  </a:cubicBezTo>
                  <a:cubicBezTo>
                    <a:pt x="66" y="2176"/>
                    <a:pt x="179" y="2333"/>
                    <a:pt x="269" y="2467"/>
                  </a:cubicBezTo>
                  <a:cubicBezTo>
                    <a:pt x="628" y="2446"/>
                    <a:pt x="963" y="2422"/>
                    <a:pt x="1301" y="2401"/>
                  </a:cubicBezTo>
                  <a:cubicBezTo>
                    <a:pt x="4395" y="2198"/>
                    <a:pt x="7713" y="1705"/>
                    <a:pt x="10559" y="449"/>
                  </a:cubicBezTo>
                  <a:cubicBezTo>
                    <a:pt x="10538" y="315"/>
                    <a:pt x="10493" y="159"/>
                    <a:pt x="10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2;p65">
              <a:extLst>
                <a:ext uri="{FF2B5EF4-FFF2-40B4-BE49-F238E27FC236}">
                  <a16:creationId xmlns:a16="http://schemas.microsoft.com/office/drawing/2014/main" id="{F489A1F6-D980-993D-738E-D71EED28C10B}"/>
                </a:ext>
              </a:extLst>
            </p:cNvPr>
            <p:cNvSpPr/>
            <p:nvPr/>
          </p:nvSpPr>
          <p:spPr>
            <a:xfrm>
              <a:off x="7284450" y="3027900"/>
              <a:ext cx="1007850" cy="864875"/>
            </a:xfrm>
            <a:custGeom>
              <a:avLst/>
              <a:gdLst/>
              <a:ahLst/>
              <a:cxnLst/>
              <a:rect l="l" t="t" r="r" b="b"/>
              <a:pathLst>
                <a:path w="40314" h="34595" extrusionOk="0">
                  <a:moveTo>
                    <a:pt x="18543" y="0"/>
                  </a:moveTo>
                  <a:cubicBezTo>
                    <a:pt x="15718" y="0"/>
                    <a:pt x="12466" y="179"/>
                    <a:pt x="10090" y="1883"/>
                  </a:cubicBezTo>
                  <a:cubicBezTo>
                    <a:pt x="5964" y="2691"/>
                    <a:pt x="4260" y="3743"/>
                    <a:pt x="1615" y="5223"/>
                  </a:cubicBezTo>
                  <a:cubicBezTo>
                    <a:pt x="1279" y="5403"/>
                    <a:pt x="920" y="5627"/>
                    <a:pt x="628" y="5896"/>
                  </a:cubicBezTo>
                  <a:lnTo>
                    <a:pt x="607" y="5919"/>
                  </a:lnTo>
                  <a:cubicBezTo>
                    <a:pt x="427" y="6075"/>
                    <a:pt x="293" y="6233"/>
                    <a:pt x="180" y="6434"/>
                  </a:cubicBezTo>
                  <a:cubicBezTo>
                    <a:pt x="158" y="6502"/>
                    <a:pt x="135" y="6568"/>
                    <a:pt x="90" y="6637"/>
                  </a:cubicBezTo>
                  <a:cubicBezTo>
                    <a:pt x="68" y="6703"/>
                    <a:pt x="45" y="6793"/>
                    <a:pt x="24" y="6906"/>
                  </a:cubicBezTo>
                  <a:cubicBezTo>
                    <a:pt x="0" y="6995"/>
                    <a:pt x="0" y="7085"/>
                    <a:pt x="0" y="7175"/>
                  </a:cubicBezTo>
                  <a:cubicBezTo>
                    <a:pt x="0" y="7420"/>
                    <a:pt x="45" y="7668"/>
                    <a:pt x="158" y="7914"/>
                  </a:cubicBezTo>
                  <a:cubicBezTo>
                    <a:pt x="248" y="8161"/>
                    <a:pt x="404" y="8407"/>
                    <a:pt x="562" y="8655"/>
                  </a:cubicBezTo>
                  <a:cubicBezTo>
                    <a:pt x="651" y="8766"/>
                    <a:pt x="741" y="8855"/>
                    <a:pt x="807" y="8968"/>
                  </a:cubicBezTo>
                  <a:cubicBezTo>
                    <a:pt x="1100" y="9327"/>
                    <a:pt x="1414" y="9686"/>
                    <a:pt x="1749" y="10021"/>
                  </a:cubicBezTo>
                  <a:cubicBezTo>
                    <a:pt x="1570" y="10224"/>
                    <a:pt x="1435" y="10448"/>
                    <a:pt x="1301" y="10672"/>
                  </a:cubicBezTo>
                  <a:lnTo>
                    <a:pt x="897" y="11345"/>
                  </a:lnTo>
                  <a:cubicBezTo>
                    <a:pt x="786" y="11546"/>
                    <a:pt x="673" y="11725"/>
                    <a:pt x="583" y="11928"/>
                  </a:cubicBezTo>
                  <a:cubicBezTo>
                    <a:pt x="538" y="11994"/>
                    <a:pt x="494" y="12084"/>
                    <a:pt x="538" y="12152"/>
                  </a:cubicBezTo>
                  <a:cubicBezTo>
                    <a:pt x="583" y="12242"/>
                    <a:pt x="696" y="12287"/>
                    <a:pt x="786" y="12353"/>
                  </a:cubicBezTo>
                  <a:cubicBezTo>
                    <a:pt x="897" y="12421"/>
                    <a:pt x="1010" y="12488"/>
                    <a:pt x="1100" y="12577"/>
                  </a:cubicBezTo>
                  <a:cubicBezTo>
                    <a:pt x="1324" y="12712"/>
                    <a:pt x="1548" y="12846"/>
                    <a:pt x="1749" y="13004"/>
                  </a:cubicBezTo>
                  <a:cubicBezTo>
                    <a:pt x="2198" y="13273"/>
                    <a:pt x="2646" y="13519"/>
                    <a:pt x="3118" y="13743"/>
                  </a:cubicBezTo>
                  <a:cubicBezTo>
                    <a:pt x="3163" y="13743"/>
                    <a:pt x="3184" y="13766"/>
                    <a:pt x="3207" y="13766"/>
                  </a:cubicBezTo>
                  <a:cubicBezTo>
                    <a:pt x="3745" y="14012"/>
                    <a:pt x="4284" y="14192"/>
                    <a:pt x="4822" y="14349"/>
                  </a:cubicBezTo>
                  <a:cubicBezTo>
                    <a:pt x="5225" y="14484"/>
                    <a:pt x="5629" y="14574"/>
                    <a:pt x="6009" y="14685"/>
                  </a:cubicBezTo>
                  <a:cubicBezTo>
                    <a:pt x="6323" y="15291"/>
                    <a:pt x="6750" y="15896"/>
                    <a:pt x="7333" y="16502"/>
                  </a:cubicBezTo>
                  <a:cubicBezTo>
                    <a:pt x="7489" y="17869"/>
                    <a:pt x="7937" y="19282"/>
                    <a:pt x="8475" y="20694"/>
                  </a:cubicBezTo>
                  <a:cubicBezTo>
                    <a:pt x="9058" y="22242"/>
                    <a:pt x="9731" y="23766"/>
                    <a:pt x="10179" y="25201"/>
                  </a:cubicBezTo>
                  <a:cubicBezTo>
                    <a:pt x="10000" y="26098"/>
                    <a:pt x="10000" y="27040"/>
                    <a:pt x="9665" y="27892"/>
                  </a:cubicBezTo>
                  <a:lnTo>
                    <a:pt x="9620" y="28003"/>
                  </a:lnTo>
                  <a:cubicBezTo>
                    <a:pt x="9396" y="28609"/>
                    <a:pt x="8902" y="31030"/>
                    <a:pt x="9306" y="31456"/>
                  </a:cubicBezTo>
                  <a:cubicBezTo>
                    <a:pt x="10000" y="32218"/>
                    <a:pt x="10472" y="32891"/>
                    <a:pt x="11324" y="33518"/>
                  </a:cubicBezTo>
                  <a:cubicBezTo>
                    <a:pt x="11928" y="33990"/>
                    <a:pt x="12556" y="34325"/>
                    <a:pt x="13184" y="34550"/>
                  </a:cubicBezTo>
                  <a:lnTo>
                    <a:pt x="13273" y="34595"/>
                  </a:lnTo>
                  <a:lnTo>
                    <a:pt x="13386" y="34595"/>
                  </a:lnTo>
                  <a:cubicBezTo>
                    <a:pt x="14753" y="34573"/>
                    <a:pt x="16570" y="34483"/>
                    <a:pt x="18385" y="34191"/>
                  </a:cubicBezTo>
                  <a:cubicBezTo>
                    <a:pt x="20448" y="33832"/>
                    <a:pt x="20045" y="32914"/>
                    <a:pt x="21548" y="32039"/>
                  </a:cubicBezTo>
                  <a:cubicBezTo>
                    <a:pt x="22556" y="31434"/>
                    <a:pt x="23228" y="30828"/>
                    <a:pt x="23610" y="30089"/>
                  </a:cubicBezTo>
                  <a:cubicBezTo>
                    <a:pt x="23946" y="29483"/>
                    <a:pt x="24080" y="28810"/>
                    <a:pt x="24193" y="28116"/>
                  </a:cubicBezTo>
                  <a:cubicBezTo>
                    <a:pt x="24418" y="26837"/>
                    <a:pt x="24597" y="25492"/>
                    <a:pt x="24731" y="24170"/>
                  </a:cubicBezTo>
                  <a:cubicBezTo>
                    <a:pt x="26053" y="22711"/>
                    <a:pt x="27937" y="21097"/>
                    <a:pt x="29147" y="19327"/>
                  </a:cubicBezTo>
                  <a:cubicBezTo>
                    <a:pt x="29865" y="18317"/>
                    <a:pt x="30337" y="17241"/>
                    <a:pt x="30382" y="16143"/>
                  </a:cubicBezTo>
                  <a:cubicBezTo>
                    <a:pt x="30582" y="15761"/>
                    <a:pt x="30762" y="15357"/>
                    <a:pt x="30920" y="14932"/>
                  </a:cubicBezTo>
                  <a:cubicBezTo>
                    <a:pt x="31748" y="14843"/>
                    <a:pt x="32600" y="14708"/>
                    <a:pt x="33407" y="14529"/>
                  </a:cubicBezTo>
                  <a:cubicBezTo>
                    <a:pt x="34417" y="14326"/>
                    <a:pt x="35404" y="14057"/>
                    <a:pt x="36367" y="13788"/>
                  </a:cubicBezTo>
                  <a:cubicBezTo>
                    <a:pt x="36570" y="13743"/>
                    <a:pt x="38699" y="13273"/>
                    <a:pt x="38677" y="13071"/>
                  </a:cubicBezTo>
                  <a:cubicBezTo>
                    <a:pt x="38564" y="12287"/>
                    <a:pt x="38385" y="11524"/>
                    <a:pt x="38094" y="10762"/>
                  </a:cubicBezTo>
                  <a:cubicBezTo>
                    <a:pt x="38295" y="10672"/>
                    <a:pt x="38519" y="10559"/>
                    <a:pt x="38722" y="10448"/>
                  </a:cubicBezTo>
                  <a:cubicBezTo>
                    <a:pt x="39327" y="10089"/>
                    <a:pt x="39978" y="9596"/>
                    <a:pt x="40223" y="8945"/>
                  </a:cubicBezTo>
                  <a:cubicBezTo>
                    <a:pt x="40268" y="8834"/>
                    <a:pt x="40292" y="8699"/>
                    <a:pt x="40313" y="8565"/>
                  </a:cubicBezTo>
                  <a:lnTo>
                    <a:pt x="40313" y="8407"/>
                  </a:lnTo>
                  <a:cubicBezTo>
                    <a:pt x="40313" y="8272"/>
                    <a:pt x="40313" y="8138"/>
                    <a:pt x="40268" y="8027"/>
                  </a:cubicBezTo>
                  <a:cubicBezTo>
                    <a:pt x="40268" y="7982"/>
                    <a:pt x="40247" y="7937"/>
                    <a:pt x="40223" y="7892"/>
                  </a:cubicBezTo>
                  <a:cubicBezTo>
                    <a:pt x="40202" y="7824"/>
                    <a:pt x="40179" y="7758"/>
                    <a:pt x="40134" y="7668"/>
                  </a:cubicBezTo>
                  <a:cubicBezTo>
                    <a:pt x="40089" y="7578"/>
                    <a:pt x="40022" y="7489"/>
                    <a:pt x="39954" y="7420"/>
                  </a:cubicBezTo>
                  <a:cubicBezTo>
                    <a:pt x="39775" y="7151"/>
                    <a:pt x="39529" y="6927"/>
                    <a:pt x="39282" y="6748"/>
                  </a:cubicBezTo>
                  <a:cubicBezTo>
                    <a:pt x="39237" y="6703"/>
                    <a:pt x="39192" y="6658"/>
                    <a:pt x="39126" y="6613"/>
                  </a:cubicBezTo>
                  <a:cubicBezTo>
                    <a:pt x="35784" y="3991"/>
                    <a:pt x="31458" y="2780"/>
                    <a:pt x="27174" y="2511"/>
                  </a:cubicBezTo>
                  <a:cubicBezTo>
                    <a:pt x="25112" y="1322"/>
                    <a:pt x="23049" y="560"/>
                    <a:pt x="21010" y="224"/>
                  </a:cubicBezTo>
                  <a:cubicBezTo>
                    <a:pt x="20202" y="90"/>
                    <a:pt x="19372" y="0"/>
                    <a:pt x="18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3;p65">
              <a:extLst>
                <a:ext uri="{FF2B5EF4-FFF2-40B4-BE49-F238E27FC236}">
                  <a16:creationId xmlns:a16="http://schemas.microsoft.com/office/drawing/2014/main" id="{64FCD18E-BEAC-A4E7-230C-57F78FBECE35}"/>
                </a:ext>
              </a:extLst>
            </p:cNvPr>
            <p:cNvSpPr/>
            <p:nvPr/>
          </p:nvSpPr>
          <p:spPr>
            <a:xfrm>
              <a:off x="7584350" y="3310400"/>
              <a:ext cx="67825" cy="178250"/>
            </a:xfrm>
            <a:custGeom>
              <a:avLst/>
              <a:gdLst/>
              <a:ahLst/>
              <a:cxnLst/>
              <a:rect l="l" t="t" r="r" b="b"/>
              <a:pathLst>
                <a:path w="2713" h="7130" extrusionOk="0">
                  <a:moveTo>
                    <a:pt x="0" y="0"/>
                  </a:moveTo>
                  <a:lnTo>
                    <a:pt x="0" y="852"/>
                  </a:lnTo>
                  <a:lnTo>
                    <a:pt x="1660" y="1008"/>
                  </a:lnTo>
                  <a:lnTo>
                    <a:pt x="1660" y="7040"/>
                  </a:lnTo>
                  <a:lnTo>
                    <a:pt x="2712" y="7130"/>
                  </a:lnTo>
                  <a:lnTo>
                    <a:pt x="271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4;p65">
              <a:extLst>
                <a:ext uri="{FF2B5EF4-FFF2-40B4-BE49-F238E27FC236}">
                  <a16:creationId xmlns:a16="http://schemas.microsoft.com/office/drawing/2014/main" id="{8F9410DD-FBF8-7720-1C21-24D907C19ECE}"/>
                </a:ext>
              </a:extLst>
            </p:cNvPr>
            <p:cNvSpPr/>
            <p:nvPr/>
          </p:nvSpPr>
          <p:spPr>
            <a:xfrm>
              <a:off x="7681875" y="3318775"/>
              <a:ext cx="67300" cy="178275"/>
            </a:xfrm>
            <a:custGeom>
              <a:avLst/>
              <a:gdLst/>
              <a:ahLst/>
              <a:cxnLst/>
              <a:rect l="l" t="t" r="r" b="b"/>
              <a:pathLst>
                <a:path w="2692" h="7131" extrusionOk="0">
                  <a:moveTo>
                    <a:pt x="1" y="1"/>
                  </a:moveTo>
                  <a:lnTo>
                    <a:pt x="1" y="876"/>
                  </a:lnTo>
                  <a:lnTo>
                    <a:pt x="1660" y="1010"/>
                  </a:lnTo>
                  <a:lnTo>
                    <a:pt x="1660" y="7041"/>
                  </a:lnTo>
                  <a:lnTo>
                    <a:pt x="2691" y="7130"/>
                  </a:lnTo>
                  <a:lnTo>
                    <a:pt x="2691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5;p65">
              <a:extLst>
                <a:ext uri="{FF2B5EF4-FFF2-40B4-BE49-F238E27FC236}">
                  <a16:creationId xmlns:a16="http://schemas.microsoft.com/office/drawing/2014/main" id="{9D634EAC-1812-3867-7F60-9FD71C8FB1D7}"/>
                </a:ext>
              </a:extLst>
            </p:cNvPr>
            <p:cNvSpPr/>
            <p:nvPr/>
          </p:nvSpPr>
          <p:spPr>
            <a:xfrm>
              <a:off x="7448125" y="3053850"/>
              <a:ext cx="516275" cy="655325"/>
            </a:xfrm>
            <a:custGeom>
              <a:avLst/>
              <a:gdLst/>
              <a:ahLst/>
              <a:cxnLst/>
              <a:rect l="l" t="t" r="r" b="b"/>
              <a:pathLst>
                <a:path w="20651" h="26213" extrusionOk="0">
                  <a:moveTo>
                    <a:pt x="17175" y="3491"/>
                  </a:moveTo>
                  <a:lnTo>
                    <a:pt x="17175" y="3491"/>
                  </a:lnTo>
                  <a:cubicBezTo>
                    <a:pt x="16188" y="4230"/>
                    <a:pt x="15112" y="4791"/>
                    <a:pt x="13946" y="5261"/>
                  </a:cubicBezTo>
                  <a:cubicBezTo>
                    <a:pt x="13745" y="5105"/>
                    <a:pt x="13498" y="4971"/>
                    <a:pt x="13252" y="4903"/>
                  </a:cubicBezTo>
                  <a:cubicBezTo>
                    <a:pt x="13207" y="4903"/>
                    <a:pt x="13184" y="4948"/>
                    <a:pt x="13207" y="4992"/>
                  </a:cubicBezTo>
                  <a:cubicBezTo>
                    <a:pt x="13342" y="5150"/>
                    <a:pt x="13498" y="5240"/>
                    <a:pt x="13655" y="5374"/>
                  </a:cubicBezTo>
                  <a:cubicBezTo>
                    <a:pt x="12893" y="5665"/>
                    <a:pt x="12107" y="5889"/>
                    <a:pt x="11324" y="6092"/>
                  </a:cubicBezTo>
                  <a:cubicBezTo>
                    <a:pt x="10767" y="6223"/>
                    <a:pt x="10191" y="6336"/>
                    <a:pt x="9628" y="6336"/>
                  </a:cubicBezTo>
                  <a:cubicBezTo>
                    <a:pt x="9328" y="6336"/>
                    <a:pt x="9032" y="6304"/>
                    <a:pt x="8744" y="6226"/>
                  </a:cubicBezTo>
                  <a:cubicBezTo>
                    <a:pt x="7826" y="5957"/>
                    <a:pt x="7153" y="5306"/>
                    <a:pt x="6547" y="4567"/>
                  </a:cubicBezTo>
                  <a:lnTo>
                    <a:pt x="6592" y="4522"/>
                  </a:lnTo>
                  <a:cubicBezTo>
                    <a:pt x="6750" y="4388"/>
                    <a:pt x="6929" y="4298"/>
                    <a:pt x="7040" y="4140"/>
                  </a:cubicBezTo>
                  <a:cubicBezTo>
                    <a:pt x="7064" y="4096"/>
                    <a:pt x="7040" y="4051"/>
                    <a:pt x="6996" y="4051"/>
                  </a:cubicBezTo>
                  <a:cubicBezTo>
                    <a:pt x="6771" y="4096"/>
                    <a:pt x="6570" y="4230"/>
                    <a:pt x="6368" y="4365"/>
                  </a:cubicBezTo>
                  <a:lnTo>
                    <a:pt x="6032" y="3895"/>
                  </a:lnTo>
                  <a:cubicBezTo>
                    <a:pt x="5964" y="3827"/>
                    <a:pt x="5898" y="3737"/>
                    <a:pt x="5830" y="3647"/>
                  </a:cubicBezTo>
                  <a:lnTo>
                    <a:pt x="5830" y="3647"/>
                  </a:lnTo>
                  <a:cubicBezTo>
                    <a:pt x="6257" y="3782"/>
                    <a:pt x="6705" y="3895"/>
                    <a:pt x="7130" y="3984"/>
                  </a:cubicBezTo>
                  <a:cubicBezTo>
                    <a:pt x="8487" y="4296"/>
                    <a:pt x="9876" y="4454"/>
                    <a:pt x="11263" y="4454"/>
                  </a:cubicBezTo>
                  <a:cubicBezTo>
                    <a:pt x="12465" y="4454"/>
                    <a:pt x="13666" y="4336"/>
                    <a:pt x="14843" y="4096"/>
                  </a:cubicBezTo>
                  <a:cubicBezTo>
                    <a:pt x="15628" y="3940"/>
                    <a:pt x="16412" y="3737"/>
                    <a:pt x="17175" y="3491"/>
                  </a:cubicBezTo>
                  <a:close/>
                  <a:moveTo>
                    <a:pt x="4170" y="3177"/>
                  </a:moveTo>
                  <a:cubicBezTo>
                    <a:pt x="4373" y="3715"/>
                    <a:pt x="4732" y="4230"/>
                    <a:pt x="5067" y="4702"/>
                  </a:cubicBezTo>
                  <a:cubicBezTo>
                    <a:pt x="5157" y="4813"/>
                    <a:pt x="5247" y="4926"/>
                    <a:pt x="5336" y="5061"/>
                  </a:cubicBezTo>
                  <a:cubicBezTo>
                    <a:pt x="5315" y="5082"/>
                    <a:pt x="5270" y="5105"/>
                    <a:pt x="5225" y="5127"/>
                  </a:cubicBezTo>
                  <a:cubicBezTo>
                    <a:pt x="4664" y="5554"/>
                    <a:pt x="4149" y="6024"/>
                    <a:pt x="3656" y="6517"/>
                  </a:cubicBezTo>
                  <a:cubicBezTo>
                    <a:pt x="2669" y="7504"/>
                    <a:pt x="1794" y="8603"/>
                    <a:pt x="1076" y="9790"/>
                  </a:cubicBezTo>
                  <a:lnTo>
                    <a:pt x="875" y="10128"/>
                  </a:lnTo>
                  <a:cubicBezTo>
                    <a:pt x="1055" y="9455"/>
                    <a:pt x="1256" y="8782"/>
                    <a:pt x="1480" y="8131"/>
                  </a:cubicBezTo>
                  <a:cubicBezTo>
                    <a:pt x="2041" y="6585"/>
                    <a:pt x="2825" y="5105"/>
                    <a:pt x="3767" y="3737"/>
                  </a:cubicBezTo>
                  <a:cubicBezTo>
                    <a:pt x="3901" y="3557"/>
                    <a:pt x="4036" y="3357"/>
                    <a:pt x="4170" y="3177"/>
                  </a:cubicBezTo>
                  <a:close/>
                  <a:moveTo>
                    <a:pt x="17937" y="4343"/>
                  </a:moveTo>
                  <a:cubicBezTo>
                    <a:pt x="17960" y="4388"/>
                    <a:pt x="17982" y="4409"/>
                    <a:pt x="18005" y="4454"/>
                  </a:cubicBezTo>
                  <a:cubicBezTo>
                    <a:pt x="18789" y="5868"/>
                    <a:pt x="19395" y="7392"/>
                    <a:pt x="19799" y="9007"/>
                  </a:cubicBezTo>
                  <a:cubicBezTo>
                    <a:pt x="19978" y="9814"/>
                    <a:pt x="20113" y="10642"/>
                    <a:pt x="20224" y="11473"/>
                  </a:cubicBezTo>
                  <a:cubicBezTo>
                    <a:pt x="20247" y="11787"/>
                    <a:pt x="20269" y="12101"/>
                    <a:pt x="20292" y="12436"/>
                  </a:cubicBezTo>
                  <a:cubicBezTo>
                    <a:pt x="20068" y="11832"/>
                    <a:pt x="19731" y="11270"/>
                    <a:pt x="19395" y="10732"/>
                  </a:cubicBezTo>
                  <a:cubicBezTo>
                    <a:pt x="18633" y="9521"/>
                    <a:pt x="17736" y="8400"/>
                    <a:pt x="16705" y="7392"/>
                  </a:cubicBezTo>
                  <a:cubicBezTo>
                    <a:pt x="16188" y="6899"/>
                    <a:pt x="15650" y="6427"/>
                    <a:pt x="15067" y="6002"/>
                  </a:cubicBezTo>
                  <a:cubicBezTo>
                    <a:pt x="15067" y="6002"/>
                    <a:pt x="15046" y="6002"/>
                    <a:pt x="15046" y="5979"/>
                  </a:cubicBezTo>
                  <a:cubicBezTo>
                    <a:pt x="16077" y="5530"/>
                    <a:pt x="17040" y="4992"/>
                    <a:pt x="17937" y="4343"/>
                  </a:cubicBezTo>
                  <a:close/>
                  <a:moveTo>
                    <a:pt x="9497" y="1"/>
                  </a:moveTo>
                  <a:cubicBezTo>
                    <a:pt x="9216" y="1"/>
                    <a:pt x="8935" y="5"/>
                    <a:pt x="8655" y="15"/>
                  </a:cubicBezTo>
                  <a:cubicBezTo>
                    <a:pt x="7691" y="60"/>
                    <a:pt x="6726" y="173"/>
                    <a:pt x="5763" y="374"/>
                  </a:cubicBezTo>
                  <a:cubicBezTo>
                    <a:pt x="5629" y="397"/>
                    <a:pt x="5494" y="442"/>
                    <a:pt x="5360" y="508"/>
                  </a:cubicBezTo>
                  <a:cubicBezTo>
                    <a:pt x="4777" y="777"/>
                    <a:pt x="4283" y="1339"/>
                    <a:pt x="4104" y="1988"/>
                  </a:cubicBezTo>
                  <a:cubicBezTo>
                    <a:pt x="4036" y="2167"/>
                    <a:pt x="4036" y="2347"/>
                    <a:pt x="4036" y="2549"/>
                  </a:cubicBezTo>
                  <a:cubicBezTo>
                    <a:pt x="2310" y="4768"/>
                    <a:pt x="1055" y="7392"/>
                    <a:pt x="472" y="10172"/>
                  </a:cubicBezTo>
                  <a:cubicBezTo>
                    <a:pt x="404" y="10576"/>
                    <a:pt x="314" y="10980"/>
                    <a:pt x="269" y="11383"/>
                  </a:cubicBezTo>
                  <a:cubicBezTo>
                    <a:pt x="135" y="11742"/>
                    <a:pt x="45" y="12077"/>
                    <a:pt x="23" y="12436"/>
                  </a:cubicBezTo>
                  <a:cubicBezTo>
                    <a:pt x="0" y="12885"/>
                    <a:pt x="203" y="13401"/>
                    <a:pt x="427" y="13805"/>
                  </a:cubicBezTo>
                  <a:cubicBezTo>
                    <a:pt x="651" y="14230"/>
                    <a:pt x="942" y="14657"/>
                    <a:pt x="1189" y="15105"/>
                  </a:cubicBezTo>
                  <a:cubicBezTo>
                    <a:pt x="1414" y="15509"/>
                    <a:pt x="1638" y="15957"/>
                    <a:pt x="1862" y="16382"/>
                  </a:cubicBezTo>
                  <a:cubicBezTo>
                    <a:pt x="2736" y="18154"/>
                    <a:pt x="3408" y="20014"/>
                    <a:pt x="3857" y="21898"/>
                  </a:cubicBezTo>
                  <a:cubicBezTo>
                    <a:pt x="3991" y="22436"/>
                    <a:pt x="4104" y="22974"/>
                    <a:pt x="4194" y="23512"/>
                  </a:cubicBezTo>
                  <a:cubicBezTo>
                    <a:pt x="4239" y="23781"/>
                    <a:pt x="4283" y="24073"/>
                    <a:pt x="4328" y="24342"/>
                  </a:cubicBezTo>
                  <a:cubicBezTo>
                    <a:pt x="4350" y="24611"/>
                    <a:pt x="4373" y="24857"/>
                    <a:pt x="4619" y="25015"/>
                  </a:cubicBezTo>
                  <a:cubicBezTo>
                    <a:pt x="4638" y="25034"/>
                    <a:pt x="4661" y="25041"/>
                    <a:pt x="4684" y="25041"/>
                  </a:cubicBezTo>
                  <a:cubicBezTo>
                    <a:pt x="4717" y="25041"/>
                    <a:pt x="4751" y="25028"/>
                    <a:pt x="4777" y="25015"/>
                  </a:cubicBezTo>
                  <a:cubicBezTo>
                    <a:pt x="4933" y="24857"/>
                    <a:pt x="4933" y="24656"/>
                    <a:pt x="4888" y="24454"/>
                  </a:cubicBezTo>
                  <a:cubicBezTo>
                    <a:pt x="4866" y="24208"/>
                    <a:pt x="4843" y="23960"/>
                    <a:pt x="4798" y="23715"/>
                  </a:cubicBezTo>
                  <a:cubicBezTo>
                    <a:pt x="4732" y="23221"/>
                    <a:pt x="4642" y="22750"/>
                    <a:pt x="4529" y="22301"/>
                  </a:cubicBezTo>
                  <a:cubicBezTo>
                    <a:pt x="4328" y="21360"/>
                    <a:pt x="4081" y="20441"/>
                    <a:pt x="3767" y="19521"/>
                  </a:cubicBezTo>
                  <a:cubicBezTo>
                    <a:pt x="3162" y="17706"/>
                    <a:pt x="2355" y="15934"/>
                    <a:pt x="1345" y="14275"/>
                  </a:cubicBezTo>
                  <a:cubicBezTo>
                    <a:pt x="1100" y="13871"/>
                    <a:pt x="831" y="13491"/>
                    <a:pt x="651" y="13042"/>
                  </a:cubicBezTo>
                  <a:cubicBezTo>
                    <a:pt x="493" y="12594"/>
                    <a:pt x="562" y="12122"/>
                    <a:pt x="741" y="11697"/>
                  </a:cubicBezTo>
                  <a:cubicBezTo>
                    <a:pt x="1166" y="10576"/>
                    <a:pt x="1817" y="9545"/>
                    <a:pt x="2535" y="8580"/>
                  </a:cubicBezTo>
                  <a:cubicBezTo>
                    <a:pt x="3342" y="7504"/>
                    <a:pt x="4260" y="6517"/>
                    <a:pt x="5292" y="5620"/>
                  </a:cubicBezTo>
                  <a:cubicBezTo>
                    <a:pt x="5381" y="5530"/>
                    <a:pt x="5471" y="5441"/>
                    <a:pt x="5584" y="5351"/>
                  </a:cubicBezTo>
                  <a:cubicBezTo>
                    <a:pt x="6301" y="6248"/>
                    <a:pt x="7153" y="7100"/>
                    <a:pt x="8251" y="7414"/>
                  </a:cubicBezTo>
                  <a:cubicBezTo>
                    <a:pt x="8599" y="7509"/>
                    <a:pt x="8956" y="7548"/>
                    <a:pt x="9316" y="7548"/>
                  </a:cubicBezTo>
                  <a:cubicBezTo>
                    <a:pt x="9974" y="7548"/>
                    <a:pt x="10641" y="7417"/>
                    <a:pt x="11279" y="7258"/>
                  </a:cubicBezTo>
                  <a:cubicBezTo>
                    <a:pt x="12421" y="6965"/>
                    <a:pt x="13566" y="6607"/>
                    <a:pt x="14642" y="6158"/>
                  </a:cubicBezTo>
                  <a:lnTo>
                    <a:pt x="15046" y="6495"/>
                  </a:lnTo>
                  <a:cubicBezTo>
                    <a:pt x="16077" y="7414"/>
                    <a:pt x="17063" y="8400"/>
                    <a:pt x="17915" y="9500"/>
                  </a:cubicBezTo>
                  <a:cubicBezTo>
                    <a:pt x="18654" y="10486"/>
                    <a:pt x="19350" y="11518"/>
                    <a:pt x="19820" y="12660"/>
                  </a:cubicBezTo>
                  <a:cubicBezTo>
                    <a:pt x="20000" y="13087"/>
                    <a:pt x="20113" y="13580"/>
                    <a:pt x="19955" y="14029"/>
                  </a:cubicBezTo>
                  <a:cubicBezTo>
                    <a:pt x="19799" y="14477"/>
                    <a:pt x="19530" y="14881"/>
                    <a:pt x="19305" y="15284"/>
                  </a:cubicBezTo>
                  <a:cubicBezTo>
                    <a:pt x="18364" y="16965"/>
                    <a:pt x="17623" y="18759"/>
                    <a:pt x="17085" y="20621"/>
                  </a:cubicBezTo>
                  <a:cubicBezTo>
                    <a:pt x="16816" y="21539"/>
                    <a:pt x="16592" y="22481"/>
                    <a:pt x="16436" y="23422"/>
                  </a:cubicBezTo>
                  <a:cubicBezTo>
                    <a:pt x="16346" y="23894"/>
                    <a:pt x="16278" y="24387"/>
                    <a:pt x="16233" y="24857"/>
                  </a:cubicBezTo>
                  <a:cubicBezTo>
                    <a:pt x="16188" y="25105"/>
                    <a:pt x="16167" y="25350"/>
                    <a:pt x="16143" y="25598"/>
                  </a:cubicBezTo>
                  <a:cubicBezTo>
                    <a:pt x="16143" y="25822"/>
                    <a:pt x="16143" y="26023"/>
                    <a:pt x="16301" y="26181"/>
                  </a:cubicBezTo>
                  <a:cubicBezTo>
                    <a:pt x="16333" y="26196"/>
                    <a:pt x="16375" y="26212"/>
                    <a:pt x="16413" y="26212"/>
                  </a:cubicBezTo>
                  <a:cubicBezTo>
                    <a:pt x="16429" y="26212"/>
                    <a:pt x="16444" y="26209"/>
                    <a:pt x="16457" y="26202"/>
                  </a:cubicBezTo>
                  <a:cubicBezTo>
                    <a:pt x="16705" y="26023"/>
                    <a:pt x="16705" y="25777"/>
                    <a:pt x="16726" y="25508"/>
                  </a:cubicBezTo>
                  <a:cubicBezTo>
                    <a:pt x="16749" y="25216"/>
                    <a:pt x="16794" y="24925"/>
                    <a:pt x="16839" y="24656"/>
                  </a:cubicBezTo>
                  <a:cubicBezTo>
                    <a:pt x="16906" y="24118"/>
                    <a:pt x="16995" y="23580"/>
                    <a:pt x="17085" y="23042"/>
                  </a:cubicBezTo>
                  <a:cubicBezTo>
                    <a:pt x="17467" y="21114"/>
                    <a:pt x="18071" y="19207"/>
                    <a:pt x="18879" y="17414"/>
                  </a:cubicBezTo>
                  <a:cubicBezTo>
                    <a:pt x="19081" y="16988"/>
                    <a:pt x="19282" y="16540"/>
                    <a:pt x="19506" y="16113"/>
                  </a:cubicBezTo>
                  <a:cubicBezTo>
                    <a:pt x="19731" y="15665"/>
                    <a:pt x="20000" y="15240"/>
                    <a:pt x="20224" y="14791"/>
                  </a:cubicBezTo>
                  <a:cubicBezTo>
                    <a:pt x="20337" y="14588"/>
                    <a:pt x="20427" y="14343"/>
                    <a:pt x="20493" y="14095"/>
                  </a:cubicBezTo>
                  <a:cubicBezTo>
                    <a:pt x="20516" y="14095"/>
                    <a:pt x="20538" y="14074"/>
                    <a:pt x="20538" y="14029"/>
                  </a:cubicBezTo>
                  <a:cubicBezTo>
                    <a:pt x="20561" y="13760"/>
                    <a:pt x="20627" y="13512"/>
                    <a:pt x="20627" y="13243"/>
                  </a:cubicBezTo>
                  <a:cubicBezTo>
                    <a:pt x="20651" y="12998"/>
                    <a:pt x="20651" y="12750"/>
                    <a:pt x="20651" y="12526"/>
                  </a:cubicBezTo>
                  <a:cubicBezTo>
                    <a:pt x="20627" y="12056"/>
                    <a:pt x="20606" y="11584"/>
                    <a:pt x="20561" y="11114"/>
                  </a:cubicBezTo>
                  <a:cubicBezTo>
                    <a:pt x="20337" y="8580"/>
                    <a:pt x="19551" y="6137"/>
                    <a:pt x="18364" y="4006"/>
                  </a:cubicBezTo>
                  <a:cubicBezTo>
                    <a:pt x="18767" y="3692"/>
                    <a:pt x="19148" y="3288"/>
                    <a:pt x="19148" y="2774"/>
                  </a:cubicBezTo>
                  <a:cubicBezTo>
                    <a:pt x="19148" y="1809"/>
                    <a:pt x="18116" y="1159"/>
                    <a:pt x="17354" y="867"/>
                  </a:cubicBezTo>
                  <a:cubicBezTo>
                    <a:pt x="16412" y="508"/>
                    <a:pt x="15404" y="419"/>
                    <a:pt x="14418" y="307"/>
                  </a:cubicBezTo>
                  <a:cubicBezTo>
                    <a:pt x="12789" y="154"/>
                    <a:pt x="11144" y="1"/>
                    <a:pt x="9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6;p65">
              <a:extLst>
                <a:ext uri="{FF2B5EF4-FFF2-40B4-BE49-F238E27FC236}">
                  <a16:creationId xmlns:a16="http://schemas.microsoft.com/office/drawing/2014/main" id="{3D83F484-E48A-B802-3C20-7DCFA7598557}"/>
                </a:ext>
              </a:extLst>
            </p:cNvPr>
            <p:cNvSpPr/>
            <p:nvPr/>
          </p:nvSpPr>
          <p:spPr>
            <a:xfrm>
              <a:off x="7415600" y="3752625"/>
              <a:ext cx="340300" cy="788375"/>
            </a:xfrm>
            <a:custGeom>
              <a:avLst/>
              <a:gdLst/>
              <a:ahLst/>
              <a:cxnLst/>
              <a:rect l="l" t="t" r="r" b="b"/>
              <a:pathLst>
                <a:path w="13612" h="31535" extrusionOk="0">
                  <a:moveTo>
                    <a:pt x="4395" y="0"/>
                  </a:moveTo>
                  <a:cubicBezTo>
                    <a:pt x="4171" y="472"/>
                    <a:pt x="3947" y="965"/>
                    <a:pt x="3767" y="1459"/>
                  </a:cubicBezTo>
                  <a:cubicBezTo>
                    <a:pt x="3477" y="2221"/>
                    <a:pt x="3253" y="2983"/>
                    <a:pt x="3073" y="3790"/>
                  </a:cubicBezTo>
                  <a:cubicBezTo>
                    <a:pt x="2467" y="6637"/>
                    <a:pt x="2625" y="9641"/>
                    <a:pt x="3522" y="12421"/>
                  </a:cubicBezTo>
                  <a:cubicBezTo>
                    <a:pt x="3588" y="12601"/>
                    <a:pt x="3656" y="12780"/>
                    <a:pt x="3723" y="12983"/>
                  </a:cubicBezTo>
                  <a:cubicBezTo>
                    <a:pt x="4060" y="13946"/>
                    <a:pt x="4508" y="14911"/>
                    <a:pt x="5046" y="15808"/>
                  </a:cubicBezTo>
                  <a:cubicBezTo>
                    <a:pt x="5315" y="16547"/>
                    <a:pt x="5516" y="17264"/>
                    <a:pt x="5719" y="17982"/>
                  </a:cubicBezTo>
                  <a:cubicBezTo>
                    <a:pt x="6010" y="19171"/>
                    <a:pt x="6234" y="20382"/>
                    <a:pt x="6347" y="21548"/>
                  </a:cubicBezTo>
                  <a:cubicBezTo>
                    <a:pt x="6548" y="23542"/>
                    <a:pt x="6503" y="25515"/>
                    <a:pt x="6189" y="27422"/>
                  </a:cubicBezTo>
                  <a:cubicBezTo>
                    <a:pt x="5292" y="27825"/>
                    <a:pt x="4463" y="28340"/>
                    <a:pt x="3588" y="28767"/>
                  </a:cubicBezTo>
                  <a:cubicBezTo>
                    <a:pt x="2759" y="29171"/>
                    <a:pt x="2019" y="29529"/>
                    <a:pt x="1167" y="29641"/>
                  </a:cubicBezTo>
                  <a:cubicBezTo>
                    <a:pt x="718" y="29685"/>
                    <a:pt x="359" y="29978"/>
                    <a:pt x="225" y="30358"/>
                  </a:cubicBezTo>
                  <a:cubicBezTo>
                    <a:pt x="1" y="31009"/>
                    <a:pt x="494" y="31345"/>
                    <a:pt x="1190" y="31345"/>
                  </a:cubicBezTo>
                  <a:cubicBezTo>
                    <a:pt x="1459" y="31326"/>
                    <a:pt x="1728" y="31273"/>
                    <a:pt x="1997" y="31273"/>
                  </a:cubicBezTo>
                  <a:cubicBezTo>
                    <a:pt x="2042" y="31273"/>
                    <a:pt x="2087" y="31275"/>
                    <a:pt x="2132" y="31278"/>
                  </a:cubicBezTo>
                  <a:cubicBezTo>
                    <a:pt x="2422" y="31278"/>
                    <a:pt x="2691" y="31345"/>
                    <a:pt x="2984" y="31413"/>
                  </a:cubicBezTo>
                  <a:cubicBezTo>
                    <a:pt x="3433" y="31493"/>
                    <a:pt x="3894" y="31534"/>
                    <a:pt x="4355" y="31534"/>
                  </a:cubicBezTo>
                  <a:cubicBezTo>
                    <a:pt x="5043" y="31534"/>
                    <a:pt x="5733" y="31443"/>
                    <a:pt x="6392" y="31255"/>
                  </a:cubicBezTo>
                  <a:cubicBezTo>
                    <a:pt x="7190" y="31349"/>
                    <a:pt x="8005" y="31395"/>
                    <a:pt x="8822" y="31395"/>
                  </a:cubicBezTo>
                  <a:cubicBezTo>
                    <a:pt x="8990" y="31395"/>
                    <a:pt x="9159" y="31393"/>
                    <a:pt x="9328" y="31389"/>
                  </a:cubicBezTo>
                  <a:cubicBezTo>
                    <a:pt x="9710" y="31368"/>
                    <a:pt x="10090" y="31345"/>
                    <a:pt x="10359" y="31099"/>
                  </a:cubicBezTo>
                  <a:cubicBezTo>
                    <a:pt x="10696" y="30830"/>
                    <a:pt x="10763" y="30337"/>
                    <a:pt x="10763" y="29865"/>
                  </a:cubicBezTo>
                  <a:cubicBezTo>
                    <a:pt x="10763" y="29216"/>
                    <a:pt x="10607" y="28564"/>
                    <a:pt x="10314" y="27960"/>
                  </a:cubicBezTo>
                  <a:cubicBezTo>
                    <a:pt x="11122" y="26570"/>
                    <a:pt x="11907" y="25180"/>
                    <a:pt x="12714" y="23766"/>
                  </a:cubicBezTo>
                  <a:cubicBezTo>
                    <a:pt x="13095" y="23117"/>
                    <a:pt x="13477" y="22421"/>
                    <a:pt x="13566" y="21592"/>
                  </a:cubicBezTo>
                  <a:cubicBezTo>
                    <a:pt x="13588" y="21368"/>
                    <a:pt x="13611" y="21144"/>
                    <a:pt x="13588" y="20920"/>
                  </a:cubicBezTo>
                  <a:cubicBezTo>
                    <a:pt x="13521" y="20158"/>
                    <a:pt x="13184" y="19350"/>
                    <a:pt x="12736" y="18520"/>
                  </a:cubicBezTo>
                  <a:cubicBezTo>
                    <a:pt x="12445" y="18050"/>
                    <a:pt x="12131" y="17578"/>
                    <a:pt x="11794" y="17108"/>
                  </a:cubicBezTo>
                  <a:cubicBezTo>
                    <a:pt x="12042" y="14956"/>
                    <a:pt x="12287" y="12803"/>
                    <a:pt x="12512" y="10606"/>
                  </a:cubicBezTo>
                  <a:cubicBezTo>
                    <a:pt x="12535" y="10493"/>
                    <a:pt x="12556" y="10359"/>
                    <a:pt x="12556" y="10248"/>
                  </a:cubicBezTo>
                  <a:cubicBezTo>
                    <a:pt x="12580" y="10045"/>
                    <a:pt x="12601" y="9865"/>
                    <a:pt x="12625" y="9686"/>
                  </a:cubicBezTo>
                  <a:cubicBezTo>
                    <a:pt x="12691" y="9037"/>
                    <a:pt x="12759" y="8409"/>
                    <a:pt x="12826" y="7781"/>
                  </a:cubicBezTo>
                  <a:cubicBezTo>
                    <a:pt x="12894" y="7309"/>
                    <a:pt x="12939" y="6840"/>
                    <a:pt x="12960" y="6368"/>
                  </a:cubicBezTo>
                  <a:cubicBezTo>
                    <a:pt x="12960" y="6122"/>
                    <a:pt x="12983" y="5875"/>
                    <a:pt x="12960" y="5629"/>
                  </a:cubicBezTo>
                  <a:cubicBezTo>
                    <a:pt x="12939" y="4978"/>
                    <a:pt x="12849" y="4350"/>
                    <a:pt x="12601" y="3722"/>
                  </a:cubicBezTo>
                  <a:cubicBezTo>
                    <a:pt x="12400" y="3274"/>
                    <a:pt x="12131" y="2849"/>
                    <a:pt x="11794" y="2490"/>
                  </a:cubicBezTo>
                  <a:cubicBezTo>
                    <a:pt x="11077" y="1659"/>
                    <a:pt x="10090" y="1055"/>
                    <a:pt x="9037" y="673"/>
                  </a:cubicBezTo>
                  <a:cubicBezTo>
                    <a:pt x="7961" y="269"/>
                    <a:pt x="6817" y="113"/>
                    <a:pt x="5674" y="45"/>
                  </a:cubicBezTo>
                  <a:cubicBezTo>
                    <a:pt x="5382" y="24"/>
                    <a:pt x="5091" y="0"/>
                    <a:pt x="4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7;p65">
              <a:extLst>
                <a:ext uri="{FF2B5EF4-FFF2-40B4-BE49-F238E27FC236}">
                  <a16:creationId xmlns:a16="http://schemas.microsoft.com/office/drawing/2014/main" id="{9DF06047-ACFD-D276-2503-BD2254AF2144}"/>
                </a:ext>
              </a:extLst>
            </p:cNvPr>
            <p:cNvSpPr/>
            <p:nvPr/>
          </p:nvSpPr>
          <p:spPr>
            <a:xfrm>
              <a:off x="7415775" y="4202150"/>
              <a:ext cx="340125" cy="338725"/>
            </a:xfrm>
            <a:custGeom>
              <a:avLst/>
              <a:gdLst/>
              <a:ahLst/>
              <a:cxnLst/>
              <a:rect l="l" t="t" r="r" b="b"/>
              <a:pathLst>
                <a:path w="13605" h="13549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6003" y="1167"/>
                    <a:pt x="6205" y="2333"/>
                    <a:pt x="6340" y="3498"/>
                  </a:cubicBezTo>
                  <a:lnTo>
                    <a:pt x="6340" y="3567"/>
                  </a:lnTo>
                  <a:cubicBezTo>
                    <a:pt x="6385" y="3880"/>
                    <a:pt x="6406" y="4171"/>
                    <a:pt x="6429" y="4485"/>
                  </a:cubicBezTo>
                  <a:cubicBezTo>
                    <a:pt x="6519" y="6167"/>
                    <a:pt x="6451" y="7827"/>
                    <a:pt x="6182" y="9418"/>
                  </a:cubicBezTo>
                  <a:cubicBezTo>
                    <a:pt x="5285" y="9821"/>
                    <a:pt x="4456" y="10338"/>
                    <a:pt x="3581" y="10786"/>
                  </a:cubicBezTo>
                  <a:cubicBezTo>
                    <a:pt x="2752" y="11190"/>
                    <a:pt x="2012" y="11525"/>
                    <a:pt x="1160" y="11638"/>
                  </a:cubicBezTo>
                  <a:cubicBezTo>
                    <a:pt x="711" y="11704"/>
                    <a:pt x="352" y="11974"/>
                    <a:pt x="218" y="12377"/>
                  </a:cubicBezTo>
                  <a:cubicBezTo>
                    <a:pt x="1" y="13009"/>
                    <a:pt x="458" y="13343"/>
                    <a:pt x="1120" y="13343"/>
                  </a:cubicBezTo>
                  <a:cubicBezTo>
                    <a:pt x="1141" y="13343"/>
                    <a:pt x="1162" y="13343"/>
                    <a:pt x="1183" y="13342"/>
                  </a:cubicBezTo>
                  <a:cubicBezTo>
                    <a:pt x="1451" y="13342"/>
                    <a:pt x="1719" y="13292"/>
                    <a:pt x="1987" y="13292"/>
                  </a:cubicBezTo>
                  <a:cubicBezTo>
                    <a:pt x="2033" y="13292"/>
                    <a:pt x="2079" y="13294"/>
                    <a:pt x="2125" y="13297"/>
                  </a:cubicBezTo>
                  <a:cubicBezTo>
                    <a:pt x="2415" y="13297"/>
                    <a:pt x="2684" y="13364"/>
                    <a:pt x="2977" y="13408"/>
                  </a:cubicBezTo>
                  <a:cubicBezTo>
                    <a:pt x="3444" y="13502"/>
                    <a:pt x="3922" y="13549"/>
                    <a:pt x="4401" y="13549"/>
                  </a:cubicBezTo>
                  <a:cubicBezTo>
                    <a:pt x="5072" y="13549"/>
                    <a:pt x="5743" y="13457"/>
                    <a:pt x="6385" y="13274"/>
                  </a:cubicBezTo>
                  <a:cubicBezTo>
                    <a:pt x="7207" y="13349"/>
                    <a:pt x="8029" y="13392"/>
                    <a:pt x="8837" y="13392"/>
                  </a:cubicBezTo>
                  <a:cubicBezTo>
                    <a:pt x="8999" y="13392"/>
                    <a:pt x="9160" y="13391"/>
                    <a:pt x="9321" y="13387"/>
                  </a:cubicBezTo>
                  <a:cubicBezTo>
                    <a:pt x="9703" y="13387"/>
                    <a:pt x="10083" y="13364"/>
                    <a:pt x="10352" y="13118"/>
                  </a:cubicBezTo>
                  <a:cubicBezTo>
                    <a:pt x="10689" y="12826"/>
                    <a:pt x="10756" y="12332"/>
                    <a:pt x="10756" y="11884"/>
                  </a:cubicBezTo>
                  <a:cubicBezTo>
                    <a:pt x="10756" y="11235"/>
                    <a:pt x="10600" y="10562"/>
                    <a:pt x="10307" y="9979"/>
                  </a:cubicBezTo>
                  <a:cubicBezTo>
                    <a:pt x="11115" y="8589"/>
                    <a:pt x="11900" y="7175"/>
                    <a:pt x="12707" y="5785"/>
                  </a:cubicBezTo>
                  <a:cubicBezTo>
                    <a:pt x="12953" y="5360"/>
                    <a:pt x="13201" y="4933"/>
                    <a:pt x="13357" y="4440"/>
                  </a:cubicBezTo>
                  <a:cubicBezTo>
                    <a:pt x="13470" y="4171"/>
                    <a:pt x="13536" y="3902"/>
                    <a:pt x="13559" y="3588"/>
                  </a:cubicBezTo>
                  <a:cubicBezTo>
                    <a:pt x="13581" y="3522"/>
                    <a:pt x="13581" y="3454"/>
                    <a:pt x="13581" y="3387"/>
                  </a:cubicBezTo>
                  <a:cubicBezTo>
                    <a:pt x="13604" y="3253"/>
                    <a:pt x="13581" y="3095"/>
                    <a:pt x="13581" y="2939"/>
                  </a:cubicBezTo>
                  <a:cubicBezTo>
                    <a:pt x="13514" y="2177"/>
                    <a:pt x="13177" y="1346"/>
                    <a:pt x="12729" y="539"/>
                  </a:cubicBezTo>
                  <a:cubicBezTo>
                    <a:pt x="11665" y="952"/>
                    <a:pt x="10595" y="1135"/>
                    <a:pt x="9593" y="1135"/>
                  </a:cubicBezTo>
                  <a:cubicBezTo>
                    <a:pt x="8040" y="1135"/>
                    <a:pt x="6652" y="696"/>
                    <a:pt x="5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8;p65">
              <a:extLst>
                <a:ext uri="{FF2B5EF4-FFF2-40B4-BE49-F238E27FC236}">
                  <a16:creationId xmlns:a16="http://schemas.microsoft.com/office/drawing/2014/main" id="{ED17B535-9F2C-4966-89B1-CDFD4A100CA7}"/>
                </a:ext>
              </a:extLst>
            </p:cNvPr>
            <p:cNvSpPr/>
            <p:nvPr/>
          </p:nvSpPr>
          <p:spPr>
            <a:xfrm>
              <a:off x="7674025" y="3888850"/>
              <a:ext cx="53250" cy="401375"/>
            </a:xfrm>
            <a:custGeom>
              <a:avLst/>
              <a:gdLst/>
              <a:ahLst/>
              <a:cxnLst/>
              <a:rect l="l" t="t" r="r" b="b"/>
              <a:pathLst>
                <a:path w="2130" h="16055" extrusionOk="0">
                  <a:moveTo>
                    <a:pt x="1547" y="0"/>
                  </a:moveTo>
                  <a:cubicBezTo>
                    <a:pt x="1502" y="270"/>
                    <a:pt x="1457" y="560"/>
                    <a:pt x="1391" y="829"/>
                  </a:cubicBezTo>
                  <a:cubicBezTo>
                    <a:pt x="1367" y="1009"/>
                    <a:pt x="1346" y="1188"/>
                    <a:pt x="1301" y="1367"/>
                  </a:cubicBezTo>
                  <a:cubicBezTo>
                    <a:pt x="1188" y="1995"/>
                    <a:pt x="1098" y="2623"/>
                    <a:pt x="987" y="3274"/>
                  </a:cubicBezTo>
                  <a:lnTo>
                    <a:pt x="987" y="3364"/>
                  </a:lnTo>
                  <a:cubicBezTo>
                    <a:pt x="584" y="5920"/>
                    <a:pt x="291" y="8497"/>
                    <a:pt x="67" y="11076"/>
                  </a:cubicBezTo>
                  <a:cubicBezTo>
                    <a:pt x="67" y="11166"/>
                    <a:pt x="67" y="11256"/>
                    <a:pt x="46" y="11345"/>
                  </a:cubicBezTo>
                  <a:cubicBezTo>
                    <a:pt x="46" y="11570"/>
                    <a:pt x="22" y="11794"/>
                    <a:pt x="1" y="12018"/>
                  </a:cubicBezTo>
                  <a:cubicBezTo>
                    <a:pt x="1" y="12129"/>
                    <a:pt x="22" y="12242"/>
                    <a:pt x="90" y="12332"/>
                  </a:cubicBezTo>
                  <a:cubicBezTo>
                    <a:pt x="225" y="12556"/>
                    <a:pt x="381" y="12780"/>
                    <a:pt x="494" y="13005"/>
                  </a:cubicBezTo>
                  <a:cubicBezTo>
                    <a:pt x="539" y="13071"/>
                    <a:pt x="584" y="13139"/>
                    <a:pt x="605" y="13205"/>
                  </a:cubicBezTo>
                  <a:cubicBezTo>
                    <a:pt x="808" y="13587"/>
                    <a:pt x="987" y="13968"/>
                    <a:pt x="1122" y="14371"/>
                  </a:cubicBezTo>
                  <a:cubicBezTo>
                    <a:pt x="1233" y="14619"/>
                    <a:pt x="1301" y="14888"/>
                    <a:pt x="1367" y="15134"/>
                  </a:cubicBezTo>
                  <a:cubicBezTo>
                    <a:pt x="1457" y="15403"/>
                    <a:pt x="1480" y="15695"/>
                    <a:pt x="1570" y="15919"/>
                  </a:cubicBezTo>
                  <a:cubicBezTo>
                    <a:pt x="1604" y="16013"/>
                    <a:pt x="1693" y="16054"/>
                    <a:pt x="1790" y="16054"/>
                  </a:cubicBezTo>
                  <a:cubicBezTo>
                    <a:pt x="1949" y="16054"/>
                    <a:pt x="2130" y="15943"/>
                    <a:pt x="2130" y="15761"/>
                  </a:cubicBezTo>
                  <a:cubicBezTo>
                    <a:pt x="2130" y="15448"/>
                    <a:pt x="2040" y="15157"/>
                    <a:pt x="1950" y="14888"/>
                  </a:cubicBezTo>
                  <a:cubicBezTo>
                    <a:pt x="1884" y="14619"/>
                    <a:pt x="1816" y="14371"/>
                    <a:pt x="1726" y="14126"/>
                  </a:cubicBezTo>
                  <a:cubicBezTo>
                    <a:pt x="1525" y="13609"/>
                    <a:pt x="1301" y="13116"/>
                    <a:pt x="1009" y="12646"/>
                  </a:cubicBezTo>
                  <a:cubicBezTo>
                    <a:pt x="942" y="12511"/>
                    <a:pt x="853" y="12377"/>
                    <a:pt x="785" y="12264"/>
                  </a:cubicBezTo>
                  <a:cubicBezTo>
                    <a:pt x="718" y="12174"/>
                    <a:pt x="673" y="12063"/>
                    <a:pt x="695" y="11950"/>
                  </a:cubicBezTo>
                  <a:cubicBezTo>
                    <a:pt x="785" y="10560"/>
                    <a:pt x="919" y="9170"/>
                    <a:pt x="1054" y="7780"/>
                  </a:cubicBezTo>
                  <a:cubicBezTo>
                    <a:pt x="1188" y="6592"/>
                    <a:pt x="1323" y="5403"/>
                    <a:pt x="1480" y="4216"/>
                  </a:cubicBezTo>
                  <a:cubicBezTo>
                    <a:pt x="1547" y="3744"/>
                    <a:pt x="1615" y="3251"/>
                    <a:pt x="1681" y="2781"/>
                  </a:cubicBezTo>
                  <a:cubicBezTo>
                    <a:pt x="1771" y="2174"/>
                    <a:pt x="1861" y="1547"/>
                    <a:pt x="1974" y="942"/>
                  </a:cubicBezTo>
                  <a:cubicBezTo>
                    <a:pt x="1995" y="695"/>
                    <a:pt x="2040" y="426"/>
                    <a:pt x="2085" y="180"/>
                  </a:cubicBezTo>
                  <a:cubicBezTo>
                    <a:pt x="2085" y="157"/>
                    <a:pt x="2108" y="112"/>
                    <a:pt x="2108" y="67"/>
                  </a:cubicBezTo>
                  <a:cubicBezTo>
                    <a:pt x="1995" y="67"/>
                    <a:pt x="1906" y="67"/>
                    <a:pt x="1816" y="45"/>
                  </a:cubicBezTo>
                  <a:cubicBezTo>
                    <a:pt x="1726" y="45"/>
                    <a:pt x="1637" y="22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9;p65">
              <a:extLst>
                <a:ext uri="{FF2B5EF4-FFF2-40B4-BE49-F238E27FC236}">
                  <a16:creationId xmlns:a16="http://schemas.microsoft.com/office/drawing/2014/main" id="{284CAD43-97D5-C0F2-40DA-CE8D40A435DE}"/>
                </a:ext>
              </a:extLst>
            </p:cNvPr>
            <p:cNvSpPr/>
            <p:nvPr/>
          </p:nvSpPr>
          <p:spPr>
            <a:xfrm>
              <a:off x="7574250" y="4286825"/>
              <a:ext cx="181050" cy="40800"/>
            </a:xfrm>
            <a:custGeom>
              <a:avLst/>
              <a:gdLst/>
              <a:ahLst/>
              <a:cxnLst/>
              <a:rect l="l" t="t" r="r" b="b"/>
              <a:pathLst>
                <a:path w="7242" h="1632" extrusionOk="0">
                  <a:moveTo>
                    <a:pt x="7242" y="0"/>
                  </a:moveTo>
                  <a:lnTo>
                    <a:pt x="7242" y="0"/>
                  </a:lnTo>
                  <a:cubicBezTo>
                    <a:pt x="6144" y="449"/>
                    <a:pt x="4978" y="673"/>
                    <a:pt x="3789" y="718"/>
                  </a:cubicBezTo>
                  <a:cubicBezTo>
                    <a:pt x="3680" y="721"/>
                    <a:pt x="3570" y="723"/>
                    <a:pt x="3460" y="723"/>
                  </a:cubicBezTo>
                  <a:cubicBezTo>
                    <a:pt x="2892" y="723"/>
                    <a:pt x="2313" y="676"/>
                    <a:pt x="1750" y="583"/>
                  </a:cubicBezTo>
                  <a:cubicBezTo>
                    <a:pt x="1143" y="470"/>
                    <a:pt x="584" y="291"/>
                    <a:pt x="1" y="111"/>
                  </a:cubicBezTo>
                  <a:lnTo>
                    <a:pt x="1" y="180"/>
                  </a:lnTo>
                  <a:cubicBezTo>
                    <a:pt x="46" y="493"/>
                    <a:pt x="67" y="784"/>
                    <a:pt x="90" y="1098"/>
                  </a:cubicBezTo>
                  <a:cubicBezTo>
                    <a:pt x="494" y="1232"/>
                    <a:pt x="919" y="1345"/>
                    <a:pt x="1346" y="1435"/>
                  </a:cubicBezTo>
                  <a:cubicBezTo>
                    <a:pt x="2057" y="1565"/>
                    <a:pt x="2779" y="1632"/>
                    <a:pt x="3499" y="1632"/>
                  </a:cubicBezTo>
                  <a:cubicBezTo>
                    <a:pt x="4276" y="1632"/>
                    <a:pt x="5051" y="1553"/>
                    <a:pt x="5807" y="1390"/>
                  </a:cubicBezTo>
                  <a:cubicBezTo>
                    <a:pt x="6210" y="1322"/>
                    <a:pt x="6637" y="1211"/>
                    <a:pt x="7018" y="1053"/>
                  </a:cubicBezTo>
                  <a:cubicBezTo>
                    <a:pt x="7131" y="784"/>
                    <a:pt x="7197" y="515"/>
                    <a:pt x="7220" y="201"/>
                  </a:cubicBezTo>
                  <a:cubicBezTo>
                    <a:pt x="7242" y="135"/>
                    <a:pt x="7242" y="67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0;p65">
              <a:extLst>
                <a:ext uri="{FF2B5EF4-FFF2-40B4-BE49-F238E27FC236}">
                  <a16:creationId xmlns:a16="http://schemas.microsoft.com/office/drawing/2014/main" id="{D67D0DFF-33E1-5076-443F-C80A197A6FD3}"/>
                </a:ext>
              </a:extLst>
            </p:cNvPr>
            <p:cNvSpPr/>
            <p:nvPr/>
          </p:nvSpPr>
          <p:spPr>
            <a:xfrm>
              <a:off x="7693100" y="3741400"/>
              <a:ext cx="487675" cy="862800"/>
            </a:xfrm>
            <a:custGeom>
              <a:avLst/>
              <a:gdLst/>
              <a:ahLst/>
              <a:cxnLst/>
              <a:rect l="l" t="t" r="r" b="b"/>
              <a:pathLst>
                <a:path w="19507" h="34512" extrusionOk="0">
                  <a:moveTo>
                    <a:pt x="8161" y="1"/>
                  </a:moveTo>
                  <a:cubicBezTo>
                    <a:pt x="7847" y="24"/>
                    <a:pt x="7555" y="69"/>
                    <a:pt x="7264" y="114"/>
                  </a:cubicBezTo>
                  <a:cubicBezTo>
                    <a:pt x="7017" y="135"/>
                    <a:pt x="6771" y="180"/>
                    <a:pt x="6524" y="248"/>
                  </a:cubicBezTo>
                  <a:cubicBezTo>
                    <a:pt x="4798" y="584"/>
                    <a:pt x="3094" y="1235"/>
                    <a:pt x="1659" y="2153"/>
                  </a:cubicBezTo>
                  <a:cubicBezTo>
                    <a:pt x="1256" y="2422"/>
                    <a:pt x="942" y="2670"/>
                    <a:pt x="694" y="2916"/>
                  </a:cubicBezTo>
                  <a:cubicBezTo>
                    <a:pt x="493" y="3140"/>
                    <a:pt x="359" y="3364"/>
                    <a:pt x="246" y="3612"/>
                  </a:cubicBezTo>
                  <a:cubicBezTo>
                    <a:pt x="0" y="4171"/>
                    <a:pt x="0" y="4822"/>
                    <a:pt x="135" y="5719"/>
                  </a:cubicBezTo>
                  <a:lnTo>
                    <a:pt x="135" y="5764"/>
                  </a:lnTo>
                  <a:cubicBezTo>
                    <a:pt x="156" y="5988"/>
                    <a:pt x="201" y="6189"/>
                    <a:pt x="224" y="6413"/>
                  </a:cubicBezTo>
                  <a:cubicBezTo>
                    <a:pt x="246" y="6458"/>
                    <a:pt x="246" y="6503"/>
                    <a:pt x="269" y="6571"/>
                  </a:cubicBezTo>
                  <a:cubicBezTo>
                    <a:pt x="493" y="7871"/>
                    <a:pt x="852" y="9149"/>
                    <a:pt x="1345" y="10383"/>
                  </a:cubicBezTo>
                  <a:cubicBezTo>
                    <a:pt x="1390" y="10472"/>
                    <a:pt x="1412" y="10584"/>
                    <a:pt x="1456" y="10673"/>
                  </a:cubicBezTo>
                  <a:cubicBezTo>
                    <a:pt x="2108" y="12266"/>
                    <a:pt x="2960" y="13767"/>
                    <a:pt x="3991" y="15157"/>
                  </a:cubicBezTo>
                  <a:cubicBezTo>
                    <a:pt x="4529" y="15920"/>
                    <a:pt x="5134" y="16637"/>
                    <a:pt x="5806" y="17310"/>
                  </a:cubicBezTo>
                  <a:cubicBezTo>
                    <a:pt x="6143" y="17668"/>
                    <a:pt x="6524" y="17916"/>
                    <a:pt x="6906" y="18185"/>
                  </a:cubicBezTo>
                  <a:cubicBezTo>
                    <a:pt x="6816" y="18565"/>
                    <a:pt x="6726" y="18924"/>
                    <a:pt x="6658" y="19283"/>
                  </a:cubicBezTo>
                  <a:cubicBezTo>
                    <a:pt x="6524" y="20000"/>
                    <a:pt x="6479" y="20673"/>
                    <a:pt x="6568" y="21324"/>
                  </a:cubicBezTo>
                  <a:cubicBezTo>
                    <a:pt x="6613" y="21728"/>
                    <a:pt x="6703" y="22086"/>
                    <a:pt x="6837" y="22422"/>
                  </a:cubicBezTo>
                  <a:cubicBezTo>
                    <a:pt x="7107" y="23162"/>
                    <a:pt x="7555" y="23767"/>
                    <a:pt x="7959" y="24373"/>
                  </a:cubicBezTo>
                  <a:cubicBezTo>
                    <a:pt x="8855" y="25629"/>
                    <a:pt x="9731" y="26884"/>
                    <a:pt x="10628" y="28140"/>
                  </a:cubicBezTo>
                  <a:cubicBezTo>
                    <a:pt x="10089" y="29126"/>
                    <a:pt x="9842" y="30224"/>
                    <a:pt x="9932" y="31300"/>
                  </a:cubicBezTo>
                  <a:cubicBezTo>
                    <a:pt x="9955" y="31569"/>
                    <a:pt x="10000" y="31817"/>
                    <a:pt x="10134" y="32041"/>
                  </a:cubicBezTo>
                  <a:cubicBezTo>
                    <a:pt x="10403" y="32400"/>
                    <a:pt x="10873" y="32556"/>
                    <a:pt x="11345" y="32601"/>
                  </a:cubicBezTo>
                  <a:lnTo>
                    <a:pt x="11725" y="32601"/>
                  </a:lnTo>
                  <a:cubicBezTo>
                    <a:pt x="13164" y="33826"/>
                    <a:pt x="15075" y="34511"/>
                    <a:pt x="16976" y="34511"/>
                  </a:cubicBezTo>
                  <a:cubicBezTo>
                    <a:pt x="17267" y="34511"/>
                    <a:pt x="17558" y="34495"/>
                    <a:pt x="17847" y="34463"/>
                  </a:cubicBezTo>
                  <a:cubicBezTo>
                    <a:pt x="18430" y="34394"/>
                    <a:pt x="19103" y="34194"/>
                    <a:pt x="19327" y="33677"/>
                  </a:cubicBezTo>
                  <a:cubicBezTo>
                    <a:pt x="19506" y="33229"/>
                    <a:pt x="19304" y="32714"/>
                    <a:pt x="18990" y="32377"/>
                  </a:cubicBezTo>
                  <a:cubicBezTo>
                    <a:pt x="18654" y="32018"/>
                    <a:pt x="18206" y="31794"/>
                    <a:pt x="17802" y="31525"/>
                  </a:cubicBezTo>
                  <a:cubicBezTo>
                    <a:pt x="16254" y="30493"/>
                    <a:pt x="15201" y="28924"/>
                    <a:pt x="14215" y="27354"/>
                  </a:cubicBezTo>
                  <a:cubicBezTo>
                    <a:pt x="14371" y="25964"/>
                    <a:pt x="14505" y="24574"/>
                    <a:pt x="14640" y="23162"/>
                  </a:cubicBezTo>
                  <a:lnTo>
                    <a:pt x="14708" y="22624"/>
                  </a:lnTo>
                  <a:cubicBezTo>
                    <a:pt x="14753" y="22176"/>
                    <a:pt x="14798" y="21704"/>
                    <a:pt x="14798" y="21234"/>
                  </a:cubicBezTo>
                  <a:cubicBezTo>
                    <a:pt x="14798" y="21032"/>
                    <a:pt x="14798" y="20831"/>
                    <a:pt x="14774" y="20651"/>
                  </a:cubicBezTo>
                  <a:cubicBezTo>
                    <a:pt x="14730" y="20180"/>
                    <a:pt x="14640" y="19686"/>
                    <a:pt x="14439" y="19193"/>
                  </a:cubicBezTo>
                  <a:cubicBezTo>
                    <a:pt x="14236" y="18678"/>
                    <a:pt x="13946" y="18162"/>
                    <a:pt x="13609" y="17692"/>
                  </a:cubicBezTo>
                  <a:cubicBezTo>
                    <a:pt x="13318" y="17288"/>
                    <a:pt x="12981" y="16885"/>
                    <a:pt x="12622" y="16503"/>
                  </a:cubicBezTo>
                  <a:cubicBezTo>
                    <a:pt x="12690" y="15495"/>
                    <a:pt x="12690" y="14508"/>
                    <a:pt x="12645" y="13498"/>
                  </a:cubicBezTo>
                  <a:cubicBezTo>
                    <a:pt x="12622" y="13319"/>
                    <a:pt x="12622" y="13118"/>
                    <a:pt x="12601" y="12915"/>
                  </a:cubicBezTo>
                  <a:cubicBezTo>
                    <a:pt x="12263" y="8655"/>
                    <a:pt x="10897" y="4419"/>
                    <a:pt x="8586" y="674"/>
                  </a:cubicBezTo>
                  <a:cubicBezTo>
                    <a:pt x="8430" y="428"/>
                    <a:pt x="8296" y="204"/>
                    <a:pt x="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1;p65">
              <a:extLst>
                <a:ext uri="{FF2B5EF4-FFF2-40B4-BE49-F238E27FC236}">
                  <a16:creationId xmlns:a16="http://schemas.microsoft.com/office/drawing/2014/main" id="{462C7FB7-7A71-1390-5126-589BB151FA85}"/>
                </a:ext>
              </a:extLst>
            </p:cNvPr>
            <p:cNvSpPr/>
            <p:nvPr/>
          </p:nvSpPr>
          <p:spPr>
            <a:xfrm>
              <a:off x="7855050" y="4183675"/>
              <a:ext cx="325725" cy="420525"/>
            </a:xfrm>
            <a:custGeom>
              <a:avLst/>
              <a:gdLst/>
              <a:ahLst/>
              <a:cxnLst/>
              <a:rect l="l" t="t" r="r" b="b"/>
              <a:pathLst>
                <a:path w="13029" h="16821" extrusionOk="0">
                  <a:moveTo>
                    <a:pt x="7131" y="1"/>
                  </a:moveTo>
                  <a:cubicBezTo>
                    <a:pt x="6503" y="853"/>
                    <a:pt x="5495" y="1436"/>
                    <a:pt x="4440" y="1660"/>
                  </a:cubicBezTo>
                  <a:cubicBezTo>
                    <a:pt x="3920" y="1771"/>
                    <a:pt x="3389" y="1814"/>
                    <a:pt x="2854" y="1814"/>
                  </a:cubicBezTo>
                  <a:cubicBezTo>
                    <a:pt x="2097" y="1814"/>
                    <a:pt x="1333" y="1729"/>
                    <a:pt x="584" y="1637"/>
                  </a:cubicBezTo>
                  <a:cubicBezTo>
                    <a:pt x="449" y="1637"/>
                    <a:pt x="315" y="1615"/>
                    <a:pt x="180" y="1592"/>
                  </a:cubicBezTo>
                  <a:cubicBezTo>
                    <a:pt x="46" y="2309"/>
                    <a:pt x="1" y="2982"/>
                    <a:pt x="90" y="3633"/>
                  </a:cubicBezTo>
                  <a:cubicBezTo>
                    <a:pt x="135" y="4037"/>
                    <a:pt x="225" y="4395"/>
                    <a:pt x="359" y="4731"/>
                  </a:cubicBezTo>
                  <a:cubicBezTo>
                    <a:pt x="629" y="5471"/>
                    <a:pt x="1077" y="6076"/>
                    <a:pt x="1481" y="6682"/>
                  </a:cubicBezTo>
                  <a:cubicBezTo>
                    <a:pt x="2377" y="7938"/>
                    <a:pt x="3253" y="9193"/>
                    <a:pt x="4150" y="10449"/>
                  </a:cubicBezTo>
                  <a:cubicBezTo>
                    <a:pt x="3611" y="11435"/>
                    <a:pt x="3364" y="12533"/>
                    <a:pt x="3454" y="13609"/>
                  </a:cubicBezTo>
                  <a:cubicBezTo>
                    <a:pt x="3477" y="13878"/>
                    <a:pt x="3522" y="14126"/>
                    <a:pt x="3678" y="14350"/>
                  </a:cubicBezTo>
                  <a:cubicBezTo>
                    <a:pt x="3925" y="14709"/>
                    <a:pt x="4395" y="14865"/>
                    <a:pt x="4867" y="14888"/>
                  </a:cubicBezTo>
                  <a:cubicBezTo>
                    <a:pt x="5002" y="14910"/>
                    <a:pt x="5136" y="14910"/>
                    <a:pt x="5247" y="14910"/>
                  </a:cubicBezTo>
                  <a:cubicBezTo>
                    <a:pt x="6686" y="16135"/>
                    <a:pt x="8597" y="16820"/>
                    <a:pt x="10498" y="16820"/>
                  </a:cubicBezTo>
                  <a:cubicBezTo>
                    <a:pt x="10789" y="16820"/>
                    <a:pt x="11080" y="16804"/>
                    <a:pt x="11369" y="16772"/>
                  </a:cubicBezTo>
                  <a:cubicBezTo>
                    <a:pt x="11952" y="16703"/>
                    <a:pt x="12625" y="16503"/>
                    <a:pt x="12849" y="15986"/>
                  </a:cubicBezTo>
                  <a:cubicBezTo>
                    <a:pt x="13028" y="15538"/>
                    <a:pt x="12826" y="15023"/>
                    <a:pt x="12512" y="14686"/>
                  </a:cubicBezTo>
                  <a:cubicBezTo>
                    <a:pt x="12176" y="14327"/>
                    <a:pt x="11728" y="14103"/>
                    <a:pt x="11324" y="13834"/>
                  </a:cubicBezTo>
                  <a:cubicBezTo>
                    <a:pt x="9776" y="12802"/>
                    <a:pt x="8723" y="11233"/>
                    <a:pt x="7737" y="9663"/>
                  </a:cubicBezTo>
                  <a:cubicBezTo>
                    <a:pt x="7893" y="8094"/>
                    <a:pt x="8072" y="6524"/>
                    <a:pt x="8230" y="4933"/>
                  </a:cubicBezTo>
                  <a:cubicBezTo>
                    <a:pt x="8296" y="4306"/>
                    <a:pt x="8365" y="3633"/>
                    <a:pt x="8296" y="2960"/>
                  </a:cubicBezTo>
                  <a:cubicBezTo>
                    <a:pt x="8252" y="2489"/>
                    <a:pt x="8162" y="1995"/>
                    <a:pt x="7961" y="1481"/>
                  </a:cubicBezTo>
                  <a:cubicBezTo>
                    <a:pt x="7758" y="987"/>
                    <a:pt x="7468" y="471"/>
                    <a:pt x="7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2;p65">
              <a:extLst>
                <a:ext uri="{FF2B5EF4-FFF2-40B4-BE49-F238E27FC236}">
                  <a16:creationId xmlns:a16="http://schemas.microsoft.com/office/drawing/2014/main" id="{81604E64-D044-FD26-FEA5-2E294FAD43A1}"/>
                </a:ext>
              </a:extLst>
            </p:cNvPr>
            <p:cNvSpPr/>
            <p:nvPr/>
          </p:nvSpPr>
          <p:spPr>
            <a:xfrm>
              <a:off x="7864025" y="4257675"/>
              <a:ext cx="199025" cy="75200"/>
            </a:xfrm>
            <a:custGeom>
              <a:avLst/>
              <a:gdLst/>
              <a:ahLst/>
              <a:cxnLst/>
              <a:rect l="l" t="t" r="r" b="b"/>
              <a:pathLst>
                <a:path w="7961" h="3008" extrusionOk="0">
                  <a:moveTo>
                    <a:pt x="7937" y="0"/>
                  </a:moveTo>
                  <a:cubicBezTo>
                    <a:pt x="6906" y="1211"/>
                    <a:pt x="5292" y="1950"/>
                    <a:pt x="3678" y="2129"/>
                  </a:cubicBezTo>
                  <a:cubicBezTo>
                    <a:pt x="3379" y="2162"/>
                    <a:pt x="3080" y="2178"/>
                    <a:pt x="2781" y="2178"/>
                  </a:cubicBezTo>
                  <a:cubicBezTo>
                    <a:pt x="1848" y="2178"/>
                    <a:pt x="918" y="2026"/>
                    <a:pt x="0" y="1771"/>
                  </a:cubicBezTo>
                  <a:lnTo>
                    <a:pt x="0" y="1771"/>
                  </a:lnTo>
                  <a:cubicBezTo>
                    <a:pt x="113" y="2063"/>
                    <a:pt x="248" y="2354"/>
                    <a:pt x="404" y="2623"/>
                  </a:cubicBezTo>
                  <a:cubicBezTo>
                    <a:pt x="539" y="2646"/>
                    <a:pt x="652" y="2691"/>
                    <a:pt x="786" y="2736"/>
                  </a:cubicBezTo>
                  <a:cubicBezTo>
                    <a:pt x="1444" y="2900"/>
                    <a:pt x="2102" y="3007"/>
                    <a:pt x="2760" y="3007"/>
                  </a:cubicBezTo>
                  <a:cubicBezTo>
                    <a:pt x="2820" y="3007"/>
                    <a:pt x="2879" y="3007"/>
                    <a:pt x="2939" y="3005"/>
                  </a:cubicBezTo>
                  <a:cubicBezTo>
                    <a:pt x="4373" y="3005"/>
                    <a:pt x="5808" y="2601"/>
                    <a:pt x="6996" y="1794"/>
                  </a:cubicBezTo>
                  <a:cubicBezTo>
                    <a:pt x="7333" y="1570"/>
                    <a:pt x="7647" y="1322"/>
                    <a:pt x="7937" y="1053"/>
                  </a:cubicBezTo>
                  <a:cubicBezTo>
                    <a:pt x="7961" y="718"/>
                    <a:pt x="7961" y="359"/>
                    <a:pt x="7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3;p65">
              <a:extLst>
                <a:ext uri="{FF2B5EF4-FFF2-40B4-BE49-F238E27FC236}">
                  <a16:creationId xmlns:a16="http://schemas.microsoft.com/office/drawing/2014/main" id="{AF415925-5893-C04D-5FA9-160FD21BA418}"/>
                </a:ext>
              </a:extLst>
            </p:cNvPr>
            <p:cNvSpPr/>
            <p:nvPr/>
          </p:nvSpPr>
          <p:spPr>
            <a:xfrm>
              <a:off x="7507000" y="3657325"/>
              <a:ext cx="401900" cy="175500"/>
            </a:xfrm>
            <a:custGeom>
              <a:avLst/>
              <a:gdLst/>
              <a:ahLst/>
              <a:cxnLst/>
              <a:rect l="l" t="t" r="r" b="b"/>
              <a:pathLst>
                <a:path w="16076" h="7020" extrusionOk="0">
                  <a:moveTo>
                    <a:pt x="1188" y="1"/>
                  </a:moveTo>
                  <a:cubicBezTo>
                    <a:pt x="784" y="831"/>
                    <a:pt x="314" y="3857"/>
                    <a:pt x="0" y="5629"/>
                  </a:cubicBezTo>
                  <a:cubicBezTo>
                    <a:pt x="553" y="5447"/>
                    <a:pt x="1081" y="5373"/>
                    <a:pt x="1587" y="5373"/>
                  </a:cubicBezTo>
                  <a:cubicBezTo>
                    <a:pt x="3889" y="5373"/>
                    <a:pt x="5720" y="6927"/>
                    <a:pt x="7265" y="7019"/>
                  </a:cubicBezTo>
                  <a:cubicBezTo>
                    <a:pt x="7309" y="7019"/>
                    <a:pt x="7466" y="6996"/>
                    <a:pt x="7690" y="6975"/>
                  </a:cubicBezTo>
                  <a:cubicBezTo>
                    <a:pt x="8945" y="6772"/>
                    <a:pt x="12578" y="6078"/>
                    <a:pt x="14909" y="5405"/>
                  </a:cubicBezTo>
                  <a:cubicBezTo>
                    <a:pt x="15089" y="5360"/>
                    <a:pt x="15291" y="5292"/>
                    <a:pt x="15447" y="5247"/>
                  </a:cubicBezTo>
                  <a:cubicBezTo>
                    <a:pt x="15627" y="5181"/>
                    <a:pt x="15806" y="5136"/>
                    <a:pt x="15941" y="5068"/>
                  </a:cubicBezTo>
                  <a:cubicBezTo>
                    <a:pt x="15985" y="4732"/>
                    <a:pt x="16009" y="4374"/>
                    <a:pt x="16030" y="4037"/>
                  </a:cubicBezTo>
                  <a:cubicBezTo>
                    <a:pt x="16075" y="2804"/>
                    <a:pt x="15985" y="1594"/>
                    <a:pt x="15806" y="315"/>
                  </a:cubicBezTo>
                  <a:cubicBezTo>
                    <a:pt x="15358" y="383"/>
                    <a:pt x="14933" y="449"/>
                    <a:pt x="14484" y="494"/>
                  </a:cubicBezTo>
                  <a:cubicBezTo>
                    <a:pt x="14281" y="517"/>
                    <a:pt x="14102" y="539"/>
                    <a:pt x="13923" y="562"/>
                  </a:cubicBezTo>
                  <a:cubicBezTo>
                    <a:pt x="12454" y="710"/>
                    <a:pt x="10979" y="784"/>
                    <a:pt x="9500" y="784"/>
                  </a:cubicBezTo>
                  <a:cubicBezTo>
                    <a:pt x="7187" y="784"/>
                    <a:pt x="4867" y="604"/>
                    <a:pt x="2556" y="248"/>
                  </a:cubicBezTo>
                  <a:cubicBezTo>
                    <a:pt x="2354" y="203"/>
                    <a:pt x="2174" y="180"/>
                    <a:pt x="1973" y="159"/>
                  </a:cubicBezTo>
                  <a:cubicBezTo>
                    <a:pt x="1726" y="114"/>
                    <a:pt x="1457" y="46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4;p65">
              <a:extLst>
                <a:ext uri="{FF2B5EF4-FFF2-40B4-BE49-F238E27FC236}">
                  <a16:creationId xmlns:a16="http://schemas.microsoft.com/office/drawing/2014/main" id="{0454AD86-9243-8996-AA30-A84FE2949C9F}"/>
                </a:ext>
              </a:extLst>
            </p:cNvPr>
            <p:cNvSpPr/>
            <p:nvPr/>
          </p:nvSpPr>
          <p:spPr>
            <a:xfrm>
              <a:off x="7572550" y="2858025"/>
              <a:ext cx="326825" cy="354225"/>
            </a:xfrm>
            <a:custGeom>
              <a:avLst/>
              <a:gdLst/>
              <a:ahLst/>
              <a:cxnLst/>
              <a:rect l="l" t="t" r="r" b="b"/>
              <a:pathLst>
                <a:path w="13073" h="14169" extrusionOk="0">
                  <a:moveTo>
                    <a:pt x="6458" y="1"/>
                  </a:moveTo>
                  <a:cubicBezTo>
                    <a:pt x="5674" y="24"/>
                    <a:pt x="4754" y="338"/>
                    <a:pt x="4261" y="921"/>
                  </a:cubicBezTo>
                  <a:cubicBezTo>
                    <a:pt x="3767" y="1504"/>
                    <a:pt x="3947" y="2512"/>
                    <a:pt x="3812" y="3274"/>
                  </a:cubicBezTo>
                  <a:lnTo>
                    <a:pt x="3812" y="3342"/>
                  </a:lnTo>
                  <a:cubicBezTo>
                    <a:pt x="3722" y="3836"/>
                    <a:pt x="3566" y="4329"/>
                    <a:pt x="3409" y="4799"/>
                  </a:cubicBezTo>
                  <a:cubicBezTo>
                    <a:pt x="2939" y="6033"/>
                    <a:pt x="2198" y="7175"/>
                    <a:pt x="1256" y="8072"/>
                  </a:cubicBezTo>
                  <a:cubicBezTo>
                    <a:pt x="831" y="8476"/>
                    <a:pt x="359" y="8858"/>
                    <a:pt x="203" y="9417"/>
                  </a:cubicBezTo>
                  <a:cubicBezTo>
                    <a:pt x="1" y="10135"/>
                    <a:pt x="404" y="10852"/>
                    <a:pt x="853" y="11480"/>
                  </a:cubicBezTo>
                  <a:cubicBezTo>
                    <a:pt x="921" y="11570"/>
                    <a:pt x="987" y="11660"/>
                    <a:pt x="1055" y="11728"/>
                  </a:cubicBezTo>
                  <a:cubicBezTo>
                    <a:pt x="1773" y="12691"/>
                    <a:pt x="2580" y="13722"/>
                    <a:pt x="3767" y="14059"/>
                  </a:cubicBezTo>
                  <a:cubicBezTo>
                    <a:pt x="4055" y="14137"/>
                    <a:pt x="4351" y="14169"/>
                    <a:pt x="4651" y="14169"/>
                  </a:cubicBezTo>
                  <a:cubicBezTo>
                    <a:pt x="5214" y="14169"/>
                    <a:pt x="5790" y="14056"/>
                    <a:pt x="6347" y="13925"/>
                  </a:cubicBezTo>
                  <a:cubicBezTo>
                    <a:pt x="8431" y="13408"/>
                    <a:pt x="10494" y="12601"/>
                    <a:pt x="12198" y="11324"/>
                  </a:cubicBezTo>
                  <a:cubicBezTo>
                    <a:pt x="12221" y="11279"/>
                    <a:pt x="12266" y="11256"/>
                    <a:pt x="12311" y="11234"/>
                  </a:cubicBezTo>
                  <a:cubicBezTo>
                    <a:pt x="12669" y="10942"/>
                    <a:pt x="13028" y="10583"/>
                    <a:pt x="13073" y="10158"/>
                  </a:cubicBezTo>
                  <a:lnTo>
                    <a:pt x="13073" y="10090"/>
                  </a:lnTo>
                  <a:cubicBezTo>
                    <a:pt x="13073" y="9620"/>
                    <a:pt x="12691" y="9238"/>
                    <a:pt x="12377" y="8879"/>
                  </a:cubicBezTo>
                  <a:cubicBezTo>
                    <a:pt x="11346" y="7758"/>
                    <a:pt x="10607" y="6368"/>
                    <a:pt x="10248" y="4888"/>
                  </a:cubicBezTo>
                  <a:cubicBezTo>
                    <a:pt x="9979" y="3723"/>
                    <a:pt x="9934" y="2445"/>
                    <a:pt x="9238" y="1459"/>
                  </a:cubicBezTo>
                  <a:cubicBezTo>
                    <a:pt x="8655" y="584"/>
                    <a:pt x="7624" y="24"/>
                    <a:pt x="6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5;p65">
              <a:extLst>
                <a:ext uri="{FF2B5EF4-FFF2-40B4-BE49-F238E27FC236}">
                  <a16:creationId xmlns:a16="http://schemas.microsoft.com/office/drawing/2014/main" id="{A48B1972-FB12-036B-F3D3-D5A6399FDA99}"/>
                </a:ext>
              </a:extLst>
            </p:cNvPr>
            <p:cNvSpPr/>
            <p:nvPr/>
          </p:nvSpPr>
          <p:spPr>
            <a:xfrm>
              <a:off x="7720000" y="2858600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80" y="1"/>
                  </a:moveTo>
                  <a:cubicBezTo>
                    <a:pt x="111" y="23"/>
                    <a:pt x="67" y="23"/>
                    <a:pt x="0" y="46"/>
                  </a:cubicBezTo>
                  <a:cubicBezTo>
                    <a:pt x="67" y="23"/>
                    <a:pt x="111" y="23"/>
                    <a:pt x="1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6;p65">
              <a:extLst>
                <a:ext uri="{FF2B5EF4-FFF2-40B4-BE49-F238E27FC236}">
                  <a16:creationId xmlns:a16="http://schemas.microsoft.com/office/drawing/2014/main" id="{8FC67F6F-2AC9-9BE2-5FBB-6C445024D8D1}"/>
                </a:ext>
              </a:extLst>
            </p:cNvPr>
            <p:cNvSpPr/>
            <p:nvPr/>
          </p:nvSpPr>
          <p:spPr>
            <a:xfrm>
              <a:off x="7718875" y="2858600"/>
              <a:ext cx="7275" cy="1150"/>
            </a:xfrm>
            <a:custGeom>
              <a:avLst/>
              <a:gdLst/>
              <a:ahLst/>
              <a:cxnLst/>
              <a:rect l="l" t="t" r="r" b="b"/>
              <a:pathLst>
                <a:path w="291" h="46" extrusionOk="0">
                  <a:moveTo>
                    <a:pt x="225" y="1"/>
                  </a:moveTo>
                  <a:cubicBezTo>
                    <a:pt x="189" y="12"/>
                    <a:pt x="159" y="18"/>
                    <a:pt x="129" y="24"/>
                  </a:cubicBezTo>
                  <a:lnTo>
                    <a:pt x="129" y="24"/>
                  </a:lnTo>
                  <a:cubicBezTo>
                    <a:pt x="179" y="18"/>
                    <a:pt x="232" y="12"/>
                    <a:pt x="291" y="1"/>
                  </a:cubicBezTo>
                  <a:close/>
                  <a:moveTo>
                    <a:pt x="129" y="24"/>
                  </a:moveTo>
                  <a:cubicBezTo>
                    <a:pt x="85" y="29"/>
                    <a:pt x="43" y="35"/>
                    <a:pt x="0" y="46"/>
                  </a:cubicBezTo>
                  <a:lnTo>
                    <a:pt x="45" y="46"/>
                  </a:lnTo>
                  <a:cubicBezTo>
                    <a:pt x="76" y="35"/>
                    <a:pt x="103" y="29"/>
                    <a:pt x="129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7;p65">
              <a:extLst>
                <a:ext uri="{FF2B5EF4-FFF2-40B4-BE49-F238E27FC236}">
                  <a16:creationId xmlns:a16="http://schemas.microsoft.com/office/drawing/2014/main" id="{1F66BAE2-D7FE-5F70-844B-FC8AB13E1894}"/>
                </a:ext>
              </a:extLst>
            </p:cNvPr>
            <p:cNvSpPr/>
            <p:nvPr/>
          </p:nvSpPr>
          <p:spPr>
            <a:xfrm>
              <a:off x="7663950" y="2788875"/>
              <a:ext cx="251125" cy="315550"/>
            </a:xfrm>
            <a:custGeom>
              <a:avLst/>
              <a:gdLst/>
              <a:ahLst/>
              <a:cxnLst/>
              <a:rect l="l" t="t" r="r" b="b"/>
              <a:pathLst>
                <a:path w="10045" h="12622" extrusionOk="0">
                  <a:moveTo>
                    <a:pt x="5104" y="1"/>
                  </a:moveTo>
                  <a:cubicBezTo>
                    <a:pt x="4648" y="1"/>
                    <a:pt x="4194" y="19"/>
                    <a:pt x="3744" y="55"/>
                  </a:cubicBezTo>
                  <a:cubicBezTo>
                    <a:pt x="3184" y="100"/>
                    <a:pt x="2622" y="166"/>
                    <a:pt x="2063" y="279"/>
                  </a:cubicBezTo>
                  <a:cubicBezTo>
                    <a:pt x="1591" y="369"/>
                    <a:pt x="1008" y="413"/>
                    <a:pt x="673" y="772"/>
                  </a:cubicBezTo>
                  <a:cubicBezTo>
                    <a:pt x="179" y="1265"/>
                    <a:pt x="156" y="2297"/>
                    <a:pt x="66" y="2969"/>
                  </a:cubicBezTo>
                  <a:cubicBezTo>
                    <a:pt x="22" y="3328"/>
                    <a:pt x="0" y="3708"/>
                    <a:pt x="0" y="4067"/>
                  </a:cubicBezTo>
                  <a:cubicBezTo>
                    <a:pt x="0" y="5615"/>
                    <a:pt x="336" y="7095"/>
                    <a:pt x="784" y="8596"/>
                  </a:cubicBezTo>
                  <a:cubicBezTo>
                    <a:pt x="1076" y="9561"/>
                    <a:pt x="1390" y="10592"/>
                    <a:pt x="2153" y="11265"/>
                  </a:cubicBezTo>
                  <a:cubicBezTo>
                    <a:pt x="2712" y="11758"/>
                    <a:pt x="3430" y="12004"/>
                    <a:pt x="4170" y="12183"/>
                  </a:cubicBezTo>
                  <a:cubicBezTo>
                    <a:pt x="4954" y="12386"/>
                    <a:pt x="5785" y="12521"/>
                    <a:pt x="6592" y="12565"/>
                  </a:cubicBezTo>
                  <a:cubicBezTo>
                    <a:pt x="6877" y="12592"/>
                    <a:pt x="7169" y="12622"/>
                    <a:pt x="7457" y="12622"/>
                  </a:cubicBezTo>
                  <a:cubicBezTo>
                    <a:pt x="7894" y="12622"/>
                    <a:pt x="8321" y="12553"/>
                    <a:pt x="8699" y="12296"/>
                  </a:cubicBezTo>
                  <a:cubicBezTo>
                    <a:pt x="8879" y="12162"/>
                    <a:pt x="9035" y="12004"/>
                    <a:pt x="9193" y="11848"/>
                  </a:cubicBezTo>
                  <a:cubicBezTo>
                    <a:pt x="9259" y="11758"/>
                    <a:pt x="9349" y="11669"/>
                    <a:pt x="9417" y="11600"/>
                  </a:cubicBezTo>
                  <a:cubicBezTo>
                    <a:pt x="9641" y="11355"/>
                    <a:pt x="9865" y="11086"/>
                    <a:pt x="9820" y="10772"/>
                  </a:cubicBezTo>
                  <a:cubicBezTo>
                    <a:pt x="9776" y="10569"/>
                    <a:pt x="9663" y="10413"/>
                    <a:pt x="9551" y="10234"/>
                  </a:cubicBezTo>
                  <a:cubicBezTo>
                    <a:pt x="9148" y="9538"/>
                    <a:pt x="9238" y="8709"/>
                    <a:pt x="9417" y="7968"/>
                  </a:cubicBezTo>
                  <a:cubicBezTo>
                    <a:pt x="9528" y="7498"/>
                    <a:pt x="9618" y="7027"/>
                    <a:pt x="9731" y="6578"/>
                  </a:cubicBezTo>
                  <a:cubicBezTo>
                    <a:pt x="9910" y="5929"/>
                    <a:pt x="9910" y="5391"/>
                    <a:pt x="9372" y="4942"/>
                  </a:cubicBezTo>
                  <a:cubicBezTo>
                    <a:pt x="9125" y="4740"/>
                    <a:pt x="8834" y="4629"/>
                    <a:pt x="8542" y="4494"/>
                  </a:cubicBezTo>
                  <a:lnTo>
                    <a:pt x="8586" y="4449"/>
                  </a:lnTo>
                  <a:cubicBezTo>
                    <a:pt x="8990" y="4246"/>
                    <a:pt x="9596" y="4022"/>
                    <a:pt x="9797" y="3642"/>
                  </a:cubicBezTo>
                  <a:cubicBezTo>
                    <a:pt x="10045" y="3194"/>
                    <a:pt x="10021" y="2677"/>
                    <a:pt x="10000" y="2184"/>
                  </a:cubicBezTo>
                  <a:cubicBezTo>
                    <a:pt x="9977" y="1669"/>
                    <a:pt x="9887" y="1041"/>
                    <a:pt x="9462" y="682"/>
                  </a:cubicBezTo>
                  <a:cubicBezTo>
                    <a:pt x="8855" y="144"/>
                    <a:pt x="7869" y="211"/>
                    <a:pt x="7130" y="121"/>
                  </a:cubicBezTo>
                  <a:cubicBezTo>
                    <a:pt x="6460" y="41"/>
                    <a:pt x="5781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8;p65">
              <a:extLst>
                <a:ext uri="{FF2B5EF4-FFF2-40B4-BE49-F238E27FC236}">
                  <a16:creationId xmlns:a16="http://schemas.microsoft.com/office/drawing/2014/main" id="{F97D4B7B-DDC9-5F42-F1B9-1D0DFF770D04}"/>
                </a:ext>
              </a:extLst>
            </p:cNvPr>
            <p:cNvSpPr/>
            <p:nvPr/>
          </p:nvSpPr>
          <p:spPr>
            <a:xfrm>
              <a:off x="7797875" y="3036050"/>
              <a:ext cx="122800" cy="77950"/>
            </a:xfrm>
            <a:custGeom>
              <a:avLst/>
              <a:gdLst/>
              <a:ahLst/>
              <a:cxnLst/>
              <a:rect l="l" t="t" r="r" b="b"/>
              <a:pathLst>
                <a:path w="4912" h="3118" extrusionOk="0">
                  <a:moveTo>
                    <a:pt x="3483" y="1"/>
                  </a:moveTo>
                  <a:cubicBezTo>
                    <a:pt x="3323" y="1"/>
                    <a:pt x="3164" y="16"/>
                    <a:pt x="3005" y="33"/>
                  </a:cubicBezTo>
                  <a:cubicBezTo>
                    <a:pt x="2871" y="54"/>
                    <a:pt x="2736" y="99"/>
                    <a:pt x="2625" y="123"/>
                  </a:cubicBezTo>
                  <a:cubicBezTo>
                    <a:pt x="1863" y="347"/>
                    <a:pt x="898" y="727"/>
                    <a:pt x="360" y="1288"/>
                  </a:cubicBezTo>
                  <a:cubicBezTo>
                    <a:pt x="315" y="1333"/>
                    <a:pt x="293" y="1378"/>
                    <a:pt x="248" y="1444"/>
                  </a:cubicBezTo>
                  <a:cubicBezTo>
                    <a:pt x="91" y="1647"/>
                    <a:pt x="1" y="1916"/>
                    <a:pt x="69" y="2185"/>
                  </a:cubicBezTo>
                  <a:lnTo>
                    <a:pt x="69" y="2207"/>
                  </a:lnTo>
                  <a:cubicBezTo>
                    <a:pt x="224" y="2906"/>
                    <a:pt x="968" y="3118"/>
                    <a:pt x="1616" y="3118"/>
                  </a:cubicBezTo>
                  <a:cubicBezTo>
                    <a:pt x="1716" y="3118"/>
                    <a:pt x="1814" y="3113"/>
                    <a:pt x="1907" y="3104"/>
                  </a:cubicBezTo>
                  <a:cubicBezTo>
                    <a:pt x="2602" y="3037"/>
                    <a:pt x="3274" y="2768"/>
                    <a:pt x="3836" y="2320"/>
                  </a:cubicBezTo>
                  <a:cubicBezTo>
                    <a:pt x="4171" y="2072"/>
                    <a:pt x="4440" y="1758"/>
                    <a:pt x="4664" y="1423"/>
                  </a:cubicBezTo>
                  <a:cubicBezTo>
                    <a:pt x="4709" y="1355"/>
                    <a:pt x="4754" y="1265"/>
                    <a:pt x="4799" y="1175"/>
                  </a:cubicBezTo>
                  <a:cubicBezTo>
                    <a:pt x="4912" y="951"/>
                    <a:pt x="4867" y="750"/>
                    <a:pt x="4754" y="571"/>
                  </a:cubicBezTo>
                  <a:lnTo>
                    <a:pt x="4709" y="526"/>
                  </a:lnTo>
                  <a:cubicBezTo>
                    <a:pt x="4575" y="347"/>
                    <a:pt x="4419" y="234"/>
                    <a:pt x="4239" y="144"/>
                  </a:cubicBezTo>
                  <a:cubicBezTo>
                    <a:pt x="4081" y="54"/>
                    <a:pt x="3881" y="10"/>
                    <a:pt x="3678" y="10"/>
                  </a:cubicBezTo>
                  <a:cubicBezTo>
                    <a:pt x="3613" y="3"/>
                    <a:pt x="3548" y="1"/>
                    <a:pt x="3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9;p65">
              <a:extLst>
                <a:ext uri="{FF2B5EF4-FFF2-40B4-BE49-F238E27FC236}">
                  <a16:creationId xmlns:a16="http://schemas.microsoft.com/office/drawing/2014/main" id="{6C168AF6-06F7-B732-40C3-AB53DA530019}"/>
                </a:ext>
              </a:extLst>
            </p:cNvPr>
            <p:cNvSpPr/>
            <p:nvPr/>
          </p:nvSpPr>
          <p:spPr>
            <a:xfrm>
              <a:off x="7604525" y="268687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6144" y="7005"/>
                  </a:moveTo>
                  <a:cubicBezTo>
                    <a:pt x="7334" y="7215"/>
                    <a:pt x="8557" y="7328"/>
                    <a:pt x="9785" y="7328"/>
                  </a:cubicBezTo>
                  <a:cubicBezTo>
                    <a:pt x="9991" y="7328"/>
                    <a:pt x="10198" y="7325"/>
                    <a:pt x="10404" y="7318"/>
                  </a:cubicBezTo>
                  <a:cubicBezTo>
                    <a:pt x="10718" y="7318"/>
                    <a:pt x="11032" y="7295"/>
                    <a:pt x="11345" y="7250"/>
                  </a:cubicBezTo>
                  <a:cubicBezTo>
                    <a:pt x="11771" y="7205"/>
                    <a:pt x="12219" y="7161"/>
                    <a:pt x="12667" y="7071"/>
                  </a:cubicBezTo>
                  <a:lnTo>
                    <a:pt x="12667" y="7071"/>
                  </a:lnTo>
                  <a:cubicBezTo>
                    <a:pt x="12646" y="7205"/>
                    <a:pt x="12646" y="7318"/>
                    <a:pt x="12623" y="7453"/>
                  </a:cubicBezTo>
                  <a:cubicBezTo>
                    <a:pt x="12601" y="7722"/>
                    <a:pt x="12601" y="8013"/>
                    <a:pt x="12556" y="8305"/>
                  </a:cubicBezTo>
                  <a:cubicBezTo>
                    <a:pt x="12511" y="8865"/>
                    <a:pt x="12467" y="9447"/>
                    <a:pt x="12377" y="10030"/>
                  </a:cubicBezTo>
                  <a:cubicBezTo>
                    <a:pt x="12354" y="10188"/>
                    <a:pt x="12332" y="10344"/>
                    <a:pt x="12309" y="10524"/>
                  </a:cubicBezTo>
                  <a:cubicBezTo>
                    <a:pt x="11860" y="10569"/>
                    <a:pt x="11435" y="10613"/>
                    <a:pt x="10963" y="10637"/>
                  </a:cubicBezTo>
                  <a:cubicBezTo>
                    <a:pt x="10569" y="10656"/>
                    <a:pt x="10172" y="10666"/>
                    <a:pt x="9775" y="10666"/>
                  </a:cubicBezTo>
                  <a:cubicBezTo>
                    <a:pt x="8841" y="10666"/>
                    <a:pt x="7901" y="10612"/>
                    <a:pt x="6973" y="10502"/>
                  </a:cubicBezTo>
                  <a:cubicBezTo>
                    <a:pt x="6592" y="10457"/>
                    <a:pt x="6300" y="10412"/>
                    <a:pt x="5964" y="10344"/>
                  </a:cubicBezTo>
                  <a:lnTo>
                    <a:pt x="5964" y="9717"/>
                  </a:lnTo>
                  <a:cubicBezTo>
                    <a:pt x="5986" y="9134"/>
                    <a:pt x="6009" y="8551"/>
                    <a:pt x="6054" y="7968"/>
                  </a:cubicBezTo>
                  <a:cubicBezTo>
                    <a:pt x="6076" y="7699"/>
                    <a:pt x="6099" y="7408"/>
                    <a:pt x="6121" y="7116"/>
                  </a:cubicBezTo>
                  <a:cubicBezTo>
                    <a:pt x="6121" y="7094"/>
                    <a:pt x="6144" y="7049"/>
                    <a:pt x="6144" y="7005"/>
                  </a:cubicBezTo>
                  <a:close/>
                  <a:moveTo>
                    <a:pt x="5382" y="11331"/>
                  </a:moveTo>
                  <a:lnTo>
                    <a:pt x="5382" y="11421"/>
                  </a:lnTo>
                  <a:lnTo>
                    <a:pt x="5358" y="11421"/>
                  </a:lnTo>
                  <a:cubicBezTo>
                    <a:pt x="5358" y="11376"/>
                    <a:pt x="5358" y="11354"/>
                    <a:pt x="5382" y="11331"/>
                  </a:cubicBezTo>
                  <a:close/>
                  <a:moveTo>
                    <a:pt x="12197" y="11264"/>
                  </a:moveTo>
                  <a:cubicBezTo>
                    <a:pt x="12174" y="11465"/>
                    <a:pt x="12174" y="11668"/>
                    <a:pt x="12153" y="11869"/>
                  </a:cubicBezTo>
                  <a:cubicBezTo>
                    <a:pt x="11928" y="11892"/>
                    <a:pt x="11726" y="11914"/>
                    <a:pt x="11502" y="11914"/>
                  </a:cubicBezTo>
                  <a:cubicBezTo>
                    <a:pt x="11525" y="11734"/>
                    <a:pt x="11546" y="11510"/>
                    <a:pt x="11525" y="11309"/>
                  </a:cubicBezTo>
                  <a:cubicBezTo>
                    <a:pt x="11749" y="11286"/>
                    <a:pt x="11950" y="11286"/>
                    <a:pt x="12174" y="11264"/>
                  </a:cubicBezTo>
                  <a:close/>
                  <a:moveTo>
                    <a:pt x="5986" y="11040"/>
                  </a:moveTo>
                  <a:cubicBezTo>
                    <a:pt x="7310" y="11252"/>
                    <a:pt x="8578" y="11353"/>
                    <a:pt x="9867" y="11353"/>
                  </a:cubicBezTo>
                  <a:cubicBezTo>
                    <a:pt x="10215" y="11353"/>
                    <a:pt x="10565" y="11345"/>
                    <a:pt x="10919" y="11331"/>
                  </a:cubicBezTo>
                  <a:lnTo>
                    <a:pt x="10919" y="11331"/>
                  </a:lnTo>
                  <a:cubicBezTo>
                    <a:pt x="10897" y="11555"/>
                    <a:pt x="10874" y="11758"/>
                    <a:pt x="10874" y="11959"/>
                  </a:cubicBezTo>
                  <a:cubicBezTo>
                    <a:pt x="10577" y="11969"/>
                    <a:pt x="10283" y="11974"/>
                    <a:pt x="9991" y="11974"/>
                  </a:cubicBezTo>
                  <a:cubicBezTo>
                    <a:pt x="8984" y="11974"/>
                    <a:pt x="7999" y="11908"/>
                    <a:pt x="6973" y="11734"/>
                  </a:cubicBezTo>
                  <a:cubicBezTo>
                    <a:pt x="6659" y="11690"/>
                    <a:pt x="6323" y="11623"/>
                    <a:pt x="5986" y="11555"/>
                  </a:cubicBezTo>
                  <a:lnTo>
                    <a:pt x="5986" y="11040"/>
                  </a:lnTo>
                  <a:close/>
                  <a:moveTo>
                    <a:pt x="5134" y="12116"/>
                  </a:moveTo>
                  <a:cubicBezTo>
                    <a:pt x="5224" y="12161"/>
                    <a:pt x="5337" y="12183"/>
                    <a:pt x="5448" y="12206"/>
                  </a:cubicBezTo>
                  <a:cubicBezTo>
                    <a:pt x="5471" y="12631"/>
                    <a:pt x="5538" y="13035"/>
                    <a:pt x="5606" y="13462"/>
                  </a:cubicBezTo>
                  <a:cubicBezTo>
                    <a:pt x="5627" y="13752"/>
                    <a:pt x="5672" y="14045"/>
                    <a:pt x="5740" y="14335"/>
                  </a:cubicBezTo>
                  <a:cubicBezTo>
                    <a:pt x="5740" y="14448"/>
                    <a:pt x="5762" y="14538"/>
                    <a:pt x="5785" y="14649"/>
                  </a:cubicBezTo>
                  <a:cubicBezTo>
                    <a:pt x="5516" y="14559"/>
                    <a:pt x="5224" y="14470"/>
                    <a:pt x="4955" y="14335"/>
                  </a:cubicBezTo>
                  <a:cubicBezTo>
                    <a:pt x="4664" y="14179"/>
                    <a:pt x="4440" y="13955"/>
                    <a:pt x="4305" y="13618"/>
                  </a:cubicBezTo>
                  <a:cubicBezTo>
                    <a:pt x="4171" y="13349"/>
                    <a:pt x="4126" y="13058"/>
                    <a:pt x="4058" y="12766"/>
                  </a:cubicBezTo>
                  <a:cubicBezTo>
                    <a:pt x="4192" y="12766"/>
                    <a:pt x="4350" y="12766"/>
                    <a:pt x="4485" y="12721"/>
                  </a:cubicBezTo>
                  <a:cubicBezTo>
                    <a:pt x="4799" y="12655"/>
                    <a:pt x="4999" y="12407"/>
                    <a:pt x="5134" y="12116"/>
                  </a:cubicBezTo>
                  <a:close/>
                  <a:moveTo>
                    <a:pt x="12018" y="12699"/>
                  </a:moveTo>
                  <a:lnTo>
                    <a:pt x="12018" y="12699"/>
                  </a:lnTo>
                  <a:cubicBezTo>
                    <a:pt x="11995" y="12855"/>
                    <a:pt x="11950" y="13035"/>
                    <a:pt x="11905" y="13193"/>
                  </a:cubicBezTo>
                  <a:cubicBezTo>
                    <a:pt x="11794" y="13596"/>
                    <a:pt x="11659" y="14021"/>
                    <a:pt x="11502" y="14425"/>
                  </a:cubicBezTo>
                  <a:cubicBezTo>
                    <a:pt x="11435" y="14628"/>
                    <a:pt x="11322" y="14807"/>
                    <a:pt x="11232" y="15008"/>
                  </a:cubicBezTo>
                  <a:cubicBezTo>
                    <a:pt x="11211" y="15076"/>
                    <a:pt x="11166" y="15121"/>
                    <a:pt x="11143" y="15187"/>
                  </a:cubicBezTo>
                  <a:cubicBezTo>
                    <a:pt x="10919" y="15211"/>
                    <a:pt x="10673" y="15232"/>
                    <a:pt x="10449" y="15232"/>
                  </a:cubicBezTo>
                  <a:cubicBezTo>
                    <a:pt x="10560" y="15053"/>
                    <a:pt x="10650" y="14873"/>
                    <a:pt x="10739" y="14694"/>
                  </a:cubicBezTo>
                  <a:cubicBezTo>
                    <a:pt x="10942" y="14290"/>
                    <a:pt x="11098" y="13865"/>
                    <a:pt x="11232" y="13417"/>
                  </a:cubicBezTo>
                  <a:cubicBezTo>
                    <a:pt x="11301" y="13214"/>
                    <a:pt x="11345" y="12968"/>
                    <a:pt x="11390" y="12744"/>
                  </a:cubicBezTo>
                  <a:cubicBezTo>
                    <a:pt x="11615" y="12744"/>
                    <a:pt x="11815" y="12721"/>
                    <a:pt x="12018" y="12699"/>
                  </a:cubicBezTo>
                  <a:close/>
                  <a:moveTo>
                    <a:pt x="6054" y="12341"/>
                  </a:moveTo>
                  <a:lnTo>
                    <a:pt x="6054" y="12341"/>
                  </a:lnTo>
                  <a:cubicBezTo>
                    <a:pt x="7130" y="12586"/>
                    <a:pt x="8228" y="12744"/>
                    <a:pt x="9328" y="12789"/>
                  </a:cubicBezTo>
                  <a:cubicBezTo>
                    <a:pt x="9574" y="12800"/>
                    <a:pt x="9810" y="12805"/>
                    <a:pt x="10042" y="12805"/>
                  </a:cubicBezTo>
                  <a:cubicBezTo>
                    <a:pt x="10275" y="12805"/>
                    <a:pt x="10504" y="12800"/>
                    <a:pt x="10739" y="12789"/>
                  </a:cubicBezTo>
                  <a:lnTo>
                    <a:pt x="10739" y="12789"/>
                  </a:lnTo>
                  <a:cubicBezTo>
                    <a:pt x="10694" y="12945"/>
                    <a:pt x="10673" y="13103"/>
                    <a:pt x="10628" y="13259"/>
                  </a:cubicBezTo>
                  <a:cubicBezTo>
                    <a:pt x="10515" y="13663"/>
                    <a:pt x="10380" y="14066"/>
                    <a:pt x="10224" y="14470"/>
                  </a:cubicBezTo>
                  <a:cubicBezTo>
                    <a:pt x="10135" y="14649"/>
                    <a:pt x="10045" y="14852"/>
                    <a:pt x="9955" y="15031"/>
                  </a:cubicBezTo>
                  <a:cubicBezTo>
                    <a:pt x="9911" y="15098"/>
                    <a:pt x="9866" y="15166"/>
                    <a:pt x="9821" y="15255"/>
                  </a:cubicBezTo>
                  <a:cubicBezTo>
                    <a:pt x="9663" y="15255"/>
                    <a:pt x="9507" y="15255"/>
                    <a:pt x="9349" y="15232"/>
                  </a:cubicBezTo>
                  <a:cubicBezTo>
                    <a:pt x="8565" y="15211"/>
                    <a:pt x="7780" y="15121"/>
                    <a:pt x="6996" y="14963"/>
                  </a:cubicBezTo>
                  <a:cubicBezTo>
                    <a:pt x="6772" y="14918"/>
                    <a:pt x="6569" y="14873"/>
                    <a:pt x="6368" y="14807"/>
                  </a:cubicBezTo>
                  <a:cubicBezTo>
                    <a:pt x="6345" y="14717"/>
                    <a:pt x="6323" y="14628"/>
                    <a:pt x="6300" y="14559"/>
                  </a:cubicBezTo>
                  <a:lnTo>
                    <a:pt x="6234" y="14090"/>
                  </a:lnTo>
                  <a:cubicBezTo>
                    <a:pt x="6189" y="13776"/>
                    <a:pt x="6144" y="13462"/>
                    <a:pt x="6121" y="13148"/>
                  </a:cubicBezTo>
                  <a:cubicBezTo>
                    <a:pt x="6076" y="12879"/>
                    <a:pt x="6054" y="12610"/>
                    <a:pt x="6054" y="12341"/>
                  </a:cubicBezTo>
                  <a:close/>
                  <a:moveTo>
                    <a:pt x="7038" y="0"/>
                  </a:moveTo>
                  <a:cubicBezTo>
                    <a:pt x="6360" y="0"/>
                    <a:pt x="5679" y="50"/>
                    <a:pt x="5023" y="165"/>
                  </a:cubicBezTo>
                  <a:cubicBezTo>
                    <a:pt x="3095" y="524"/>
                    <a:pt x="1391" y="1421"/>
                    <a:pt x="605" y="3170"/>
                  </a:cubicBezTo>
                  <a:cubicBezTo>
                    <a:pt x="135" y="4180"/>
                    <a:pt x="1" y="6129"/>
                    <a:pt x="45" y="7250"/>
                  </a:cubicBezTo>
                  <a:cubicBezTo>
                    <a:pt x="90" y="8057"/>
                    <a:pt x="359" y="8843"/>
                    <a:pt x="919" y="9426"/>
                  </a:cubicBezTo>
                  <a:cubicBezTo>
                    <a:pt x="1143" y="9650"/>
                    <a:pt x="1412" y="9851"/>
                    <a:pt x="1615" y="10099"/>
                  </a:cubicBezTo>
                  <a:cubicBezTo>
                    <a:pt x="1929" y="10479"/>
                    <a:pt x="2040" y="10995"/>
                    <a:pt x="2264" y="11444"/>
                  </a:cubicBezTo>
                  <a:cubicBezTo>
                    <a:pt x="2332" y="11578"/>
                    <a:pt x="2422" y="11734"/>
                    <a:pt x="2533" y="11847"/>
                  </a:cubicBezTo>
                  <a:cubicBezTo>
                    <a:pt x="2736" y="12093"/>
                    <a:pt x="3026" y="12317"/>
                    <a:pt x="3319" y="12497"/>
                  </a:cubicBezTo>
                  <a:lnTo>
                    <a:pt x="3453" y="13103"/>
                  </a:lnTo>
                  <a:cubicBezTo>
                    <a:pt x="3543" y="13528"/>
                    <a:pt x="3678" y="13977"/>
                    <a:pt x="3923" y="14335"/>
                  </a:cubicBezTo>
                  <a:cubicBezTo>
                    <a:pt x="4147" y="14672"/>
                    <a:pt x="4485" y="14897"/>
                    <a:pt x="4820" y="15053"/>
                  </a:cubicBezTo>
                  <a:cubicBezTo>
                    <a:pt x="5157" y="15232"/>
                    <a:pt x="5516" y="15345"/>
                    <a:pt x="5875" y="15456"/>
                  </a:cubicBezTo>
                  <a:cubicBezTo>
                    <a:pt x="6278" y="15569"/>
                    <a:pt x="6703" y="15680"/>
                    <a:pt x="7130" y="15749"/>
                  </a:cubicBezTo>
                  <a:cubicBezTo>
                    <a:pt x="8060" y="15947"/>
                    <a:pt x="8997" y="16042"/>
                    <a:pt x="9933" y="16042"/>
                  </a:cubicBezTo>
                  <a:cubicBezTo>
                    <a:pt x="10689" y="16042"/>
                    <a:pt x="11446" y="15980"/>
                    <a:pt x="12197" y="15860"/>
                  </a:cubicBezTo>
                  <a:cubicBezTo>
                    <a:pt x="12398" y="15838"/>
                    <a:pt x="12511" y="15591"/>
                    <a:pt x="12467" y="15390"/>
                  </a:cubicBezTo>
                  <a:cubicBezTo>
                    <a:pt x="12404" y="15185"/>
                    <a:pt x="12249" y="15073"/>
                    <a:pt x="12070" y="15073"/>
                  </a:cubicBezTo>
                  <a:cubicBezTo>
                    <a:pt x="12053" y="15073"/>
                    <a:pt x="12035" y="15074"/>
                    <a:pt x="12018" y="15076"/>
                  </a:cubicBezTo>
                  <a:cubicBezTo>
                    <a:pt x="11950" y="15098"/>
                    <a:pt x="11860" y="15098"/>
                    <a:pt x="11794" y="15098"/>
                  </a:cubicBezTo>
                  <a:cubicBezTo>
                    <a:pt x="11884" y="14963"/>
                    <a:pt x="11950" y="14807"/>
                    <a:pt x="12018" y="14649"/>
                  </a:cubicBezTo>
                  <a:cubicBezTo>
                    <a:pt x="12242" y="14246"/>
                    <a:pt x="12398" y="13797"/>
                    <a:pt x="12511" y="13349"/>
                  </a:cubicBezTo>
                  <a:cubicBezTo>
                    <a:pt x="12578" y="13125"/>
                    <a:pt x="12646" y="12879"/>
                    <a:pt x="12691" y="12655"/>
                  </a:cubicBezTo>
                  <a:cubicBezTo>
                    <a:pt x="12757" y="12655"/>
                    <a:pt x="12847" y="12631"/>
                    <a:pt x="12936" y="12631"/>
                  </a:cubicBezTo>
                  <a:cubicBezTo>
                    <a:pt x="13116" y="12610"/>
                    <a:pt x="13319" y="12631"/>
                    <a:pt x="13475" y="12452"/>
                  </a:cubicBezTo>
                  <a:cubicBezTo>
                    <a:pt x="13609" y="12273"/>
                    <a:pt x="13588" y="12027"/>
                    <a:pt x="13385" y="11892"/>
                  </a:cubicBezTo>
                  <a:cubicBezTo>
                    <a:pt x="13288" y="11820"/>
                    <a:pt x="13185" y="11799"/>
                    <a:pt x="13079" y="11799"/>
                  </a:cubicBezTo>
                  <a:cubicBezTo>
                    <a:pt x="12988" y="11799"/>
                    <a:pt x="12895" y="11814"/>
                    <a:pt x="12802" y="11824"/>
                  </a:cubicBezTo>
                  <a:cubicBezTo>
                    <a:pt x="12802" y="11623"/>
                    <a:pt x="12825" y="11399"/>
                    <a:pt x="12825" y="11196"/>
                  </a:cubicBezTo>
                  <a:lnTo>
                    <a:pt x="13295" y="11130"/>
                  </a:lnTo>
                  <a:cubicBezTo>
                    <a:pt x="13519" y="11107"/>
                    <a:pt x="13588" y="10861"/>
                    <a:pt x="13543" y="10682"/>
                  </a:cubicBezTo>
                  <a:cubicBezTo>
                    <a:pt x="13503" y="10500"/>
                    <a:pt x="13354" y="10409"/>
                    <a:pt x="13178" y="10409"/>
                  </a:cubicBezTo>
                  <a:cubicBezTo>
                    <a:pt x="13157" y="10409"/>
                    <a:pt x="13137" y="10410"/>
                    <a:pt x="13116" y="10412"/>
                  </a:cubicBezTo>
                  <a:cubicBezTo>
                    <a:pt x="13049" y="10412"/>
                    <a:pt x="13005" y="10434"/>
                    <a:pt x="12936" y="10434"/>
                  </a:cubicBezTo>
                  <a:cubicBezTo>
                    <a:pt x="13049" y="9785"/>
                    <a:pt x="13139" y="9134"/>
                    <a:pt x="13184" y="8506"/>
                  </a:cubicBezTo>
                  <a:cubicBezTo>
                    <a:pt x="13206" y="8170"/>
                    <a:pt x="13229" y="7833"/>
                    <a:pt x="13229" y="7498"/>
                  </a:cubicBezTo>
                  <a:cubicBezTo>
                    <a:pt x="13250" y="7318"/>
                    <a:pt x="13250" y="7094"/>
                    <a:pt x="13229" y="6892"/>
                  </a:cubicBezTo>
                  <a:cubicBezTo>
                    <a:pt x="13430" y="6870"/>
                    <a:pt x="13632" y="6825"/>
                    <a:pt x="13833" y="6735"/>
                  </a:cubicBezTo>
                  <a:cubicBezTo>
                    <a:pt x="13946" y="6691"/>
                    <a:pt x="14013" y="6533"/>
                    <a:pt x="13968" y="6398"/>
                  </a:cubicBezTo>
                  <a:cubicBezTo>
                    <a:pt x="13946" y="6287"/>
                    <a:pt x="13812" y="6197"/>
                    <a:pt x="13677" y="6197"/>
                  </a:cubicBezTo>
                  <a:cubicBezTo>
                    <a:pt x="13638" y="6190"/>
                    <a:pt x="13598" y="6188"/>
                    <a:pt x="13559" y="6188"/>
                  </a:cubicBezTo>
                  <a:cubicBezTo>
                    <a:pt x="13465" y="6188"/>
                    <a:pt x="13375" y="6204"/>
                    <a:pt x="13295" y="6219"/>
                  </a:cubicBezTo>
                  <a:cubicBezTo>
                    <a:pt x="13430" y="4897"/>
                    <a:pt x="13519" y="3507"/>
                    <a:pt x="12825" y="2318"/>
                  </a:cubicBezTo>
                  <a:cubicBezTo>
                    <a:pt x="12129" y="1197"/>
                    <a:pt x="10739" y="502"/>
                    <a:pt x="9417" y="233"/>
                  </a:cubicBezTo>
                  <a:cubicBezTo>
                    <a:pt x="9259" y="189"/>
                    <a:pt x="9080" y="165"/>
                    <a:pt x="8924" y="120"/>
                  </a:cubicBezTo>
                  <a:cubicBezTo>
                    <a:pt x="8314" y="45"/>
                    <a:pt x="7677" y="0"/>
                    <a:pt x="7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0;p65">
              <a:extLst>
                <a:ext uri="{FF2B5EF4-FFF2-40B4-BE49-F238E27FC236}">
                  <a16:creationId xmlns:a16="http://schemas.microsoft.com/office/drawing/2014/main" id="{0A60B33B-C4F1-592E-EC69-B6D5ABB0ECD6}"/>
                </a:ext>
              </a:extLst>
            </p:cNvPr>
            <p:cNvSpPr/>
            <p:nvPr/>
          </p:nvSpPr>
          <p:spPr>
            <a:xfrm>
              <a:off x="7734575" y="2686875"/>
              <a:ext cx="161975" cy="182975"/>
            </a:xfrm>
            <a:custGeom>
              <a:avLst/>
              <a:gdLst/>
              <a:ahLst/>
              <a:cxnLst/>
              <a:rect l="l" t="t" r="r" b="b"/>
              <a:pathLst>
                <a:path w="6479" h="7319" extrusionOk="0">
                  <a:moveTo>
                    <a:pt x="2015" y="0"/>
                  </a:moveTo>
                  <a:cubicBezTo>
                    <a:pt x="1338" y="0"/>
                    <a:pt x="657" y="50"/>
                    <a:pt x="0" y="165"/>
                  </a:cubicBezTo>
                  <a:cubicBezTo>
                    <a:pt x="1143" y="165"/>
                    <a:pt x="2377" y="255"/>
                    <a:pt x="3453" y="614"/>
                  </a:cubicBezTo>
                  <a:cubicBezTo>
                    <a:pt x="3923" y="793"/>
                    <a:pt x="4371" y="1062"/>
                    <a:pt x="4685" y="1466"/>
                  </a:cubicBezTo>
                  <a:cubicBezTo>
                    <a:pt x="4999" y="1869"/>
                    <a:pt x="5178" y="2341"/>
                    <a:pt x="5291" y="2834"/>
                  </a:cubicBezTo>
                  <a:cubicBezTo>
                    <a:pt x="5561" y="3955"/>
                    <a:pt x="5605" y="5143"/>
                    <a:pt x="5516" y="6309"/>
                  </a:cubicBezTo>
                  <a:lnTo>
                    <a:pt x="5381" y="7318"/>
                  </a:lnTo>
                  <a:cubicBezTo>
                    <a:pt x="5695" y="7318"/>
                    <a:pt x="6009" y="7295"/>
                    <a:pt x="6323" y="7250"/>
                  </a:cubicBezTo>
                  <a:cubicBezTo>
                    <a:pt x="6389" y="6780"/>
                    <a:pt x="6434" y="6287"/>
                    <a:pt x="6457" y="5794"/>
                  </a:cubicBezTo>
                  <a:cubicBezTo>
                    <a:pt x="6479" y="5143"/>
                    <a:pt x="6457" y="4493"/>
                    <a:pt x="6389" y="3842"/>
                  </a:cubicBezTo>
                  <a:cubicBezTo>
                    <a:pt x="6323" y="3238"/>
                    <a:pt x="6233" y="2655"/>
                    <a:pt x="6009" y="2072"/>
                  </a:cubicBezTo>
                  <a:cubicBezTo>
                    <a:pt x="5785" y="1534"/>
                    <a:pt x="5492" y="1017"/>
                    <a:pt x="5044" y="637"/>
                  </a:cubicBezTo>
                  <a:cubicBezTo>
                    <a:pt x="4843" y="479"/>
                    <a:pt x="4640" y="345"/>
                    <a:pt x="4395" y="233"/>
                  </a:cubicBezTo>
                  <a:cubicBezTo>
                    <a:pt x="4237" y="189"/>
                    <a:pt x="4057" y="165"/>
                    <a:pt x="3901" y="120"/>
                  </a:cubicBezTo>
                  <a:cubicBezTo>
                    <a:pt x="3291" y="45"/>
                    <a:pt x="2655" y="0"/>
                    <a:pt x="2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1;p65">
              <a:extLst>
                <a:ext uri="{FF2B5EF4-FFF2-40B4-BE49-F238E27FC236}">
                  <a16:creationId xmlns:a16="http://schemas.microsoft.com/office/drawing/2014/main" id="{85D3E856-2C7B-C1B9-46FE-38057616B03C}"/>
                </a:ext>
              </a:extLst>
            </p:cNvPr>
            <p:cNvSpPr/>
            <p:nvPr/>
          </p:nvSpPr>
          <p:spPr>
            <a:xfrm>
              <a:off x="7667300" y="2899425"/>
              <a:ext cx="50750" cy="69050"/>
            </a:xfrm>
            <a:custGeom>
              <a:avLst/>
              <a:gdLst/>
              <a:ahLst/>
              <a:cxnLst/>
              <a:rect l="l" t="t" r="r" b="b"/>
              <a:pathLst>
                <a:path w="2030" h="2762" extrusionOk="0">
                  <a:moveTo>
                    <a:pt x="771" y="0"/>
                  </a:moveTo>
                  <a:cubicBezTo>
                    <a:pt x="407" y="0"/>
                    <a:pt x="84" y="287"/>
                    <a:pt x="45" y="811"/>
                  </a:cubicBezTo>
                  <a:cubicBezTo>
                    <a:pt x="1" y="1349"/>
                    <a:pt x="1" y="2022"/>
                    <a:pt x="359" y="2449"/>
                  </a:cubicBezTo>
                  <a:cubicBezTo>
                    <a:pt x="610" y="2669"/>
                    <a:pt x="832" y="2762"/>
                    <a:pt x="1021" y="2762"/>
                  </a:cubicBezTo>
                  <a:cubicBezTo>
                    <a:pt x="1795" y="2762"/>
                    <a:pt x="2030" y="1209"/>
                    <a:pt x="1525" y="452"/>
                  </a:cubicBezTo>
                  <a:cubicBezTo>
                    <a:pt x="1311" y="145"/>
                    <a:pt x="1030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532;p65">
            <a:extLst>
              <a:ext uri="{FF2B5EF4-FFF2-40B4-BE49-F238E27FC236}">
                <a16:creationId xmlns:a16="http://schemas.microsoft.com/office/drawing/2014/main" id="{24DD76B6-A360-8B18-AA63-65A8C897ED86}"/>
              </a:ext>
            </a:extLst>
          </p:cNvPr>
          <p:cNvGrpSpPr/>
          <p:nvPr/>
        </p:nvGrpSpPr>
        <p:grpSpPr>
          <a:xfrm>
            <a:off x="7153320" y="2203671"/>
            <a:ext cx="1022425" cy="1917300"/>
            <a:chOff x="7073200" y="575525"/>
            <a:chExt cx="1022425" cy="1917300"/>
          </a:xfrm>
        </p:grpSpPr>
        <p:sp>
          <p:nvSpPr>
            <p:cNvPr id="34" name="Google Shape;2533;p65">
              <a:extLst>
                <a:ext uri="{FF2B5EF4-FFF2-40B4-BE49-F238E27FC236}">
                  <a16:creationId xmlns:a16="http://schemas.microsoft.com/office/drawing/2014/main" id="{2EBD9A3C-FAB3-B459-670E-1729700106FF}"/>
                </a:ext>
              </a:extLst>
            </p:cNvPr>
            <p:cNvSpPr/>
            <p:nvPr/>
          </p:nvSpPr>
          <p:spPr>
            <a:xfrm>
              <a:off x="7782275" y="995575"/>
              <a:ext cx="313350" cy="881300"/>
            </a:xfrm>
            <a:custGeom>
              <a:avLst/>
              <a:gdLst/>
              <a:ahLst/>
              <a:cxnLst/>
              <a:rect l="l" t="t" r="r" b="b"/>
              <a:pathLst>
                <a:path w="12534" h="35252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" y="2981"/>
                    <a:pt x="628" y="7713"/>
                    <a:pt x="1412" y="10784"/>
                  </a:cubicBezTo>
                  <a:cubicBezTo>
                    <a:pt x="919" y="12174"/>
                    <a:pt x="919" y="13743"/>
                    <a:pt x="1457" y="15089"/>
                  </a:cubicBezTo>
                  <a:cubicBezTo>
                    <a:pt x="1974" y="16389"/>
                    <a:pt x="2982" y="17489"/>
                    <a:pt x="4216" y="18161"/>
                  </a:cubicBezTo>
                  <a:cubicBezTo>
                    <a:pt x="4237" y="18206"/>
                    <a:pt x="4261" y="18228"/>
                    <a:pt x="4261" y="18272"/>
                  </a:cubicBezTo>
                  <a:cubicBezTo>
                    <a:pt x="4417" y="18520"/>
                    <a:pt x="4530" y="18789"/>
                    <a:pt x="4641" y="19058"/>
                  </a:cubicBezTo>
                  <a:cubicBezTo>
                    <a:pt x="4036" y="20314"/>
                    <a:pt x="3968" y="21770"/>
                    <a:pt x="4237" y="23139"/>
                  </a:cubicBezTo>
                  <a:cubicBezTo>
                    <a:pt x="4417" y="24080"/>
                    <a:pt x="4754" y="24977"/>
                    <a:pt x="5113" y="25851"/>
                  </a:cubicBezTo>
                  <a:cubicBezTo>
                    <a:pt x="5089" y="26681"/>
                    <a:pt x="4978" y="27510"/>
                    <a:pt x="4775" y="28317"/>
                  </a:cubicBezTo>
                  <a:cubicBezTo>
                    <a:pt x="4664" y="28340"/>
                    <a:pt x="4530" y="28362"/>
                    <a:pt x="4395" y="28407"/>
                  </a:cubicBezTo>
                  <a:cubicBezTo>
                    <a:pt x="3947" y="28520"/>
                    <a:pt x="3520" y="28765"/>
                    <a:pt x="3251" y="29147"/>
                  </a:cubicBezTo>
                  <a:cubicBezTo>
                    <a:pt x="3027" y="29461"/>
                    <a:pt x="2960" y="29841"/>
                    <a:pt x="2826" y="30200"/>
                  </a:cubicBezTo>
                  <a:cubicBezTo>
                    <a:pt x="2691" y="30604"/>
                    <a:pt x="2512" y="30986"/>
                    <a:pt x="2399" y="31389"/>
                  </a:cubicBezTo>
                  <a:cubicBezTo>
                    <a:pt x="2288" y="31815"/>
                    <a:pt x="2243" y="32241"/>
                    <a:pt x="2399" y="32622"/>
                  </a:cubicBezTo>
                  <a:cubicBezTo>
                    <a:pt x="2444" y="32711"/>
                    <a:pt x="2489" y="32780"/>
                    <a:pt x="2533" y="32846"/>
                  </a:cubicBezTo>
                  <a:cubicBezTo>
                    <a:pt x="2332" y="33497"/>
                    <a:pt x="2399" y="34236"/>
                    <a:pt x="2758" y="34819"/>
                  </a:cubicBezTo>
                  <a:cubicBezTo>
                    <a:pt x="2847" y="34977"/>
                    <a:pt x="2982" y="35133"/>
                    <a:pt x="3161" y="35201"/>
                  </a:cubicBezTo>
                  <a:cubicBezTo>
                    <a:pt x="3233" y="35237"/>
                    <a:pt x="3311" y="35251"/>
                    <a:pt x="3393" y="35251"/>
                  </a:cubicBezTo>
                  <a:cubicBezTo>
                    <a:pt x="3516" y="35251"/>
                    <a:pt x="3646" y="35219"/>
                    <a:pt x="3767" y="35178"/>
                  </a:cubicBezTo>
                  <a:cubicBezTo>
                    <a:pt x="3923" y="35088"/>
                    <a:pt x="4081" y="34998"/>
                    <a:pt x="4237" y="34864"/>
                  </a:cubicBezTo>
                  <a:cubicBezTo>
                    <a:pt x="4395" y="34932"/>
                    <a:pt x="4575" y="34977"/>
                    <a:pt x="4754" y="34977"/>
                  </a:cubicBezTo>
                  <a:cubicBezTo>
                    <a:pt x="4794" y="34980"/>
                    <a:pt x="4835" y="34982"/>
                    <a:pt x="4875" y="34982"/>
                  </a:cubicBezTo>
                  <a:cubicBezTo>
                    <a:pt x="5102" y="34982"/>
                    <a:pt x="5322" y="34926"/>
                    <a:pt x="5493" y="34774"/>
                  </a:cubicBezTo>
                  <a:cubicBezTo>
                    <a:pt x="5627" y="34684"/>
                    <a:pt x="5696" y="34550"/>
                    <a:pt x="5785" y="34439"/>
                  </a:cubicBezTo>
                  <a:cubicBezTo>
                    <a:pt x="5986" y="34505"/>
                    <a:pt x="6210" y="34573"/>
                    <a:pt x="6435" y="34595"/>
                  </a:cubicBezTo>
                  <a:cubicBezTo>
                    <a:pt x="6704" y="34595"/>
                    <a:pt x="6973" y="34550"/>
                    <a:pt x="7175" y="34394"/>
                  </a:cubicBezTo>
                  <a:cubicBezTo>
                    <a:pt x="7310" y="34281"/>
                    <a:pt x="7400" y="34146"/>
                    <a:pt x="7489" y="34012"/>
                  </a:cubicBezTo>
                  <a:cubicBezTo>
                    <a:pt x="7511" y="33967"/>
                    <a:pt x="7511" y="33945"/>
                    <a:pt x="7534" y="33922"/>
                  </a:cubicBezTo>
                  <a:cubicBezTo>
                    <a:pt x="7825" y="33901"/>
                    <a:pt x="8094" y="33856"/>
                    <a:pt x="8341" y="33766"/>
                  </a:cubicBezTo>
                  <a:cubicBezTo>
                    <a:pt x="8745" y="33632"/>
                    <a:pt x="9125" y="33407"/>
                    <a:pt x="9328" y="33049"/>
                  </a:cubicBezTo>
                  <a:cubicBezTo>
                    <a:pt x="9552" y="32711"/>
                    <a:pt x="9574" y="32286"/>
                    <a:pt x="9574" y="31883"/>
                  </a:cubicBezTo>
                  <a:cubicBezTo>
                    <a:pt x="9597" y="30828"/>
                    <a:pt x="9574" y="29775"/>
                    <a:pt x="9529" y="28720"/>
                  </a:cubicBezTo>
                  <a:cubicBezTo>
                    <a:pt x="10359" y="27264"/>
                    <a:pt x="11121" y="25716"/>
                    <a:pt x="11615" y="24080"/>
                  </a:cubicBezTo>
                  <a:cubicBezTo>
                    <a:pt x="12174" y="22218"/>
                    <a:pt x="12399" y="20179"/>
                    <a:pt x="12063" y="18272"/>
                  </a:cubicBezTo>
                  <a:lnTo>
                    <a:pt x="12108" y="18228"/>
                  </a:lnTo>
                  <a:cubicBezTo>
                    <a:pt x="12332" y="17982"/>
                    <a:pt x="12533" y="17645"/>
                    <a:pt x="12443" y="17309"/>
                  </a:cubicBezTo>
                  <a:cubicBezTo>
                    <a:pt x="12399" y="17130"/>
                    <a:pt x="12243" y="16972"/>
                    <a:pt x="12108" y="16837"/>
                  </a:cubicBezTo>
                  <a:cubicBezTo>
                    <a:pt x="12063" y="16771"/>
                    <a:pt x="12018" y="16726"/>
                    <a:pt x="11950" y="16681"/>
                  </a:cubicBezTo>
                  <a:cubicBezTo>
                    <a:pt x="11973" y="16323"/>
                    <a:pt x="11973" y="15964"/>
                    <a:pt x="11973" y="15605"/>
                  </a:cubicBezTo>
                  <a:cubicBezTo>
                    <a:pt x="11905" y="13363"/>
                    <a:pt x="11211" y="11166"/>
                    <a:pt x="9977" y="9304"/>
                  </a:cubicBezTo>
                  <a:cubicBezTo>
                    <a:pt x="9977" y="8273"/>
                    <a:pt x="9887" y="7265"/>
                    <a:pt x="9687" y="6255"/>
                  </a:cubicBezTo>
                  <a:cubicBezTo>
                    <a:pt x="9529" y="5471"/>
                    <a:pt x="9304" y="4685"/>
                    <a:pt x="8766" y="4081"/>
                  </a:cubicBezTo>
                  <a:cubicBezTo>
                    <a:pt x="7803" y="2960"/>
                    <a:pt x="4820" y="1143"/>
                    <a:pt x="1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4;p65">
              <a:extLst>
                <a:ext uri="{FF2B5EF4-FFF2-40B4-BE49-F238E27FC236}">
                  <a16:creationId xmlns:a16="http://schemas.microsoft.com/office/drawing/2014/main" id="{5E370513-70A2-AD33-468E-902149801335}"/>
                </a:ext>
              </a:extLst>
            </p:cNvPr>
            <p:cNvSpPr/>
            <p:nvPr/>
          </p:nvSpPr>
          <p:spPr>
            <a:xfrm>
              <a:off x="7832150" y="1655275"/>
              <a:ext cx="223700" cy="227600"/>
            </a:xfrm>
            <a:custGeom>
              <a:avLst/>
              <a:gdLst/>
              <a:ahLst/>
              <a:cxnLst/>
              <a:rect l="l" t="t" r="r" b="b"/>
              <a:pathLst>
                <a:path w="8948" h="9104" extrusionOk="0">
                  <a:moveTo>
                    <a:pt x="7064" y="4194"/>
                  </a:moveTo>
                  <a:cubicBezTo>
                    <a:pt x="7085" y="4957"/>
                    <a:pt x="6996" y="5740"/>
                    <a:pt x="6771" y="6481"/>
                  </a:cubicBezTo>
                  <a:cubicBezTo>
                    <a:pt x="5611" y="6889"/>
                    <a:pt x="4412" y="7092"/>
                    <a:pt x="3244" y="7092"/>
                  </a:cubicBezTo>
                  <a:cubicBezTo>
                    <a:pt x="3127" y="7092"/>
                    <a:pt x="3010" y="7090"/>
                    <a:pt x="2893" y="7086"/>
                  </a:cubicBezTo>
                  <a:cubicBezTo>
                    <a:pt x="2780" y="7064"/>
                    <a:pt x="2669" y="7064"/>
                    <a:pt x="2556" y="7064"/>
                  </a:cubicBezTo>
                  <a:cubicBezTo>
                    <a:pt x="2580" y="6302"/>
                    <a:pt x="2669" y="5561"/>
                    <a:pt x="2780" y="4799"/>
                  </a:cubicBezTo>
                  <a:cubicBezTo>
                    <a:pt x="2825" y="4619"/>
                    <a:pt x="2849" y="4440"/>
                    <a:pt x="2893" y="4261"/>
                  </a:cubicBezTo>
                  <a:cubicBezTo>
                    <a:pt x="3514" y="4393"/>
                    <a:pt x="4150" y="4457"/>
                    <a:pt x="4786" y="4457"/>
                  </a:cubicBezTo>
                  <a:cubicBezTo>
                    <a:pt x="5551" y="4457"/>
                    <a:pt x="6317" y="4366"/>
                    <a:pt x="7064" y="4194"/>
                  </a:cubicBezTo>
                  <a:close/>
                  <a:moveTo>
                    <a:pt x="2825" y="1"/>
                  </a:moveTo>
                  <a:cubicBezTo>
                    <a:pt x="2780" y="584"/>
                    <a:pt x="2691" y="1145"/>
                    <a:pt x="2580" y="1705"/>
                  </a:cubicBezTo>
                  <a:cubicBezTo>
                    <a:pt x="2490" y="1728"/>
                    <a:pt x="2422" y="1750"/>
                    <a:pt x="2332" y="1773"/>
                  </a:cubicBezTo>
                  <a:cubicBezTo>
                    <a:pt x="2311" y="1794"/>
                    <a:pt x="2266" y="1794"/>
                    <a:pt x="2221" y="1818"/>
                  </a:cubicBezTo>
                  <a:cubicBezTo>
                    <a:pt x="1704" y="1974"/>
                    <a:pt x="1301" y="2266"/>
                    <a:pt x="1055" y="2625"/>
                  </a:cubicBezTo>
                  <a:cubicBezTo>
                    <a:pt x="852" y="2894"/>
                    <a:pt x="763" y="3208"/>
                    <a:pt x="673" y="3522"/>
                  </a:cubicBezTo>
                  <a:cubicBezTo>
                    <a:pt x="651" y="3588"/>
                    <a:pt x="607" y="3678"/>
                    <a:pt x="583" y="3746"/>
                  </a:cubicBezTo>
                  <a:cubicBezTo>
                    <a:pt x="538" y="3925"/>
                    <a:pt x="472" y="4081"/>
                    <a:pt x="404" y="4239"/>
                  </a:cubicBezTo>
                  <a:cubicBezTo>
                    <a:pt x="314" y="4463"/>
                    <a:pt x="224" y="4709"/>
                    <a:pt x="158" y="4957"/>
                  </a:cubicBezTo>
                  <a:cubicBezTo>
                    <a:pt x="0" y="5471"/>
                    <a:pt x="0" y="5943"/>
                    <a:pt x="158" y="6323"/>
                  </a:cubicBezTo>
                  <a:cubicBezTo>
                    <a:pt x="203" y="6392"/>
                    <a:pt x="224" y="6458"/>
                    <a:pt x="248" y="6503"/>
                  </a:cubicBezTo>
                  <a:cubicBezTo>
                    <a:pt x="68" y="7199"/>
                    <a:pt x="180" y="7938"/>
                    <a:pt x="538" y="8544"/>
                  </a:cubicBezTo>
                  <a:cubicBezTo>
                    <a:pt x="628" y="8723"/>
                    <a:pt x="786" y="8947"/>
                    <a:pt x="1076" y="9059"/>
                  </a:cubicBezTo>
                  <a:cubicBezTo>
                    <a:pt x="1166" y="9082"/>
                    <a:pt x="1279" y="9104"/>
                    <a:pt x="1390" y="9104"/>
                  </a:cubicBezTo>
                  <a:cubicBezTo>
                    <a:pt x="1548" y="9104"/>
                    <a:pt x="1704" y="9059"/>
                    <a:pt x="1862" y="9014"/>
                  </a:cubicBezTo>
                  <a:cubicBezTo>
                    <a:pt x="2018" y="8947"/>
                    <a:pt x="2153" y="8858"/>
                    <a:pt x="2287" y="8745"/>
                  </a:cubicBezTo>
                  <a:cubicBezTo>
                    <a:pt x="2422" y="8790"/>
                    <a:pt x="2580" y="8813"/>
                    <a:pt x="2736" y="8834"/>
                  </a:cubicBezTo>
                  <a:lnTo>
                    <a:pt x="2849" y="8834"/>
                  </a:lnTo>
                  <a:cubicBezTo>
                    <a:pt x="3162" y="8834"/>
                    <a:pt x="3453" y="8745"/>
                    <a:pt x="3677" y="8589"/>
                  </a:cubicBezTo>
                  <a:cubicBezTo>
                    <a:pt x="3767" y="8499"/>
                    <a:pt x="3835" y="8431"/>
                    <a:pt x="3901" y="8341"/>
                  </a:cubicBezTo>
                  <a:cubicBezTo>
                    <a:pt x="4059" y="8386"/>
                    <a:pt x="4239" y="8431"/>
                    <a:pt x="4418" y="8431"/>
                  </a:cubicBezTo>
                  <a:cubicBezTo>
                    <a:pt x="4463" y="8454"/>
                    <a:pt x="4484" y="8454"/>
                    <a:pt x="4529" y="8454"/>
                  </a:cubicBezTo>
                  <a:cubicBezTo>
                    <a:pt x="4843" y="8454"/>
                    <a:pt x="5136" y="8365"/>
                    <a:pt x="5336" y="8185"/>
                  </a:cubicBezTo>
                  <a:cubicBezTo>
                    <a:pt x="5494" y="8051"/>
                    <a:pt x="5605" y="7893"/>
                    <a:pt x="5695" y="7758"/>
                  </a:cubicBezTo>
                  <a:cubicBezTo>
                    <a:pt x="5988" y="7713"/>
                    <a:pt x="6212" y="7669"/>
                    <a:pt x="6436" y="7602"/>
                  </a:cubicBezTo>
                  <a:cubicBezTo>
                    <a:pt x="6929" y="7444"/>
                    <a:pt x="7333" y="7154"/>
                    <a:pt x="7557" y="6772"/>
                  </a:cubicBezTo>
                  <a:cubicBezTo>
                    <a:pt x="7803" y="6392"/>
                    <a:pt x="7826" y="5943"/>
                    <a:pt x="7848" y="5471"/>
                  </a:cubicBezTo>
                  <a:cubicBezTo>
                    <a:pt x="7871" y="4463"/>
                    <a:pt x="7848" y="3409"/>
                    <a:pt x="7803" y="2377"/>
                  </a:cubicBezTo>
                  <a:cubicBezTo>
                    <a:pt x="8251" y="1593"/>
                    <a:pt x="8633" y="853"/>
                    <a:pt x="8947" y="135"/>
                  </a:cubicBezTo>
                  <a:lnTo>
                    <a:pt x="8947" y="135"/>
                  </a:lnTo>
                  <a:cubicBezTo>
                    <a:pt x="8857" y="159"/>
                    <a:pt x="8744" y="180"/>
                    <a:pt x="8633" y="203"/>
                  </a:cubicBezTo>
                  <a:cubicBezTo>
                    <a:pt x="7811" y="373"/>
                    <a:pt x="6975" y="458"/>
                    <a:pt x="6142" y="458"/>
                  </a:cubicBezTo>
                  <a:cubicBezTo>
                    <a:pt x="5112" y="458"/>
                    <a:pt x="4086" y="329"/>
                    <a:pt x="3094" y="69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5;p65">
              <a:extLst>
                <a:ext uri="{FF2B5EF4-FFF2-40B4-BE49-F238E27FC236}">
                  <a16:creationId xmlns:a16="http://schemas.microsoft.com/office/drawing/2014/main" id="{34C0928D-E149-EE4B-17CA-218CC51E5564}"/>
                </a:ext>
              </a:extLst>
            </p:cNvPr>
            <p:cNvSpPr/>
            <p:nvPr/>
          </p:nvSpPr>
          <p:spPr>
            <a:xfrm>
              <a:off x="7769375" y="987725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683" y="0"/>
                  </a:moveTo>
                  <a:lnTo>
                    <a:pt x="1593" y="225"/>
                  </a:lnTo>
                  <a:cubicBezTo>
                    <a:pt x="0" y="3767"/>
                    <a:pt x="1211" y="9372"/>
                    <a:pt x="1659" y="11098"/>
                  </a:cubicBezTo>
                  <a:cubicBezTo>
                    <a:pt x="1166" y="12533"/>
                    <a:pt x="1189" y="14125"/>
                    <a:pt x="1727" y="15492"/>
                  </a:cubicBezTo>
                  <a:lnTo>
                    <a:pt x="1996" y="16099"/>
                  </a:lnTo>
                  <a:cubicBezTo>
                    <a:pt x="2108" y="16278"/>
                    <a:pt x="2197" y="16434"/>
                    <a:pt x="2310" y="16613"/>
                  </a:cubicBezTo>
                  <a:cubicBezTo>
                    <a:pt x="2377" y="16703"/>
                    <a:pt x="2466" y="16816"/>
                    <a:pt x="2535" y="16927"/>
                  </a:cubicBezTo>
                  <a:cubicBezTo>
                    <a:pt x="2669" y="17107"/>
                    <a:pt x="2825" y="17264"/>
                    <a:pt x="2983" y="17444"/>
                  </a:cubicBezTo>
                  <a:cubicBezTo>
                    <a:pt x="3139" y="17600"/>
                    <a:pt x="3297" y="17779"/>
                    <a:pt x="3476" y="17937"/>
                  </a:cubicBezTo>
                  <a:cubicBezTo>
                    <a:pt x="3656" y="17914"/>
                    <a:pt x="3812" y="17892"/>
                    <a:pt x="3991" y="17869"/>
                  </a:cubicBezTo>
                  <a:cubicBezTo>
                    <a:pt x="6457" y="17600"/>
                    <a:pt x="8924" y="16861"/>
                    <a:pt x="11166" y="15785"/>
                  </a:cubicBezTo>
                  <a:cubicBezTo>
                    <a:pt x="11682" y="15537"/>
                    <a:pt x="12197" y="15268"/>
                    <a:pt x="12690" y="14977"/>
                  </a:cubicBezTo>
                  <a:cubicBezTo>
                    <a:pt x="12669" y="14753"/>
                    <a:pt x="12646" y="14529"/>
                    <a:pt x="12601" y="14305"/>
                  </a:cubicBezTo>
                  <a:cubicBezTo>
                    <a:pt x="12579" y="14147"/>
                    <a:pt x="12556" y="13991"/>
                    <a:pt x="12511" y="13856"/>
                  </a:cubicBezTo>
                  <a:cubicBezTo>
                    <a:pt x="12489" y="13677"/>
                    <a:pt x="12445" y="13498"/>
                    <a:pt x="12400" y="13318"/>
                  </a:cubicBezTo>
                  <a:cubicBezTo>
                    <a:pt x="12355" y="13184"/>
                    <a:pt x="12332" y="13026"/>
                    <a:pt x="12287" y="12870"/>
                  </a:cubicBezTo>
                  <a:cubicBezTo>
                    <a:pt x="12063" y="12152"/>
                    <a:pt x="11794" y="11457"/>
                    <a:pt x="11480" y="10784"/>
                  </a:cubicBezTo>
                  <a:cubicBezTo>
                    <a:pt x="11255" y="10359"/>
                    <a:pt x="11010" y="9932"/>
                    <a:pt x="10741" y="9528"/>
                  </a:cubicBezTo>
                  <a:cubicBezTo>
                    <a:pt x="10762" y="9148"/>
                    <a:pt x="10741" y="8745"/>
                    <a:pt x="10717" y="8341"/>
                  </a:cubicBezTo>
                  <a:cubicBezTo>
                    <a:pt x="10672" y="7735"/>
                    <a:pt x="10583" y="7107"/>
                    <a:pt x="10472" y="6502"/>
                  </a:cubicBezTo>
                  <a:cubicBezTo>
                    <a:pt x="10337" y="5806"/>
                    <a:pt x="10113" y="4910"/>
                    <a:pt x="9485" y="4215"/>
                  </a:cubicBezTo>
                  <a:cubicBezTo>
                    <a:pt x="8499" y="3071"/>
                    <a:pt x="5494" y="1233"/>
                    <a:pt x="1928" y="67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6;p65">
              <a:extLst>
                <a:ext uri="{FF2B5EF4-FFF2-40B4-BE49-F238E27FC236}">
                  <a16:creationId xmlns:a16="http://schemas.microsoft.com/office/drawing/2014/main" id="{A5B5EF5D-E2F8-57B5-68B1-A0A72D4BDCF1}"/>
                </a:ext>
              </a:extLst>
            </p:cNvPr>
            <p:cNvSpPr/>
            <p:nvPr/>
          </p:nvSpPr>
          <p:spPr>
            <a:xfrm>
              <a:off x="7832725" y="1334125"/>
              <a:ext cx="251675" cy="89700"/>
            </a:xfrm>
            <a:custGeom>
              <a:avLst/>
              <a:gdLst/>
              <a:ahLst/>
              <a:cxnLst/>
              <a:rect l="l" t="t" r="r" b="b"/>
              <a:pathLst>
                <a:path w="10067" h="3588" extrusionOk="0">
                  <a:moveTo>
                    <a:pt x="9977" y="0"/>
                  </a:moveTo>
                  <a:lnTo>
                    <a:pt x="9103" y="470"/>
                  </a:lnTo>
                  <a:cubicBezTo>
                    <a:pt x="8228" y="919"/>
                    <a:pt x="7331" y="1301"/>
                    <a:pt x="6413" y="1660"/>
                  </a:cubicBezTo>
                  <a:cubicBezTo>
                    <a:pt x="4574" y="2332"/>
                    <a:pt x="2668" y="2802"/>
                    <a:pt x="718" y="3005"/>
                  </a:cubicBezTo>
                  <a:cubicBezTo>
                    <a:pt x="471" y="3026"/>
                    <a:pt x="246" y="3050"/>
                    <a:pt x="1" y="3071"/>
                  </a:cubicBezTo>
                  <a:cubicBezTo>
                    <a:pt x="135" y="3251"/>
                    <a:pt x="291" y="3408"/>
                    <a:pt x="449" y="3588"/>
                  </a:cubicBezTo>
                  <a:cubicBezTo>
                    <a:pt x="1412" y="3498"/>
                    <a:pt x="2399" y="3340"/>
                    <a:pt x="3364" y="3139"/>
                  </a:cubicBezTo>
                  <a:cubicBezTo>
                    <a:pt x="5313" y="2691"/>
                    <a:pt x="7197" y="2018"/>
                    <a:pt x="8990" y="1053"/>
                  </a:cubicBezTo>
                  <a:cubicBezTo>
                    <a:pt x="9349" y="874"/>
                    <a:pt x="9708" y="673"/>
                    <a:pt x="10067" y="449"/>
                  </a:cubicBezTo>
                  <a:cubicBezTo>
                    <a:pt x="10045" y="291"/>
                    <a:pt x="10022" y="135"/>
                    <a:pt x="9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7;p65">
              <a:extLst>
                <a:ext uri="{FF2B5EF4-FFF2-40B4-BE49-F238E27FC236}">
                  <a16:creationId xmlns:a16="http://schemas.microsoft.com/office/drawing/2014/main" id="{6811C110-C32B-662D-5EA2-CED3C4755293}"/>
                </a:ext>
              </a:extLst>
            </p:cNvPr>
            <p:cNvSpPr/>
            <p:nvPr/>
          </p:nvSpPr>
          <p:spPr>
            <a:xfrm>
              <a:off x="7819275" y="1309450"/>
              <a:ext cx="260100" cy="93625"/>
            </a:xfrm>
            <a:custGeom>
              <a:avLst/>
              <a:gdLst/>
              <a:ahLst/>
              <a:cxnLst/>
              <a:rect l="l" t="t" r="r" b="b"/>
              <a:pathLst>
                <a:path w="10404" h="3745" extrusionOk="0">
                  <a:moveTo>
                    <a:pt x="10291" y="1"/>
                  </a:moveTo>
                  <a:cubicBezTo>
                    <a:pt x="10090" y="112"/>
                    <a:pt x="9887" y="202"/>
                    <a:pt x="9686" y="315"/>
                  </a:cubicBezTo>
                  <a:cubicBezTo>
                    <a:pt x="8676" y="808"/>
                    <a:pt x="7645" y="1233"/>
                    <a:pt x="6592" y="1615"/>
                  </a:cubicBezTo>
                  <a:cubicBezTo>
                    <a:pt x="4485" y="2378"/>
                    <a:pt x="2287" y="2916"/>
                    <a:pt x="67" y="3206"/>
                  </a:cubicBezTo>
                  <a:cubicBezTo>
                    <a:pt x="45" y="3206"/>
                    <a:pt x="22" y="3230"/>
                    <a:pt x="0" y="3230"/>
                  </a:cubicBezTo>
                  <a:cubicBezTo>
                    <a:pt x="112" y="3409"/>
                    <a:pt x="201" y="3565"/>
                    <a:pt x="314" y="3744"/>
                  </a:cubicBezTo>
                  <a:cubicBezTo>
                    <a:pt x="1256" y="3610"/>
                    <a:pt x="2174" y="3454"/>
                    <a:pt x="3095" y="3230"/>
                  </a:cubicBezTo>
                  <a:cubicBezTo>
                    <a:pt x="5337" y="2713"/>
                    <a:pt x="7511" y="1929"/>
                    <a:pt x="9552" y="898"/>
                  </a:cubicBezTo>
                  <a:cubicBezTo>
                    <a:pt x="9842" y="763"/>
                    <a:pt x="10135" y="605"/>
                    <a:pt x="10404" y="449"/>
                  </a:cubicBezTo>
                  <a:cubicBezTo>
                    <a:pt x="10359" y="315"/>
                    <a:pt x="10336" y="157"/>
                    <a:pt x="10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8;p65">
              <a:extLst>
                <a:ext uri="{FF2B5EF4-FFF2-40B4-BE49-F238E27FC236}">
                  <a16:creationId xmlns:a16="http://schemas.microsoft.com/office/drawing/2014/main" id="{40E87FDF-CFBB-9931-61EB-8499A03CC3D0}"/>
                </a:ext>
              </a:extLst>
            </p:cNvPr>
            <p:cNvSpPr/>
            <p:nvPr/>
          </p:nvSpPr>
          <p:spPr>
            <a:xfrm>
              <a:off x="7098975" y="1029750"/>
              <a:ext cx="304425" cy="847125"/>
            </a:xfrm>
            <a:custGeom>
              <a:avLst/>
              <a:gdLst/>
              <a:ahLst/>
              <a:cxnLst/>
              <a:rect l="l" t="t" r="r" b="b"/>
              <a:pathLst>
                <a:path w="12177" h="33885" extrusionOk="0">
                  <a:moveTo>
                    <a:pt x="10741" y="0"/>
                  </a:moveTo>
                  <a:cubicBezTo>
                    <a:pt x="8948" y="382"/>
                    <a:pt x="7220" y="987"/>
                    <a:pt x="5561" y="1772"/>
                  </a:cubicBezTo>
                  <a:cubicBezTo>
                    <a:pt x="5046" y="2018"/>
                    <a:pt x="4530" y="2287"/>
                    <a:pt x="4126" y="2714"/>
                  </a:cubicBezTo>
                  <a:cubicBezTo>
                    <a:pt x="3567" y="3297"/>
                    <a:pt x="3319" y="4104"/>
                    <a:pt x="3140" y="4888"/>
                  </a:cubicBezTo>
                  <a:cubicBezTo>
                    <a:pt x="2939" y="5898"/>
                    <a:pt x="2804" y="6906"/>
                    <a:pt x="2781" y="7937"/>
                  </a:cubicBezTo>
                  <a:cubicBezTo>
                    <a:pt x="1301" y="10089"/>
                    <a:pt x="517" y="12714"/>
                    <a:pt x="607" y="15314"/>
                  </a:cubicBezTo>
                  <a:lnTo>
                    <a:pt x="472" y="15449"/>
                  </a:lnTo>
                  <a:lnTo>
                    <a:pt x="449" y="15470"/>
                  </a:lnTo>
                  <a:cubicBezTo>
                    <a:pt x="315" y="15605"/>
                    <a:pt x="159" y="15763"/>
                    <a:pt x="114" y="15942"/>
                  </a:cubicBezTo>
                  <a:cubicBezTo>
                    <a:pt x="1" y="16278"/>
                    <a:pt x="203" y="16615"/>
                    <a:pt x="428" y="16861"/>
                  </a:cubicBezTo>
                  <a:cubicBezTo>
                    <a:pt x="428" y="16884"/>
                    <a:pt x="449" y="16884"/>
                    <a:pt x="449" y="16905"/>
                  </a:cubicBezTo>
                  <a:cubicBezTo>
                    <a:pt x="90" y="18812"/>
                    <a:pt x="248" y="20851"/>
                    <a:pt x="763" y="22713"/>
                  </a:cubicBezTo>
                  <a:cubicBezTo>
                    <a:pt x="1211" y="24349"/>
                    <a:pt x="1929" y="25897"/>
                    <a:pt x="2736" y="27353"/>
                  </a:cubicBezTo>
                  <a:cubicBezTo>
                    <a:pt x="2646" y="28408"/>
                    <a:pt x="2602" y="29461"/>
                    <a:pt x="2602" y="30516"/>
                  </a:cubicBezTo>
                  <a:cubicBezTo>
                    <a:pt x="2602" y="30919"/>
                    <a:pt x="2602" y="31344"/>
                    <a:pt x="2804" y="31682"/>
                  </a:cubicBezTo>
                  <a:cubicBezTo>
                    <a:pt x="3005" y="32040"/>
                    <a:pt x="3387" y="32265"/>
                    <a:pt x="3767" y="32399"/>
                  </a:cubicBezTo>
                  <a:cubicBezTo>
                    <a:pt x="4036" y="32489"/>
                    <a:pt x="4306" y="32534"/>
                    <a:pt x="4575" y="32555"/>
                  </a:cubicBezTo>
                  <a:cubicBezTo>
                    <a:pt x="4598" y="32578"/>
                    <a:pt x="4619" y="32600"/>
                    <a:pt x="4643" y="32645"/>
                  </a:cubicBezTo>
                  <a:cubicBezTo>
                    <a:pt x="4709" y="32779"/>
                    <a:pt x="4799" y="32914"/>
                    <a:pt x="4933" y="33027"/>
                  </a:cubicBezTo>
                  <a:cubicBezTo>
                    <a:pt x="5136" y="33183"/>
                    <a:pt x="5405" y="33228"/>
                    <a:pt x="5674" y="33228"/>
                  </a:cubicBezTo>
                  <a:cubicBezTo>
                    <a:pt x="5898" y="33206"/>
                    <a:pt x="6122" y="33138"/>
                    <a:pt x="6323" y="33072"/>
                  </a:cubicBezTo>
                  <a:cubicBezTo>
                    <a:pt x="6392" y="33183"/>
                    <a:pt x="6481" y="33317"/>
                    <a:pt x="6592" y="33407"/>
                  </a:cubicBezTo>
                  <a:cubicBezTo>
                    <a:pt x="6765" y="33559"/>
                    <a:pt x="7000" y="33615"/>
                    <a:pt x="7219" y="33615"/>
                  </a:cubicBezTo>
                  <a:cubicBezTo>
                    <a:pt x="7258" y="33615"/>
                    <a:pt x="7296" y="33613"/>
                    <a:pt x="7333" y="33610"/>
                  </a:cubicBezTo>
                  <a:cubicBezTo>
                    <a:pt x="7513" y="33610"/>
                    <a:pt x="7692" y="33565"/>
                    <a:pt x="7871" y="33497"/>
                  </a:cubicBezTo>
                  <a:cubicBezTo>
                    <a:pt x="8006" y="33631"/>
                    <a:pt x="8162" y="33721"/>
                    <a:pt x="8341" y="33811"/>
                  </a:cubicBezTo>
                  <a:cubicBezTo>
                    <a:pt x="8449" y="33852"/>
                    <a:pt x="8573" y="33884"/>
                    <a:pt x="8694" y="33884"/>
                  </a:cubicBezTo>
                  <a:cubicBezTo>
                    <a:pt x="8774" y="33884"/>
                    <a:pt x="8853" y="33870"/>
                    <a:pt x="8924" y="33834"/>
                  </a:cubicBezTo>
                  <a:cubicBezTo>
                    <a:pt x="9104" y="33766"/>
                    <a:pt x="9238" y="33610"/>
                    <a:pt x="9351" y="33452"/>
                  </a:cubicBezTo>
                  <a:cubicBezTo>
                    <a:pt x="9710" y="32869"/>
                    <a:pt x="9800" y="32130"/>
                    <a:pt x="9620" y="31479"/>
                  </a:cubicBezTo>
                  <a:cubicBezTo>
                    <a:pt x="9665" y="31413"/>
                    <a:pt x="9710" y="31344"/>
                    <a:pt x="9755" y="31255"/>
                  </a:cubicBezTo>
                  <a:cubicBezTo>
                    <a:pt x="9911" y="30874"/>
                    <a:pt x="9889" y="30448"/>
                    <a:pt x="9776" y="30022"/>
                  </a:cubicBezTo>
                  <a:cubicBezTo>
                    <a:pt x="9687" y="29619"/>
                    <a:pt x="9507" y="29237"/>
                    <a:pt x="9373" y="28833"/>
                  </a:cubicBezTo>
                  <a:cubicBezTo>
                    <a:pt x="9283" y="28474"/>
                    <a:pt x="9193" y="28094"/>
                    <a:pt x="8992" y="27780"/>
                  </a:cubicBezTo>
                  <a:cubicBezTo>
                    <a:pt x="8745" y="27398"/>
                    <a:pt x="8320" y="27153"/>
                    <a:pt x="7871" y="27040"/>
                  </a:cubicBezTo>
                  <a:cubicBezTo>
                    <a:pt x="7737" y="26995"/>
                    <a:pt x="7602" y="26973"/>
                    <a:pt x="7489" y="26950"/>
                  </a:cubicBezTo>
                  <a:cubicBezTo>
                    <a:pt x="7310" y="26143"/>
                    <a:pt x="7220" y="25314"/>
                    <a:pt x="7199" y="24484"/>
                  </a:cubicBezTo>
                  <a:cubicBezTo>
                    <a:pt x="7602" y="23610"/>
                    <a:pt x="7961" y="22713"/>
                    <a:pt x="8162" y="21772"/>
                  </a:cubicBezTo>
                  <a:cubicBezTo>
                    <a:pt x="8454" y="20403"/>
                    <a:pt x="8431" y="18947"/>
                    <a:pt x="7871" y="17691"/>
                  </a:cubicBezTo>
                  <a:cubicBezTo>
                    <a:pt x="7983" y="17377"/>
                    <a:pt x="8140" y="17085"/>
                    <a:pt x="8320" y="16794"/>
                  </a:cubicBezTo>
                  <a:lnTo>
                    <a:pt x="8790" y="16525"/>
                  </a:lnTo>
                  <a:cubicBezTo>
                    <a:pt x="9821" y="15829"/>
                    <a:pt x="10673" y="14843"/>
                    <a:pt x="11145" y="13722"/>
                  </a:cubicBezTo>
                  <a:cubicBezTo>
                    <a:pt x="11728" y="12376"/>
                    <a:pt x="11773" y="10807"/>
                    <a:pt x="11301" y="9417"/>
                  </a:cubicBezTo>
                  <a:cubicBezTo>
                    <a:pt x="12176" y="6346"/>
                    <a:pt x="11997" y="2960"/>
                    <a:pt x="10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9;p65">
              <a:extLst>
                <a:ext uri="{FF2B5EF4-FFF2-40B4-BE49-F238E27FC236}">
                  <a16:creationId xmlns:a16="http://schemas.microsoft.com/office/drawing/2014/main" id="{CF8B04AC-5329-DAF4-C4C0-32415EC52F04}"/>
                </a:ext>
              </a:extLst>
            </p:cNvPr>
            <p:cNvSpPr/>
            <p:nvPr/>
          </p:nvSpPr>
          <p:spPr>
            <a:xfrm>
              <a:off x="7134850" y="1660350"/>
              <a:ext cx="218625" cy="222525"/>
            </a:xfrm>
            <a:custGeom>
              <a:avLst/>
              <a:gdLst/>
              <a:ahLst/>
              <a:cxnLst/>
              <a:rect l="l" t="t" r="r" b="b"/>
              <a:pathLst>
                <a:path w="8745" h="8901" extrusionOk="0">
                  <a:moveTo>
                    <a:pt x="1593" y="3991"/>
                  </a:moveTo>
                  <a:cubicBezTo>
                    <a:pt x="2370" y="4185"/>
                    <a:pt x="3168" y="4282"/>
                    <a:pt x="3972" y="4282"/>
                  </a:cubicBezTo>
                  <a:cubicBezTo>
                    <a:pt x="4561" y="4282"/>
                    <a:pt x="5153" y="4230"/>
                    <a:pt x="5740" y="4126"/>
                  </a:cubicBezTo>
                  <a:cubicBezTo>
                    <a:pt x="5830" y="5023"/>
                    <a:pt x="5875" y="5941"/>
                    <a:pt x="5830" y="6838"/>
                  </a:cubicBezTo>
                  <a:cubicBezTo>
                    <a:pt x="5616" y="6852"/>
                    <a:pt x="5401" y="6859"/>
                    <a:pt x="5186" y="6859"/>
                  </a:cubicBezTo>
                  <a:cubicBezTo>
                    <a:pt x="4007" y="6859"/>
                    <a:pt x="2824" y="6651"/>
                    <a:pt x="1705" y="6233"/>
                  </a:cubicBezTo>
                  <a:cubicBezTo>
                    <a:pt x="1525" y="5516"/>
                    <a:pt x="1504" y="4754"/>
                    <a:pt x="1593" y="3991"/>
                  </a:cubicBezTo>
                  <a:close/>
                  <a:moveTo>
                    <a:pt x="6078" y="0"/>
                  </a:moveTo>
                  <a:cubicBezTo>
                    <a:pt x="4958" y="162"/>
                    <a:pt x="3831" y="241"/>
                    <a:pt x="2704" y="241"/>
                  </a:cubicBezTo>
                  <a:cubicBezTo>
                    <a:pt x="1801" y="241"/>
                    <a:pt x="899" y="190"/>
                    <a:pt x="1" y="90"/>
                  </a:cubicBezTo>
                  <a:lnTo>
                    <a:pt x="1" y="90"/>
                  </a:lnTo>
                  <a:cubicBezTo>
                    <a:pt x="293" y="763"/>
                    <a:pt x="628" y="1457"/>
                    <a:pt x="1032" y="2174"/>
                  </a:cubicBezTo>
                  <a:cubicBezTo>
                    <a:pt x="966" y="3206"/>
                    <a:pt x="921" y="4260"/>
                    <a:pt x="897" y="5268"/>
                  </a:cubicBezTo>
                  <a:cubicBezTo>
                    <a:pt x="897" y="5740"/>
                    <a:pt x="921" y="6189"/>
                    <a:pt x="1145" y="6569"/>
                  </a:cubicBezTo>
                  <a:cubicBezTo>
                    <a:pt x="1346" y="6951"/>
                    <a:pt x="1749" y="7241"/>
                    <a:pt x="2266" y="7399"/>
                  </a:cubicBezTo>
                  <a:cubicBezTo>
                    <a:pt x="2467" y="7466"/>
                    <a:pt x="2691" y="7510"/>
                    <a:pt x="2984" y="7555"/>
                  </a:cubicBezTo>
                  <a:cubicBezTo>
                    <a:pt x="3073" y="7690"/>
                    <a:pt x="3163" y="7848"/>
                    <a:pt x="3319" y="7982"/>
                  </a:cubicBezTo>
                  <a:cubicBezTo>
                    <a:pt x="3522" y="8162"/>
                    <a:pt x="3812" y="8251"/>
                    <a:pt x="4126" y="8251"/>
                  </a:cubicBezTo>
                  <a:cubicBezTo>
                    <a:pt x="4171" y="8251"/>
                    <a:pt x="4216" y="8251"/>
                    <a:pt x="4261" y="8228"/>
                  </a:cubicBezTo>
                  <a:cubicBezTo>
                    <a:pt x="4440" y="8228"/>
                    <a:pt x="4619" y="8183"/>
                    <a:pt x="4777" y="8138"/>
                  </a:cubicBezTo>
                  <a:cubicBezTo>
                    <a:pt x="4844" y="8228"/>
                    <a:pt x="4912" y="8296"/>
                    <a:pt x="5001" y="8386"/>
                  </a:cubicBezTo>
                  <a:cubicBezTo>
                    <a:pt x="5202" y="8542"/>
                    <a:pt x="5495" y="8631"/>
                    <a:pt x="5809" y="8631"/>
                  </a:cubicBezTo>
                  <a:lnTo>
                    <a:pt x="5920" y="8631"/>
                  </a:lnTo>
                  <a:cubicBezTo>
                    <a:pt x="6078" y="8610"/>
                    <a:pt x="6234" y="8587"/>
                    <a:pt x="6368" y="8542"/>
                  </a:cubicBezTo>
                  <a:cubicBezTo>
                    <a:pt x="6503" y="8655"/>
                    <a:pt x="6637" y="8744"/>
                    <a:pt x="6795" y="8811"/>
                  </a:cubicBezTo>
                  <a:cubicBezTo>
                    <a:pt x="6951" y="8856"/>
                    <a:pt x="7109" y="8901"/>
                    <a:pt x="7265" y="8901"/>
                  </a:cubicBezTo>
                  <a:cubicBezTo>
                    <a:pt x="7378" y="8901"/>
                    <a:pt x="7489" y="8879"/>
                    <a:pt x="7579" y="8856"/>
                  </a:cubicBezTo>
                  <a:cubicBezTo>
                    <a:pt x="7871" y="8744"/>
                    <a:pt x="8027" y="8520"/>
                    <a:pt x="8140" y="8341"/>
                  </a:cubicBezTo>
                  <a:cubicBezTo>
                    <a:pt x="8499" y="7735"/>
                    <a:pt x="8634" y="6996"/>
                    <a:pt x="8454" y="6300"/>
                  </a:cubicBezTo>
                  <a:cubicBezTo>
                    <a:pt x="8499" y="6255"/>
                    <a:pt x="8521" y="6189"/>
                    <a:pt x="8544" y="6120"/>
                  </a:cubicBezTo>
                  <a:cubicBezTo>
                    <a:pt x="8723" y="5740"/>
                    <a:pt x="8745" y="5268"/>
                    <a:pt x="8610" y="4754"/>
                  </a:cubicBezTo>
                  <a:cubicBezTo>
                    <a:pt x="8544" y="4506"/>
                    <a:pt x="8454" y="4260"/>
                    <a:pt x="8365" y="4036"/>
                  </a:cubicBezTo>
                  <a:cubicBezTo>
                    <a:pt x="8296" y="3878"/>
                    <a:pt x="8252" y="3722"/>
                    <a:pt x="8207" y="3543"/>
                  </a:cubicBezTo>
                  <a:cubicBezTo>
                    <a:pt x="8162" y="3475"/>
                    <a:pt x="8140" y="3385"/>
                    <a:pt x="8140" y="3319"/>
                  </a:cubicBezTo>
                  <a:cubicBezTo>
                    <a:pt x="8051" y="3005"/>
                    <a:pt x="7961" y="2691"/>
                    <a:pt x="7782" y="2422"/>
                  </a:cubicBezTo>
                  <a:cubicBezTo>
                    <a:pt x="7513" y="2040"/>
                    <a:pt x="7064" y="1726"/>
                    <a:pt x="6503" y="1570"/>
                  </a:cubicBezTo>
                  <a:cubicBezTo>
                    <a:pt x="6436" y="1547"/>
                    <a:pt x="6347" y="1525"/>
                    <a:pt x="6278" y="1502"/>
                  </a:cubicBezTo>
                  <a:cubicBezTo>
                    <a:pt x="6167" y="1008"/>
                    <a:pt x="6099" y="515"/>
                    <a:pt x="607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0;p65">
              <a:extLst>
                <a:ext uri="{FF2B5EF4-FFF2-40B4-BE49-F238E27FC236}">
                  <a16:creationId xmlns:a16="http://schemas.microsoft.com/office/drawing/2014/main" id="{E5C38242-92C0-7E32-BBD9-059CCA11A9B7}"/>
                </a:ext>
              </a:extLst>
            </p:cNvPr>
            <p:cNvSpPr/>
            <p:nvPr/>
          </p:nvSpPr>
          <p:spPr>
            <a:xfrm>
              <a:off x="7107950" y="1021900"/>
              <a:ext cx="302175" cy="408325"/>
            </a:xfrm>
            <a:custGeom>
              <a:avLst/>
              <a:gdLst/>
              <a:ahLst/>
              <a:cxnLst/>
              <a:rect l="l" t="t" r="r" b="b"/>
              <a:pathLst>
                <a:path w="12087" h="16333" extrusionOk="0">
                  <a:moveTo>
                    <a:pt x="10562" y="0"/>
                  </a:moveTo>
                  <a:lnTo>
                    <a:pt x="10337" y="45"/>
                  </a:lnTo>
                  <a:cubicBezTo>
                    <a:pt x="8520" y="449"/>
                    <a:pt x="6750" y="1055"/>
                    <a:pt x="5091" y="1839"/>
                  </a:cubicBezTo>
                  <a:cubicBezTo>
                    <a:pt x="4598" y="2086"/>
                    <a:pt x="4015" y="2377"/>
                    <a:pt x="3566" y="2848"/>
                  </a:cubicBezTo>
                  <a:cubicBezTo>
                    <a:pt x="2960" y="3498"/>
                    <a:pt x="2691" y="4373"/>
                    <a:pt x="2535" y="5135"/>
                  </a:cubicBezTo>
                  <a:cubicBezTo>
                    <a:pt x="2445" y="5561"/>
                    <a:pt x="2356" y="5987"/>
                    <a:pt x="2311" y="6413"/>
                  </a:cubicBezTo>
                  <a:cubicBezTo>
                    <a:pt x="2221" y="6995"/>
                    <a:pt x="2176" y="7578"/>
                    <a:pt x="2176" y="8161"/>
                  </a:cubicBezTo>
                  <a:cubicBezTo>
                    <a:pt x="1728" y="8812"/>
                    <a:pt x="1369" y="9485"/>
                    <a:pt x="1055" y="10179"/>
                  </a:cubicBezTo>
                  <a:cubicBezTo>
                    <a:pt x="696" y="11010"/>
                    <a:pt x="404" y="11883"/>
                    <a:pt x="225" y="12758"/>
                  </a:cubicBezTo>
                  <a:cubicBezTo>
                    <a:pt x="203" y="12915"/>
                    <a:pt x="180" y="13072"/>
                    <a:pt x="135" y="13207"/>
                  </a:cubicBezTo>
                  <a:cubicBezTo>
                    <a:pt x="135" y="13341"/>
                    <a:pt x="113" y="13453"/>
                    <a:pt x="90" y="13587"/>
                  </a:cubicBezTo>
                  <a:cubicBezTo>
                    <a:pt x="69" y="13745"/>
                    <a:pt x="45" y="13901"/>
                    <a:pt x="45" y="14036"/>
                  </a:cubicBezTo>
                  <a:cubicBezTo>
                    <a:pt x="24" y="14215"/>
                    <a:pt x="0" y="14394"/>
                    <a:pt x="0" y="14574"/>
                  </a:cubicBezTo>
                  <a:cubicBezTo>
                    <a:pt x="314" y="14753"/>
                    <a:pt x="628" y="14932"/>
                    <a:pt x="987" y="15067"/>
                  </a:cubicBezTo>
                  <a:cubicBezTo>
                    <a:pt x="2400" y="15695"/>
                    <a:pt x="3970" y="16032"/>
                    <a:pt x="5516" y="16188"/>
                  </a:cubicBezTo>
                  <a:cubicBezTo>
                    <a:pt x="6257" y="16278"/>
                    <a:pt x="6996" y="16301"/>
                    <a:pt x="7737" y="16323"/>
                  </a:cubicBezTo>
                  <a:cubicBezTo>
                    <a:pt x="8125" y="16323"/>
                    <a:pt x="8514" y="16333"/>
                    <a:pt x="8902" y="16333"/>
                  </a:cubicBezTo>
                  <a:cubicBezTo>
                    <a:pt x="9097" y="16333"/>
                    <a:pt x="9291" y="16330"/>
                    <a:pt x="9485" y="16323"/>
                  </a:cubicBezTo>
                  <a:cubicBezTo>
                    <a:pt x="9597" y="16211"/>
                    <a:pt x="9731" y="16098"/>
                    <a:pt x="9844" y="15964"/>
                  </a:cubicBezTo>
                  <a:cubicBezTo>
                    <a:pt x="9979" y="15829"/>
                    <a:pt x="10090" y="15673"/>
                    <a:pt x="10203" y="15539"/>
                  </a:cubicBezTo>
                  <a:cubicBezTo>
                    <a:pt x="10293" y="15426"/>
                    <a:pt x="10359" y="15336"/>
                    <a:pt x="10427" y="15225"/>
                  </a:cubicBezTo>
                  <a:cubicBezTo>
                    <a:pt x="10538" y="15090"/>
                    <a:pt x="10628" y="14932"/>
                    <a:pt x="10718" y="14776"/>
                  </a:cubicBezTo>
                  <a:cubicBezTo>
                    <a:pt x="10831" y="14574"/>
                    <a:pt x="10942" y="14349"/>
                    <a:pt x="11032" y="14125"/>
                  </a:cubicBezTo>
                  <a:cubicBezTo>
                    <a:pt x="11345" y="13386"/>
                    <a:pt x="11503" y="12601"/>
                    <a:pt x="11525" y="11772"/>
                  </a:cubicBezTo>
                  <a:cubicBezTo>
                    <a:pt x="11525" y="11099"/>
                    <a:pt x="11435" y="10382"/>
                    <a:pt x="11234" y="9731"/>
                  </a:cubicBezTo>
                  <a:cubicBezTo>
                    <a:pt x="11234" y="9664"/>
                    <a:pt x="11256" y="9596"/>
                    <a:pt x="11279" y="9551"/>
                  </a:cubicBezTo>
                  <a:cubicBezTo>
                    <a:pt x="12086" y="6457"/>
                    <a:pt x="11862" y="3139"/>
                    <a:pt x="10628" y="203"/>
                  </a:cubicBezTo>
                  <a:lnTo>
                    <a:pt x="1056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1;p65">
              <a:extLst>
                <a:ext uri="{FF2B5EF4-FFF2-40B4-BE49-F238E27FC236}">
                  <a16:creationId xmlns:a16="http://schemas.microsoft.com/office/drawing/2014/main" id="{E6B0DF22-0BD5-37FC-C521-C9153D2D3585}"/>
                </a:ext>
              </a:extLst>
            </p:cNvPr>
            <p:cNvSpPr/>
            <p:nvPr/>
          </p:nvSpPr>
          <p:spPr>
            <a:xfrm>
              <a:off x="7109075" y="1361575"/>
              <a:ext cx="253950" cy="59425"/>
            </a:xfrm>
            <a:custGeom>
              <a:avLst/>
              <a:gdLst/>
              <a:ahLst/>
              <a:cxnLst/>
              <a:rect l="l" t="t" r="r" b="b"/>
              <a:pathLst>
                <a:path w="10158" h="2377" extrusionOk="0">
                  <a:moveTo>
                    <a:pt x="45" y="0"/>
                  </a:moveTo>
                  <a:cubicBezTo>
                    <a:pt x="24" y="158"/>
                    <a:pt x="0" y="293"/>
                    <a:pt x="0" y="449"/>
                  </a:cubicBezTo>
                  <a:cubicBezTo>
                    <a:pt x="2580" y="1772"/>
                    <a:pt x="5674" y="2221"/>
                    <a:pt x="8544" y="2355"/>
                  </a:cubicBezTo>
                  <a:cubicBezTo>
                    <a:pt x="8947" y="2355"/>
                    <a:pt x="9372" y="2377"/>
                    <a:pt x="9799" y="2377"/>
                  </a:cubicBezTo>
                  <a:cubicBezTo>
                    <a:pt x="9934" y="2242"/>
                    <a:pt x="10045" y="2086"/>
                    <a:pt x="10158" y="1928"/>
                  </a:cubicBezTo>
                  <a:cubicBezTo>
                    <a:pt x="8633" y="1907"/>
                    <a:pt x="7085" y="1839"/>
                    <a:pt x="5561" y="1614"/>
                  </a:cubicBezTo>
                  <a:cubicBezTo>
                    <a:pt x="3632" y="1345"/>
                    <a:pt x="1772" y="831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2;p65">
              <a:extLst>
                <a:ext uri="{FF2B5EF4-FFF2-40B4-BE49-F238E27FC236}">
                  <a16:creationId xmlns:a16="http://schemas.microsoft.com/office/drawing/2014/main" id="{7623E502-9F17-6FF4-045B-87BB0F9D4320}"/>
                </a:ext>
              </a:extLst>
            </p:cNvPr>
            <p:cNvSpPr/>
            <p:nvPr/>
          </p:nvSpPr>
          <p:spPr>
            <a:xfrm>
              <a:off x="7111300" y="1340850"/>
              <a:ext cx="264600" cy="61675"/>
            </a:xfrm>
            <a:custGeom>
              <a:avLst/>
              <a:gdLst/>
              <a:ahLst/>
              <a:cxnLst/>
              <a:rect l="l" t="t" r="r" b="b"/>
              <a:pathLst>
                <a:path w="10584" h="2467" extrusionOk="0">
                  <a:moveTo>
                    <a:pt x="91" y="0"/>
                  </a:moveTo>
                  <a:cubicBezTo>
                    <a:pt x="69" y="157"/>
                    <a:pt x="46" y="314"/>
                    <a:pt x="1" y="449"/>
                  </a:cubicBezTo>
                  <a:cubicBezTo>
                    <a:pt x="2849" y="1704"/>
                    <a:pt x="6168" y="2198"/>
                    <a:pt x="9262" y="2399"/>
                  </a:cubicBezTo>
                  <a:cubicBezTo>
                    <a:pt x="9597" y="2422"/>
                    <a:pt x="9956" y="2443"/>
                    <a:pt x="10293" y="2467"/>
                  </a:cubicBezTo>
                  <a:cubicBezTo>
                    <a:pt x="10404" y="2332"/>
                    <a:pt x="10494" y="2174"/>
                    <a:pt x="10584" y="2018"/>
                  </a:cubicBezTo>
                  <a:cubicBezTo>
                    <a:pt x="9014" y="1950"/>
                    <a:pt x="7445" y="1839"/>
                    <a:pt x="5899" y="1591"/>
                  </a:cubicBezTo>
                  <a:cubicBezTo>
                    <a:pt x="3881" y="1301"/>
                    <a:pt x="1929" y="784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3;p65">
              <a:extLst>
                <a:ext uri="{FF2B5EF4-FFF2-40B4-BE49-F238E27FC236}">
                  <a16:creationId xmlns:a16="http://schemas.microsoft.com/office/drawing/2014/main" id="{B97126F6-BCE2-2716-7905-9D053C15F212}"/>
                </a:ext>
              </a:extLst>
            </p:cNvPr>
            <p:cNvSpPr/>
            <p:nvPr/>
          </p:nvSpPr>
          <p:spPr>
            <a:xfrm>
              <a:off x="7073200" y="916525"/>
              <a:ext cx="1007850" cy="864925"/>
            </a:xfrm>
            <a:custGeom>
              <a:avLst/>
              <a:gdLst/>
              <a:ahLst/>
              <a:cxnLst/>
              <a:rect l="l" t="t" r="r" b="b"/>
              <a:pathLst>
                <a:path w="40314" h="34597" extrusionOk="0">
                  <a:moveTo>
                    <a:pt x="21772" y="0"/>
                  </a:moveTo>
                  <a:cubicBezTo>
                    <a:pt x="20941" y="0"/>
                    <a:pt x="20113" y="90"/>
                    <a:pt x="19306" y="224"/>
                  </a:cubicBezTo>
                  <a:cubicBezTo>
                    <a:pt x="17264" y="561"/>
                    <a:pt x="15202" y="1324"/>
                    <a:pt x="13139" y="2511"/>
                  </a:cubicBezTo>
                  <a:cubicBezTo>
                    <a:pt x="8879" y="2780"/>
                    <a:pt x="4529" y="3991"/>
                    <a:pt x="1190" y="6615"/>
                  </a:cubicBezTo>
                  <a:cubicBezTo>
                    <a:pt x="1145" y="6660"/>
                    <a:pt x="1077" y="6705"/>
                    <a:pt x="1032" y="6750"/>
                  </a:cubicBezTo>
                  <a:cubicBezTo>
                    <a:pt x="786" y="6929"/>
                    <a:pt x="538" y="7153"/>
                    <a:pt x="359" y="7422"/>
                  </a:cubicBezTo>
                  <a:cubicBezTo>
                    <a:pt x="293" y="7489"/>
                    <a:pt x="248" y="7578"/>
                    <a:pt x="180" y="7668"/>
                  </a:cubicBezTo>
                  <a:cubicBezTo>
                    <a:pt x="158" y="7758"/>
                    <a:pt x="113" y="7826"/>
                    <a:pt x="90" y="7892"/>
                  </a:cubicBezTo>
                  <a:cubicBezTo>
                    <a:pt x="68" y="7937"/>
                    <a:pt x="68" y="7982"/>
                    <a:pt x="45" y="8027"/>
                  </a:cubicBezTo>
                  <a:cubicBezTo>
                    <a:pt x="24" y="8140"/>
                    <a:pt x="0" y="8274"/>
                    <a:pt x="0" y="8409"/>
                  </a:cubicBezTo>
                  <a:lnTo>
                    <a:pt x="0" y="8565"/>
                  </a:lnTo>
                  <a:cubicBezTo>
                    <a:pt x="24" y="8699"/>
                    <a:pt x="45" y="8834"/>
                    <a:pt x="90" y="8947"/>
                  </a:cubicBezTo>
                  <a:cubicBezTo>
                    <a:pt x="338" y="9596"/>
                    <a:pt x="1010" y="10089"/>
                    <a:pt x="1615" y="10448"/>
                  </a:cubicBezTo>
                  <a:cubicBezTo>
                    <a:pt x="1817" y="10561"/>
                    <a:pt x="2018" y="10672"/>
                    <a:pt x="2221" y="10762"/>
                  </a:cubicBezTo>
                  <a:cubicBezTo>
                    <a:pt x="1952" y="11524"/>
                    <a:pt x="1749" y="12287"/>
                    <a:pt x="1659" y="13072"/>
                  </a:cubicBezTo>
                  <a:cubicBezTo>
                    <a:pt x="1638" y="13273"/>
                    <a:pt x="3746" y="13745"/>
                    <a:pt x="3946" y="13790"/>
                  </a:cubicBezTo>
                  <a:cubicBezTo>
                    <a:pt x="4933" y="14059"/>
                    <a:pt x="5919" y="14328"/>
                    <a:pt x="6906" y="14529"/>
                  </a:cubicBezTo>
                  <a:cubicBezTo>
                    <a:pt x="7736" y="14708"/>
                    <a:pt x="8565" y="14843"/>
                    <a:pt x="9396" y="14932"/>
                  </a:cubicBezTo>
                  <a:cubicBezTo>
                    <a:pt x="9552" y="15359"/>
                    <a:pt x="9731" y="15763"/>
                    <a:pt x="9934" y="16143"/>
                  </a:cubicBezTo>
                  <a:cubicBezTo>
                    <a:pt x="9979" y="17243"/>
                    <a:pt x="10472" y="18319"/>
                    <a:pt x="11166" y="19327"/>
                  </a:cubicBezTo>
                  <a:cubicBezTo>
                    <a:pt x="12377" y="21099"/>
                    <a:pt x="14260" y="22713"/>
                    <a:pt x="15584" y="24170"/>
                  </a:cubicBezTo>
                  <a:cubicBezTo>
                    <a:pt x="15718" y="25493"/>
                    <a:pt x="15898" y="26839"/>
                    <a:pt x="16122" y="28116"/>
                  </a:cubicBezTo>
                  <a:cubicBezTo>
                    <a:pt x="16233" y="28812"/>
                    <a:pt x="16368" y="29484"/>
                    <a:pt x="16705" y="30089"/>
                  </a:cubicBezTo>
                  <a:cubicBezTo>
                    <a:pt x="17085" y="30830"/>
                    <a:pt x="17758" y="31434"/>
                    <a:pt x="18768" y="32040"/>
                  </a:cubicBezTo>
                  <a:cubicBezTo>
                    <a:pt x="20269" y="32914"/>
                    <a:pt x="19865" y="33834"/>
                    <a:pt x="21928" y="34193"/>
                  </a:cubicBezTo>
                  <a:cubicBezTo>
                    <a:pt x="23745" y="34483"/>
                    <a:pt x="25560" y="34573"/>
                    <a:pt x="26929" y="34596"/>
                  </a:cubicBezTo>
                  <a:lnTo>
                    <a:pt x="27040" y="34596"/>
                  </a:lnTo>
                  <a:lnTo>
                    <a:pt x="27130" y="34551"/>
                  </a:lnTo>
                  <a:cubicBezTo>
                    <a:pt x="27757" y="34327"/>
                    <a:pt x="28385" y="33990"/>
                    <a:pt x="29013" y="33520"/>
                  </a:cubicBezTo>
                  <a:cubicBezTo>
                    <a:pt x="29843" y="32892"/>
                    <a:pt x="30313" y="32220"/>
                    <a:pt x="31009" y="31457"/>
                  </a:cubicBezTo>
                  <a:cubicBezTo>
                    <a:pt x="31434" y="31030"/>
                    <a:pt x="30941" y="28609"/>
                    <a:pt x="30695" y="28005"/>
                  </a:cubicBezTo>
                  <a:lnTo>
                    <a:pt x="30651" y="27892"/>
                  </a:lnTo>
                  <a:cubicBezTo>
                    <a:pt x="30337" y="27040"/>
                    <a:pt x="30337" y="26098"/>
                    <a:pt x="30134" y="25201"/>
                  </a:cubicBezTo>
                  <a:cubicBezTo>
                    <a:pt x="30606" y="23766"/>
                    <a:pt x="31255" y="22241"/>
                    <a:pt x="31838" y="20695"/>
                  </a:cubicBezTo>
                  <a:cubicBezTo>
                    <a:pt x="32376" y="19282"/>
                    <a:pt x="32825" y="17870"/>
                    <a:pt x="32982" y="16502"/>
                  </a:cubicBezTo>
                  <a:cubicBezTo>
                    <a:pt x="33565" y="15897"/>
                    <a:pt x="33990" y="15291"/>
                    <a:pt x="34304" y="14687"/>
                  </a:cubicBezTo>
                  <a:cubicBezTo>
                    <a:pt x="34708" y="14574"/>
                    <a:pt x="35090" y="14484"/>
                    <a:pt x="35494" y="14349"/>
                  </a:cubicBezTo>
                  <a:cubicBezTo>
                    <a:pt x="36053" y="14193"/>
                    <a:pt x="36591" y="14014"/>
                    <a:pt x="37108" y="13766"/>
                  </a:cubicBezTo>
                  <a:cubicBezTo>
                    <a:pt x="37129" y="13766"/>
                    <a:pt x="37174" y="13745"/>
                    <a:pt x="37198" y="13745"/>
                  </a:cubicBezTo>
                  <a:cubicBezTo>
                    <a:pt x="37667" y="13521"/>
                    <a:pt x="38116" y="13273"/>
                    <a:pt x="38564" y="13004"/>
                  </a:cubicBezTo>
                  <a:cubicBezTo>
                    <a:pt x="38789" y="12848"/>
                    <a:pt x="38991" y="12714"/>
                    <a:pt x="39215" y="12579"/>
                  </a:cubicBezTo>
                  <a:cubicBezTo>
                    <a:pt x="39327" y="12489"/>
                    <a:pt x="39416" y="12421"/>
                    <a:pt x="39529" y="12355"/>
                  </a:cubicBezTo>
                  <a:cubicBezTo>
                    <a:pt x="39619" y="12287"/>
                    <a:pt x="39730" y="12242"/>
                    <a:pt x="39775" y="12152"/>
                  </a:cubicBezTo>
                  <a:cubicBezTo>
                    <a:pt x="39820" y="12086"/>
                    <a:pt x="39775" y="11996"/>
                    <a:pt x="39754" y="11928"/>
                  </a:cubicBezTo>
                  <a:cubicBezTo>
                    <a:pt x="39641" y="11727"/>
                    <a:pt x="39529" y="11548"/>
                    <a:pt x="39416" y="11345"/>
                  </a:cubicBezTo>
                  <a:lnTo>
                    <a:pt x="39013" y="10672"/>
                  </a:lnTo>
                  <a:cubicBezTo>
                    <a:pt x="38878" y="10448"/>
                    <a:pt x="38744" y="10224"/>
                    <a:pt x="38564" y="10023"/>
                  </a:cubicBezTo>
                  <a:cubicBezTo>
                    <a:pt x="38902" y="9686"/>
                    <a:pt x="39215" y="9327"/>
                    <a:pt x="39506" y="8968"/>
                  </a:cubicBezTo>
                  <a:cubicBezTo>
                    <a:pt x="39596" y="8857"/>
                    <a:pt x="39664" y="8767"/>
                    <a:pt x="39754" y="8654"/>
                  </a:cubicBezTo>
                  <a:cubicBezTo>
                    <a:pt x="39910" y="8409"/>
                    <a:pt x="40067" y="8161"/>
                    <a:pt x="40179" y="7915"/>
                  </a:cubicBezTo>
                  <a:cubicBezTo>
                    <a:pt x="40268" y="7668"/>
                    <a:pt x="40313" y="7422"/>
                    <a:pt x="40313" y="7175"/>
                  </a:cubicBezTo>
                  <a:cubicBezTo>
                    <a:pt x="40313" y="7085"/>
                    <a:pt x="40313" y="6995"/>
                    <a:pt x="40292" y="6906"/>
                  </a:cubicBezTo>
                  <a:cubicBezTo>
                    <a:pt x="40292" y="6794"/>
                    <a:pt x="40247" y="6705"/>
                    <a:pt x="40223" y="6637"/>
                  </a:cubicBezTo>
                  <a:cubicBezTo>
                    <a:pt x="40202" y="6570"/>
                    <a:pt x="40157" y="6502"/>
                    <a:pt x="40134" y="6436"/>
                  </a:cubicBezTo>
                  <a:cubicBezTo>
                    <a:pt x="40023" y="6233"/>
                    <a:pt x="39888" y="6077"/>
                    <a:pt x="39709" y="5919"/>
                  </a:cubicBezTo>
                  <a:lnTo>
                    <a:pt x="39685" y="5898"/>
                  </a:lnTo>
                  <a:cubicBezTo>
                    <a:pt x="39395" y="5629"/>
                    <a:pt x="39036" y="5404"/>
                    <a:pt x="38699" y="5225"/>
                  </a:cubicBezTo>
                  <a:cubicBezTo>
                    <a:pt x="36053" y="3745"/>
                    <a:pt x="34349" y="2691"/>
                    <a:pt x="30224" y="1883"/>
                  </a:cubicBezTo>
                  <a:cubicBezTo>
                    <a:pt x="27847" y="179"/>
                    <a:pt x="24618" y="0"/>
                    <a:pt x="21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4;p65">
              <a:extLst>
                <a:ext uri="{FF2B5EF4-FFF2-40B4-BE49-F238E27FC236}">
                  <a16:creationId xmlns:a16="http://schemas.microsoft.com/office/drawing/2014/main" id="{B90521F9-37E7-06DF-4B36-F8B4ABFB29AC}"/>
                </a:ext>
              </a:extLst>
            </p:cNvPr>
            <p:cNvSpPr/>
            <p:nvPr/>
          </p:nvSpPr>
          <p:spPr>
            <a:xfrm>
              <a:off x="7401125" y="942500"/>
              <a:ext cx="516825" cy="655325"/>
            </a:xfrm>
            <a:custGeom>
              <a:avLst/>
              <a:gdLst/>
              <a:ahLst/>
              <a:cxnLst/>
              <a:rect l="l" t="t" r="r" b="b"/>
              <a:pathLst>
                <a:path w="20673" h="26213" extrusionOk="0">
                  <a:moveTo>
                    <a:pt x="3498" y="3490"/>
                  </a:moveTo>
                  <a:lnTo>
                    <a:pt x="3498" y="3490"/>
                  </a:lnTo>
                  <a:cubicBezTo>
                    <a:pt x="4260" y="3738"/>
                    <a:pt x="5023" y="3938"/>
                    <a:pt x="5807" y="4096"/>
                  </a:cubicBezTo>
                  <a:cubicBezTo>
                    <a:pt x="6993" y="4335"/>
                    <a:pt x="8198" y="4454"/>
                    <a:pt x="9401" y="4454"/>
                  </a:cubicBezTo>
                  <a:cubicBezTo>
                    <a:pt x="10789" y="4454"/>
                    <a:pt x="12174" y="4296"/>
                    <a:pt x="13519" y="3983"/>
                  </a:cubicBezTo>
                  <a:cubicBezTo>
                    <a:pt x="13968" y="3894"/>
                    <a:pt x="14395" y="3782"/>
                    <a:pt x="14820" y="3648"/>
                  </a:cubicBezTo>
                  <a:lnTo>
                    <a:pt x="14820" y="3648"/>
                  </a:lnTo>
                  <a:cubicBezTo>
                    <a:pt x="14753" y="3738"/>
                    <a:pt x="14685" y="3827"/>
                    <a:pt x="14640" y="3894"/>
                  </a:cubicBezTo>
                  <a:cubicBezTo>
                    <a:pt x="14529" y="4051"/>
                    <a:pt x="14395" y="4208"/>
                    <a:pt x="14282" y="4365"/>
                  </a:cubicBezTo>
                  <a:cubicBezTo>
                    <a:pt x="14081" y="4231"/>
                    <a:pt x="13878" y="4118"/>
                    <a:pt x="13654" y="4051"/>
                  </a:cubicBezTo>
                  <a:cubicBezTo>
                    <a:pt x="13609" y="4051"/>
                    <a:pt x="13588" y="4096"/>
                    <a:pt x="13609" y="4141"/>
                  </a:cubicBezTo>
                  <a:cubicBezTo>
                    <a:pt x="13722" y="4297"/>
                    <a:pt x="13901" y="4387"/>
                    <a:pt x="14057" y="4521"/>
                  </a:cubicBezTo>
                  <a:cubicBezTo>
                    <a:pt x="14081" y="4545"/>
                    <a:pt x="14102" y="4545"/>
                    <a:pt x="14126" y="4566"/>
                  </a:cubicBezTo>
                  <a:cubicBezTo>
                    <a:pt x="13519" y="5307"/>
                    <a:pt x="12825" y="5956"/>
                    <a:pt x="11928" y="6225"/>
                  </a:cubicBezTo>
                  <a:cubicBezTo>
                    <a:pt x="11632" y="6303"/>
                    <a:pt x="11330" y="6335"/>
                    <a:pt x="11028" y="6335"/>
                  </a:cubicBezTo>
                  <a:cubicBezTo>
                    <a:pt x="10460" y="6335"/>
                    <a:pt x="9891" y="6223"/>
                    <a:pt x="9349" y="6091"/>
                  </a:cubicBezTo>
                  <a:cubicBezTo>
                    <a:pt x="8542" y="5890"/>
                    <a:pt x="7758" y="5666"/>
                    <a:pt x="6996" y="5373"/>
                  </a:cubicBezTo>
                  <a:cubicBezTo>
                    <a:pt x="7152" y="5239"/>
                    <a:pt x="7331" y="5149"/>
                    <a:pt x="7444" y="4993"/>
                  </a:cubicBezTo>
                  <a:cubicBezTo>
                    <a:pt x="7466" y="4948"/>
                    <a:pt x="7444" y="4903"/>
                    <a:pt x="7399" y="4903"/>
                  </a:cubicBezTo>
                  <a:cubicBezTo>
                    <a:pt x="7152" y="4970"/>
                    <a:pt x="6928" y="5104"/>
                    <a:pt x="6703" y="5262"/>
                  </a:cubicBezTo>
                  <a:cubicBezTo>
                    <a:pt x="5561" y="4790"/>
                    <a:pt x="4461" y="4231"/>
                    <a:pt x="3498" y="3490"/>
                  </a:cubicBezTo>
                  <a:close/>
                  <a:moveTo>
                    <a:pt x="16479" y="3176"/>
                  </a:moveTo>
                  <a:cubicBezTo>
                    <a:pt x="16613" y="3356"/>
                    <a:pt x="16748" y="3558"/>
                    <a:pt x="16883" y="3738"/>
                  </a:cubicBezTo>
                  <a:cubicBezTo>
                    <a:pt x="17824" y="5104"/>
                    <a:pt x="18610" y="6584"/>
                    <a:pt x="19169" y="8132"/>
                  </a:cubicBezTo>
                  <a:cubicBezTo>
                    <a:pt x="19417" y="8781"/>
                    <a:pt x="19618" y="9454"/>
                    <a:pt x="19776" y="10127"/>
                  </a:cubicBezTo>
                  <a:lnTo>
                    <a:pt x="19573" y="9791"/>
                  </a:lnTo>
                  <a:cubicBezTo>
                    <a:pt x="18856" y="8602"/>
                    <a:pt x="18004" y="7504"/>
                    <a:pt x="17017" y="6518"/>
                  </a:cubicBezTo>
                  <a:cubicBezTo>
                    <a:pt x="16502" y="6024"/>
                    <a:pt x="15986" y="5553"/>
                    <a:pt x="15426" y="5128"/>
                  </a:cubicBezTo>
                  <a:cubicBezTo>
                    <a:pt x="15381" y="5104"/>
                    <a:pt x="15358" y="5083"/>
                    <a:pt x="15313" y="5060"/>
                  </a:cubicBezTo>
                  <a:cubicBezTo>
                    <a:pt x="15403" y="4925"/>
                    <a:pt x="15492" y="4814"/>
                    <a:pt x="15582" y="4701"/>
                  </a:cubicBezTo>
                  <a:cubicBezTo>
                    <a:pt x="15941" y="4231"/>
                    <a:pt x="16300" y="3714"/>
                    <a:pt x="16479" y="3176"/>
                  </a:cubicBezTo>
                  <a:close/>
                  <a:moveTo>
                    <a:pt x="2713" y="4342"/>
                  </a:moveTo>
                  <a:cubicBezTo>
                    <a:pt x="3609" y="4993"/>
                    <a:pt x="4596" y="5531"/>
                    <a:pt x="5606" y="5980"/>
                  </a:cubicBezTo>
                  <a:cubicBezTo>
                    <a:pt x="5606" y="6001"/>
                    <a:pt x="5606" y="6001"/>
                    <a:pt x="5582" y="6001"/>
                  </a:cubicBezTo>
                  <a:cubicBezTo>
                    <a:pt x="5023" y="6428"/>
                    <a:pt x="4461" y="6898"/>
                    <a:pt x="3947" y="7391"/>
                  </a:cubicBezTo>
                  <a:cubicBezTo>
                    <a:pt x="2937" y="8401"/>
                    <a:pt x="2018" y="9522"/>
                    <a:pt x="1256" y="10733"/>
                  </a:cubicBezTo>
                  <a:cubicBezTo>
                    <a:pt x="919" y="11271"/>
                    <a:pt x="583" y="11831"/>
                    <a:pt x="359" y="12437"/>
                  </a:cubicBezTo>
                  <a:cubicBezTo>
                    <a:pt x="381" y="12100"/>
                    <a:pt x="404" y="11786"/>
                    <a:pt x="449" y="11472"/>
                  </a:cubicBezTo>
                  <a:cubicBezTo>
                    <a:pt x="539" y="10643"/>
                    <a:pt x="673" y="9813"/>
                    <a:pt x="874" y="9006"/>
                  </a:cubicBezTo>
                  <a:cubicBezTo>
                    <a:pt x="1256" y="7391"/>
                    <a:pt x="1861" y="5867"/>
                    <a:pt x="2646" y="4455"/>
                  </a:cubicBezTo>
                  <a:cubicBezTo>
                    <a:pt x="2668" y="4410"/>
                    <a:pt x="2691" y="4387"/>
                    <a:pt x="2713" y="4342"/>
                  </a:cubicBezTo>
                  <a:close/>
                  <a:moveTo>
                    <a:pt x="11134" y="1"/>
                  </a:moveTo>
                  <a:cubicBezTo>
                    <a:pt x="9493" y="1"/>
                    <a:pt x="7855" y="154"/>
                    <a:pt x="6233" y="306"/>
                  </a:cubicBezTo>
                  <a:cubicBezTo>
                    <a:pt x="5247" y="419"/>
                    <a:pt x="4237" y="509"/>
                    <a:pt x="3319" y="868"/>
                  </a:cubicBezTo>
                  <a:cubicBezTo>
                    <a:pt x="2533" y="1158"/>
                    <a:pt x="1502" y="1809"/>
                    <a:pt x="1502" y="2773"/>
                  </a:cubicBezTo>
                  <a:cubicBezTo>
                    <a:pt x="1525" y="3289"/>
                    <a:pt x="1905" y="3693"/>
                    <a:pt x="2287" y="4007"/>
                  </a:cubicBezTo>
                  <a:cubicBezTo>
                    <a:pt x="1098" y="6136"/>
                    <a:pt x="336" y="8580"/>
                    <a:pt x="90" y="11113"/>
                  </a:cubicBezTo>
                  <a:cubicBezTo>
                    <a:pt x="45" y="11585"/>
                    <a:pt x="22" y="12055"/>
                    <a:pt x="22" y="12527"/>
                  </a:cubicBezTo>
                  <a:cubicBezTo>
                    <a:pt x="0" y="12751"/>
                    <a:pt x="0" y="12996"/>
                    <a:pt x="22" y="13244"/>
                  </a:cubicBezTo>
                  <a:cubicBezTo>
                    <a:pt x="45" y="13513"/>
                    <a:pt x="90" y="13759"/>
                    <a:pt x="112" y="14028"/>
                  </a:cubicBezTo>
                  <a:cubicBezTo>
                    <a:pt x="112" y="14073"/>
                    <a:pt x="135" y="14096"/>
                    <a:pt x="157" y="14096"/>
                  </a:cubicBezTo>
                  <a:cubicBezTo>
                    <a:pt x="225" y="14342"/>
                    <a:pt x="336" y="14589"/>
                    <a:pt x="426" y="14790"/>
                  </a:cubicBezTo>
                  <a:cubicBezTo>
                    <a:pt x="650" y="15239"/>
                    <a:pt x="919" y="15665"/>
                    <a:pt x="1143" y="16114"/>
                  </a:cubicBezTo>
                  <a:cubicBezTo>
                    <a:pt x="1367" y="16539"/>
                    <a:pt x="1570" y="16987"/>
                    <a:pt x="1771" y="17414"/>
                  </a:cubicBezTo>
                  <a:cubicBezTo>
                    <a:pt x="2578" y="19208"/>
                    <a:pt x="3184" y="21113"/>
                    <a:pt x="3564" y="23041"/>
                  </a:cubicBezTo>
                  <a:cubicBezTo>
                    <a:pt x="3677" y="23579"/>
                    <a:pt x="3767" y="24117"/>
                    <a:pt x="3834" y="24655"/>
                  </a:cubicBezTo>
                  <a:cubicBezTo>
                    <a:pt x="3857" y="24924"/>
                    <a:pt x="3902" y="25217"/>
                    <a:pt x="3923" y="25507"/>
                  </a:cubicBezTo>
                  <a:cubicBezTo>
                    <a:pt x="3947" y="25776"/>
                    <a:pt x="3947" y="26024"/>
                    <a:pt x="4192" y="26203"/>
                  </a:cubicBezTo>
                  <a:cubicBezTo>
                    <a:pt x="4205" y="26209"/>
                    <a:pt x="4220" y="26212"/>
                    <a:pt x="4236" y="26212"/>
                  </a:cubicBezTo>
                  <a:cubicBezTo>
                    <a:pt x="4275" y="26212"/>
                    <a:pt x="4318" y="26196"/>
                    <a:pt x="4350" y="26180"/>
                  </a:cubicBezTo>
                  <a:cubicBezTo>
                    <a:pt x="4529" y="26024"/>
                    <a:pt x="4529" y="25821"/>
                    <a:pt x="4506" y="25597"/>
                  </a:cubicBezTo>
                  <a:lnTo>
                    <a:pt x="4440" y="24858"/>
                  </a:lnTo>
                  <a:cubicBezTo>
                    <a:pt x="4372" y="24386"/>
                    <a:pt x="4305" y="23893"/>
                    <a:pt x="4216" y="23423"/>
                  </a:cubicBezTo>
                  <a:cubicBezTo>
                    <a:pt x="4058" y="22481"/>
                    <a:pt x="3834" y="21540"/>
                    <a:pt x="3564" y="20620"/>
                  </a:cubicBezTo>
                  <a:cubicBezTo>
                    <a:pt x="3050" y="18760"/>
                    <a:pt x="2287" y="16966"/>
                    <a:pt x="1346" y="15283"/>
                  </a:cubicBezTo>
                  <a:cubicBezTo>
                    <a:pt x="1122" y="14880"/>
                    <a:pt x="852" y="14476"/>
                    <a:pt x="695" y="14028"/>
                  </a:cubicBezTo>
                  <a:cubicBezTo>
                    <a:pt x="560" y="13579"/>
                    <a:pt x="650" y="13086"/>
                    <a:pt x="829" y="12661"/>
                  </a:cubicBezTo>
                  <a:cubicBezTo>
                    <a:pt x="1322" y="11517"/>
                    <a:pt x="1995" y="10485"/>
                    <a:pt x="2757" y="9499"/>
                  </a:cubicBezTo>
                  <a:cubicBezTo>
                    <a:pt x="3609" y="8401"/>
                    <a:pt x="4574" y="7415"/>
                    <a:pt x="5627" y="6494"/>
                  </a:cubicBezTo>
                  <a:cubicBezTo>
                    <a:pt x="5740" y="6383"/>
                    <a:pt x="5875" y="6270"/>
                    <a:pt x="6009" y="6159"/>
                  </a:cubicBezTo>
                  <a:cubicBezTo>
                    <a:pt x="7107" y="6607"/>
                    <a:pt x="8228" y="6966"/>
                    <a:pt x="9394" y="7257"/>
                  </a:cubicBezTo>
                  <a:cubicBezTo>
                    <a:pt x="10032" y="7417"/>
                    <a:pt x="10690" y="7549"/>
                    <a:pt x="11342" y="7549"/>
                  </a:cubicBezTo>
                  <a:cubicBezTo>
                    <a:pt x="11697" y="7549"/>
                    <a:pt x="12050" y="7509"/>
                    <a:pt x="12398" y="7415"/>
                  </a:cubicBezTo>
                  <a:cubicBezTo>
                    <a:pt x="13519" y="7101"/>
                    <a:pt x="14350" y="6249"/>
                    <a:pt x="15067" y="5352"/>
                  </a:cubicBezTo>
                  <a:cubicBezTo>
                    <a:pt x="15179" y="5442"/>
                    <a:pt x="15268" y="5531"/>
                    <a:pt x="15381" y="5621"/>
                  </a:cubicBezTo>
                  <a:cubicBezTo>
                    <a:pt x="16389" y="6518"/>
                    <a:pt x="17331" y="7504"/>
                    <a:pt x="18138" y="8580"/>
                  </a:cubicBezTo>
                  <a:cubicBezTo>
                    <a:pt x="18834" y="9544"/>
                    <a:pt x="19483" y="10575"/>
                    <a:pt x="19910" y="11696"/>
                  </a:cubicBezTo>
                  <a:cubicBezTo>
                    <a:pt x="20090" y="12123"/>
                    <a:pt x="20179" y="12593"/>
                    <a:pt x="20000" y="13041"/>
                  </a:cubicBezTo>
                  <a:cubicBezTo>
                    <a:pt x="19842" y="13490"/>
                    <a:pt x="19552" y="13872"/>
                    <a:pt x="19304" y="14275"/>
                  </a:cubicBezTo>
                  <a:cubicBezTo>
                    <a:pt x="18296" y="15934"/>
                    <a:pt x="17489" y="17705"/>
                    <a:pt x="16883" y="19522"/>
                  </a:cubicBezTo>
                  <a:cubicBezTo>
                    <a:pt x="16569" y="20440"/>
                    <a:pt x="16323" y="21360"/>
                    <a:pt x="16120" y="22302"/>
                  </a:cubicBezTo>
                  <a:cubicBezTo>
                    <a:pt x="16031" y="22750"/>
                    <a:pt x="15941" y="23220"/>
                    <a:pt x="15851" y="23714"/>
                  </a:cubicBezTo>
                  <a:cubicBezTo>
                    <a:pt x="15830" y="23961"/>
                    <a:pt x="15785" y="24207"/>
                    <a:pt x="15761" y="24454"/>
                  </a:cubicBezTo>
                  <a:cubicBezTo>
                    <a:pt x="15740" y="24655"/>
                    <a:pt x="15717" y="24858"/>
                    <a:pt x="15896" y="25014"/>
                  </a:cubicBezTo>
                  <a:cubicBezTo>
                    <a:pt x="15909" y="25027"/>
                    <a:pt x="15937" y="25040"/>
                    <a:pt x="15971" y="25040"/>
                  </a:cubicBezTo>
                  <a:cubicBezTo>
                    <a:pt x="15996" y="25040"/>
                    <a:pt x="16025" y="25033"/>
                    <a:pt x="16054" y="25014"/>
                  </a:cubicBezTo>
                  <a:cubicBezTo>
                    <a:pt x="16300" y="24858"/>
                    <a:pt x="16300" y="24610"/>
                    <a:pt x="16344" y="24341"/>
                  </a:cubicBezTo>
                  <a:cubicBezTo>
                    <a:pt x="16389" y="24072"/>
                    <a:pt x="16413" y="23782"/>
                    <a:pt x="16479" y="23513"/>
                  </a:cubicBezTo>
                  <a:cubicBezTo>
                    <a:pt x="16569" y="22975"/>
                    <a:pt x="16682" y="22437"/>
                    <a:pt x="16793" y="21898"/>
                  </a:cubicBezTo>
                  <a:cubicBezTo>
                    <a:pt x="17265" y="20015"/>
                    <a:pt x="17914" y="18153"/>
                    <a:pt x="18789" y="16383"/>
                  </a:cubicBezTo>
                  <a:cubicBezTo>
                    <a:pt x="19013" y="15956"/>
                    <a:pt x="19238" y="15508"/>
                    <a:pt x="19483" y="15104"/>
                  </a:cubicBezTo>
                  <a:cubicBezTo>
                    <a:pt x="19731" y="14656"/>
                    <a:pt x="20000" y="14231"/>
                    <a:pt x="20246" y="13804"/>
                  </a:cubicBezTo>
                  <a:cubicBezTo>
                    <a:pt x="20470" y="13400"/>
                    <a:pt x="20673" y="12885"/>
                    <a:pt x="20628" y="12437"/>
                  </a:cubicBezTo>
                  <a:cubicBezTo>
                    <a:pt x="20604" y="12078"/>
                    <a:pt x="20515" y="11741"/>
                    <a:pt x="20380" y="11382"/>
                  </a:cubicBezTo>
                  <a:cubicBezTo>
                    <a:pt x="20335" y="10979"/>
                    <a:pt x="20269" y="10575"/>
                    <a:pt x="20179" y="10171"/>
                  </a:cubicBezTo>
                  <a:cubicBezTo>
                    <a:pt x="19596" y="7391"/>
                    <a:pt x="18362" y="4769"/>
                    <a:pt x="16613" y="2548"/>
                  </a:cubicBezTo>
                  <a:cubicBezTo>
                    <a:pt x="16637" y="2347"/>
                    <a:pt x="16613" y="2168"/>
                    <a:pt x="16569" y="1989"/>
                  </a:cubicBezTo>
                  <a:cubicBezTo>
                    <a:pt x="16389" y="1338"/>
                    <a:pt x="15896" y="778"/>
                    <a:pt x="15292" y="509"/>
                  </a:cubicBezTo>
                  <a:cubicBezTo>
                    <a:pt x="15157" y="441"/>
                    <a:pt x="15022" y="396"/>
                    <a:pt x="14888" y="374"/>
                  </a:cubicBezTo>
                  <a:cubicBezTo>
                    <a:pt x="13946" y="172"/>
                    <a:pt x="12981" y="61"/>
                    <a:pt x="11995" y="16"/>
                  </a:cubicBezTo>
                  <a:cubicBezTo>
                    <a:pt x="11708" y="6"/>
                    <a:pt x="11421" y="1"/>
                    <a:pt x="1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5;p65">
              <a:extLst>
                <a:ext uri="{FF2B5EF4-FFF2-40B4-BE49-F238E27FC236}">
                  <a16:creationId xmlns:a16="http://schemas.microsoft.com/office/drawing/2014/main" id="{B5D5C0CB-7AC4-8C52-BA66-0A15D5EC5598}"/>
                </a:ext>
              </a:extLst>
            </p:cNvPr>
            <p:cNvSpPr/>
            <p:nvPr/>
          </p:nvSpPr>
          <p:spPr>
            <a:xfrm>
              <a:off x="7610175" y="1641300"/>
              <a:ext cx="339700" cy="788350"/>
            </a:xfrm>
            <a:custGeom>
              <a:avLst/>
              <a:gdLst/>
              <a:ahLst/>
              <a:cxnLst/>
              <a:rect l="l" t="t" r="r" b="b"/>
              <a:pathLst>
                <a:path w="13588" h="31534" extrusionOk="0">
                  <a:moveTo>
                    <a:pt x="8813" y="0"/>
                  </a:moveTo>
                  <a:cubicBezTo>
                    <a:pt x="8521" y="0"/>
                    <a:pt x="8230" y="22"/>
                    <a:pt x="7938" y="45"/>
                  </a:cubicBezTo>
                  <a:cubicBezTo>
                    <a:pt x="6795" y="111"/>
                    <a:pt x="5651" y="269"/>
                    <a:pt x="4574" y="673"/>
                  </a:cubicBezTo>
                  <a:cubicBezTo>
                    <a:pt x="3522" y="1053"/>
                    <a:pt x="2512" y="1659"/>
                    <a:pt x="1794" y="2488"/>
                  </a:cubicBezTo>
                  <a:cubicBezTo>
                    <a:pt x="1459" y="2847"/>
                    <a:pt x="1190" y="3273"/>
                    <a:pt x="1010" y="3722"/>
                  </a:cubicBezTo>
                  <a:cubicBezTo>
                    <a:pt x="741" y="4350"/>
                    <a:pt x="652" y="4977"/>
                    <a:pt x="628" y="5627"/>
                  </a:cubicBezTo>
                  <a:lnTo>
                    <a:pt x="628" y="6368"/>
                  </a:lnTo>
                  <a:cubicBezTo>
                    <a:pt x="652" y="6838"/>
                    <a:pt x="718" y="7309"/>
                    <a:pt x="763" y="7779"/>
                  </a:cubicBezTo>
                  <a:cubicBezTo>
                    <a:pt x="831" y="8407"/>
                    <a:pt x="897" y="9035"/>
                    <a:pt x="966" y="9686"/>
                  </a:cubicBezTo>
                  <a:cubicBezTo>
                    <a:pt x="987" y="9865"/>
                    <a:pt x="1010" y="10045"/>
                    <a:pt x="1032" y="10245"/>
                  </a:cubicBezTo>
                  <a:cubicBezTo>
                    <a:pt x="1055" y="10358"/>
                    <a:pt x="1055" y="10493"/>
                    <a:pt x="1077" y="10604"/>
                  </a:cubicBezTo>
                  <a:cubicBezTo>
                    <a:pt x="1324" y="12801"/>
                    <a:pt x="1549" y="14954"/>
                    <a:pt x="1794" y="17106"/>
                  </a:cubicBezTo>
                  <a:cubicBezTo>
                    <a:pt x="1459" y="17578"/>
                    <a:pt x="1145" y="18048"/>
                    <a:pt x="876" y="18520"/>
                  </a:cubicBezTo>
                  <a:cubicBezTo>
                    <a:pt x="404" y="19348"/>
                    <a:pt x="69" y="20155"/>
                    <a:pt x="24" y="20918"/>
                  </a:cubicBezTo>
                  <a:cubicBezTo>
                    <a:pt x="1" y="21142"/>
                    <a:pt x="1" y="21366"/>
                    <a:pt x="24" y="21590"/>
                  </a:cubicBezTo>
                  <a:cubicBezTo>
                    <a:pt x="114" y="22421"/>
                    <a:pt x="494" y="23115"/>
                    <a:pt x="876" y="23766"/>
                  </a:cubicBezTo>
                  <a:cubicBezTo>
                    <a:pt x="1683" y="25178"/>
                    <a:pt x="2490" y="26568"/>
                    <a:pt x="3274" y="27958"/>
                  </a:cubicBezTo>
                  <a:cubicBezTo>
                    <a:pt x="3005" y="28564"/>
                    <a:pt x="2849" y="29213"/>
                    <a:pt x="2826" y="29865"/>
                  </a:cubicBezTo>
                  <a:cubicBezTo>
                    <a:pt x="2826" y="30335"/>
                    <a:pt x="2915" y="30828"/>
                    <a:pt x="3229" y="31097"/>
                  </a:cubicBezTo>
                  <a:cubicBezTo>
                    <a:pt x="3498" y="31344"/>
                    <a:pt x="3902" y="31366"/>
                    <a:pt x="4261" y="31389"/>
                  </a:cubicBezTo>
                  <a:cubicBezTo>
                    <a:pt x="4421" y="31393"/>
                    <a:pt x="4580" y="31394"/>
                    <a:pt x="4740" y="31394"/>
                  </a:cubicBezTo>
                  <a:cubicBezTo>
                    <a:pt x="5567" y="31394"/>
                    <a:pt x="6394" y="31348"/>
                    <a:pt x="7220" y="31255"/>
                  </a:cubicBezTo>
                  <a:cubicBezTo>
                    <a:pt x="7863" y="31442"/>
                    <a:pt x="8547" y="31534"/>
                    <a:pt x="9237" y="31534"/>
                  </a:cubicBezTo>
                  <a:cubicBezTo>
                    <a:pt x="9701" y="31534"/>
                    <a:pt x="10168" y="31492"/>
                    <a:pt x="10628" y="31411"/>
                  </a:cubicBezTo>
                  <a:cubicBezTo>
                    <a:pt x="10897" y="31344"/>
                    <a:pt x="11166" y="31276"/>
                    <a:pt x="11459" y="31276"/>
                  </a:cubicBezTo>
                  <a:cubicBezTo>
                    <a:pt x="11501" y="31273"/>
                    <a:pt x="11544" y="31272"/>
                    <a:pt x="11587" y="31272"/>
                  </a:cubicBezTo>
                  <a:cubicBezTo>
                    <a:pt x="11858" y="31272"/>
                    <a:pt x="12132" y="31324"/>
                    <a:pt x="12422" y="31344"/>
                  </a:cubicBezTo>
                  <a:cubicBezTo>
                    <a:pt x="13094" y="31344"/>
                    <a:pt x="13588" y="31007"/>
                    <a:pt x="13363" y="30358"/>
                  </a:cubicBezTo>
                  <a:cubicBezTo>
                    <a:pt x="13229" y="29976"/>
                    <a:pt x="12870" y="29685"/>
                    <a:pt x="12422" y="29640"/>
                  </a:cubicBezTo>
                  <a:cubicBezTo>
                    <a:pt x="11570" y="29527"/>
                    <a:pt x="10831" y="29169"/>
                    <a:pt x="10024" y="28765"/>
                  </a:cubicBezTo>
                  <a:cubicBezTo>
                    <a:pt x="9148" y="28340"/>
                    <a:pt x="8296" y="27823"/>
                    <a:pt x="7423" y="27420"/>
                  </a:cubicBezTo>
                  <a:cubicBezTo>
                    <a:pt x="7086" y="25515"/>
                    <a:pt x="7041" y="23542"/>
                    <a:pt x="7243" y="21546"/>
                  </a:cubicBezTo>
                  <a:cubicBezTo>
                    <a:pt x="7378" y="20380"/>
                    <a:pt x="7579" y="19169"/>
                    <a:pt x="7893" y="17982"/>
                  </a:cubicBezTo>
                  <a:cubicBezTo>
                    <a:pt x="8072" y="17264"/>
                    <a:pt x="8296" y="16547"/>
                    <a:pt x="8544" y="15806"/>
                  </a:cubicBezTo>
                  <a:cubicBezTo>
                    <a:pt x="9082" y="14909"/>
                    <a:pt x="9530" y="13946"/>
                    <a:pt x="9889" y="12981"/>
                  </a:cubicBezTo>
                  <a:cubicBezTo>
                    <a:pt x="9955" y="12780"/>
                    <a:pt x="10000" y="12601"/>
                    <a:pt x="10068" y="12421"/>
                  </a:cubicBezTo>
                  <a:cubicBezTo>
                    <a:pt x="10965" y="9641"/>
                    <a:pt x="11121" y="6637"/>
                    <a:pt x="10517" y="3788"/>
                  </a:cubicBezTo>
                  <a:cubicBezTo>
                    <a:pt x="10338" y="2981"/>
                    <a:pt x="10113" y="2219"/>
                    <a:pt x="9844" y="1457"/>
                  </a:cubicBezTo>
                  <a:cubicBezTo>
                    <a:pt x="9642" y="963"/>
                    <a:pt x="9441" y="470"/>
                    <a:pt x="9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6;p65">
              <a:extLst>
                <a:ext uri="{FF2B5EF4-FFF2-40B4-BE49-F238E27FC236}">
                  <a16:creationId xmlns:a16="http://schemas.microsoft.com/office/drawing/2014/main" id="{1C4263EE-A4C2-4FF3-639A-AB9FE5090F94}"/>
                </a:ext>
              </a:extLst>
            </p:cNvPr>
            <p:cNvSpPr/>
            <p:nvPr/>
          </p:nvSpPr>
          <p:spPr>
            <a:xfrm>
              <a:off x="7610175" y="2090825"/>
              <a:ext cx="339525" cy="338725"/>
            </a:xfrm>
            <a:custGeom>
              <a:avLst/>
              <a:gdLst/>
              <a:ahLst/>
              <a:cxnLst/>
              <a:rect l="l" t="t" r="r" b="b"/>
              <a:pathLst>
                <a:path w="13581" h="13549" extrusionOk="0">
                  <a:moveTo>
                    <a:pt x="7893" y="1"/>
                  </a:moveTo>
                  <a:lnTo>
                    <a:pt x="7893" y="1"/>
                  </a:lnTo>
                  <a:cubicBezTo>
                    <a:pt x="6938" y="695"/>
                    <a:pt x="5545" y="1133"/>
                    <a:pt x="3995" y="1133"/>
                  </a:cubicBezTo>
                  <a:cubicBezTo>
                    <a:pt x="2995" y="1133"/>
                    <a:pt x="1930" y="951"/>
                    <a:pt x="876" y="539"/>
                  </a:cubicBezTo>
                  <a:cubicBezTo>
                    <a:pt x="404" y="1346"/>
                    <a:pt x="69" y="2174"/>
                    <a:pt x="1" y="2937"/>
                  </a:cubicBezTo>
                  <a:lnTo>
                    <a:pt x="1" y="3385"/>
                  </a:lnTo>
                  <a:cubicBezTo>
                    <a:pt x="1" y="3453"/>
                    <a:pt x="1" y="3520"/>
                    <a:pt x="24" y="3588"/>
                  </a:cubicBezTo>
                  <a:cubicBezTo>
                    <a:pt x="45" y="3902"/>
                    <a:pt x="114" y="4171"/>
                    <a:pt x="225" y="4440"/>
                  </a:cubicBezTo>
                  <a:cubicBezTo>
                    <a:pt x="383" y="4933"/>
                    <a:pt x="628" y="5358"/>
                    <a:pt x="876" y="5785"/>
                  </a:cubicBezTo>
                  <a:cubicBezTo>
                    <a:pt x="1683" y="7175"/>
                    <a:pt x="2490" y="8587"/>
                    <a:pt x="3274" y="9977"/>
                  </a:cubicBezTo>
                  <a:cubicBezTo>
                    <a:pt x="3005" y="10560"/>
                    <a:pt x="2849" y="11232"/>
                    <a:pt x="2826" y="11884"/>
                  </a:cubicBezTo>
                  <a:cubicBezTo>
                    <a:pt x="2826" y="12332"/>
                    <a:pt x="2915" y="12825"/>
                    <a:pt x="3229" y="13116"/>
                  </a:cubicBezTo>
                  <a:cubicBezTo>
                    <a:pt x="3498" y="13363"/>
                    <a:pt x="3902" y="13385"/>
                    <a:pt x="4261" y="13385"/>
                  </a:cubicBezTo>
                  <a:cubicBezTo>
                    <a:pt x="4435" y="13389"/>
                    <a:pt x="4609" y="13391"/>
                    <a:pt x="4783" y="13391"/>
                  </a:cubicBezTo>
                  <a:cubicBezTo>
                    <a:pt x="5595" y="13391"/>
                    <a:pt x="6408" y="13348"/>
                    <a:pt x="7220" y="13274"/>
                  </a:cubicBezTo>
                  <a:cubicBezTo>
                    <a:pt x="7848" y="13457"/>
                    <a:pt x="8514" y="13548"/>
                    <a:pt x="9187" y="13548"/>
                  </a:cubicBezTo>
                  <a:cubicBezTo>
                    <a:pt x="9668" y="13548"/>
                    <a:pt x="10152" y="13502"/>
                    <a:pt x="10628" y="13408"/>
                  </a:cubicBezTo>
                  <a:cubicBezTo>
                    <a:pt x="10897" y="13363"/>
                    <a:pt x="11166" y="13295"/>
                    <a:pt x="11459" y="13295"/>
                  </a:cubicBezTo>
                  <a:cubicBezTo>
                    <a:pt x="11502" y="13292"/>
                    <a:pt x="11546" y="13291"/>
                    <a:pt x="11590" y="13291"/>
                  </a:cubicBezTo>
                  <a:cubicBezTo>
                    <a:pt x="11860" y="13291"/>
                    <a:pt x="12133" y="13340"/>
                    <a:pt x="12422" y="13340"/>
                  </a:cubicBezTo>
                  <a:cubicBezTo>
                    <a:pt x="12444" y="13341"/>
                    <a:pt x="12465" y="13341"/>
                    <a:pt x="12487" y="13341"/>
                  </a:cubicBezTo>
                  <a:cubicBezTo>
                    <a:pt x="13126" y="13341"/>
                    <a:pt x="13580" y="13005"/>
                    <a:pt x="13363" y="12377"/>
                  </a:cubicBezTo>
                  <a:cubicBezTo>
                    <a:pt x="13229" y="11973"/>
                    <a:pt x="12870" y="11704"/>
                    <a:pt x="12422" y="11636"/>
                  </a:cubicBezTo>
                  <a:cubicBezTo>
                    <a:pt x="11570" y="11525"/>
                    <a:pt x="10831" y="11188"/>
                    <a:pt x="10024" y="10784"/>
                  </a:cubicBezTo>
                  <a:cubicBezTo>
                    <a:pt x="9148" y="10336"/>
                    <a:pt x="8296" y="9821"/>
                    <a:pt x="7423" y="9417"/>
                  </a:cubicBezTo>
                  <a:cubicBezTo>
                    <a:pt x="7154" y="7825"/>
                    <a:pt x="7064" y="6165"/>
                    <a:pt x="7175" y="4485"/>
                  </a:cubicBezTo>
                  <a:cubicBezTo>
                    <a:pt x="7199" y="4171"/>
                    <a:pt x="7220" y="3878"/>
                    <a:pt x="7243" y="3565"/>
                  </a:cubicBezTo>
                  <a:lnTo>
                    <a:pt x="7243" y="3498"/>
                  </a:lnTo>
                  <a:cubicBezTo>
                    <a:pt x="7378" y="2332"/>
                    <a:pt x="7579" y="1166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7;p65">
              <a:extLst>
                <a:ext uri="{FF2B5EF4-FFF2-40B4-BE49-F238E27FC236}">
                  <a16:creationId xmlns:a16="http://schemas.microsoft.com/office/drawing/2014/main" id="{273F3937-ECBE-5FC3-151F-29CB210F2621}"/>
                </a:ext>
              </a:extLst>
            </p:cNvPr>
            <p:cNvSpPr/>
            <p:nvPr/>
          </p:nvSpPr>
          <p:spPr>
            <a:xfrm>
              <a:off x="7610175" y="2175450"/>
              <a:ext cx="181100" cy="40800"/>
            </a:xfrm>
            <a:custGeom>
              <a:avLst/>
              <a:gdLst/>
              <a:ahLst/>
              <a:cxnLst/>
              <a:rect l="l" t="t" r="r" b="b"/>
              <a:pathLst>
                <a:path w="7244" h="1632" extrusionOk="0">
                  <a:moveTo>
                    <a:pt x="1" y="0"/>
                  </a:moveTo>
                  <a:cubicBezTo>
                    <a:pt x="1" y="68"/>
                    <a:pt x="1" y="135"/>
                    <a:pt x="24" y="203"/>
                  </a:cubicBezTo>
                  <a:cubicBezTo>
                    <a:pt x="45" y="517"/>
                    <a:pt x="114" y="786"/>
                    <a:pt x="225" y="1055"/>
                  </a:cubicBezTo>
                  <a:cubicBezTo>
                    <a:pt x="628" y="1211"/>
                    <a:pt x="1032" y="1324"/>
                    <a:pt x="1436" y="1390"/>
                  </a:cubicBezTo>
                  <a:cubicBezTo>
                    <a:pt x="2204" y="1553"/>
                    <a:pt x="2979" y="1632"/>
                    <a:pt x="3753" y="1632"/>
                  </a:cubicBezTo>
                  <a:cubicBezTo>
                    <a:pt x="4470" y="1632"/>
                    <a:pt x="5187" y="1564"/>
                    <a:pt x="5898" y="1435"/>
                  </a:cubicBezTo>
                  <a:cubicBezTo>
                    <a:pt x="6323" y="1345"/>
                    <a:pt x="6750" y="1234"/>
                    <a:pt x="7175" y="1100"/>
                  </a:cubicBezTo>
                  <a:cubicBezTo>
                    <a:pt x="7199" y="786"/>
                    <a:pt x="7220" y="493"/>
                    <a:pt x="7243" y="180"/>
                  </a:cubicBezTo>
                  <a:lnTo>
                    <a:pt x="7243" y="113"/>
                  </a:lnTo>
                  <a:cubicBezTo>
                    <a:pt x="6682" y="293"/>
                    <a:pt x="6099" y="472"/>
                    <a:pt x="5495" y="583"/>
                  </a:cubicBezTo>
                  <a:cubicBezTo>
                    <a:pt x="4937" y="677"/>
                    <a:pt x="4379" y="724"/>
                    <a:pt x="3809" y="724"/>
                  </a:cubicBezTo>
                  <a:cubicBezTo>
                    <a:pt x="3691" y="724"/>
                    <a:pt x="3572" y="722"/>
                    <a:pt x="3453" y="718"/>
                  </a:cubicBezTo>
                  <a:cubicBezTo>
                    <a:pt x="2288" y="673"/>
                    <a:pt x="1100" y="44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8;p65">
              <a:extLst>
                <a:ext uri="{FF2B5EF4-FFF2-40B4-BE49-F238E27FC236}">
                  <a16:creationId xmlns:a16="http://schemas.microsoft.com/office/drawing/2014/main" id="{3D971C93-A8BD-5D65-2061-42896F01E61B}"/>
                </a:ext>
              </a:extLst>
            </p:cNvPr>
            <p:cNvSpPr/>
            <p:nvPr/>
          </p:nvSpPr>
          <p:spPr>
            <a:xfrm>
              <a:off x="7184750" y="1630075"/>
              <a:ext cx="487700" cy="862750"/>
            </a:xfrm>
            <a:custGeom>
              <a:avLst/>
              <a:gdLst/>
              <a:ahLst/>
              <a:cxnLst/>
              <a:rect l="l" t="t" r="r" b="b"/>
              <a:pathLst>
                <a:path w="19508" h="34510" extrusionOk="0">
                  <a:moveTo>
                    <a:pt x="11368" y="1"/>
                  </a:moveTo>
                  <a:cubicBezTo>
                    <a:pt x="11211" y="202"/>
                    <a:pt x="11077" y="426"/>
                    <a:pt x="10942" y="673"/>
                  </a:cubicBezTo>
                  <a:cubicBezTo>
                    <a:pt x="8611" y="4417"/>
                    <a:pt x="7242" y="8655"/>
                    <a:pt x="6907" y="12915"/>
                  </a:cubicBezTo>
                  <a:cubicBezTo>
                    <a:pt x="6907" y="13116"/>
                    <a:pt x="6883" y="13319"/>
                    <a:pt x="6883" y="13498"/>
                  </a:cubicBezTo>
                  <a:cubicBezTo>
                    <a:pt x="6817" y="14506"/>
                    <a:pt x="6817" y="15493"/>
                    <a:pt x="6883" y="16502"/>
                  </a:cubicBezTo>
                  <a:cubicBezTo>
                    <a:pt x="6525" y="16883"/>
                    <a:pt x="6211" y="17286"/>
                    <a:pt x="5920" y="17690"/>
                  </a:cubicBezTo>
                  <a:cubicBezTo>
                    <a:pt x="5561" y="18162"/>
                    <a:pt x="5292" y="18676"/>
                    <a:pt x="5090" y="19193"/>
                  </a:cubicBezTo>
                  <a:cubicBezTo>
                    <a:pt x="4889" y="19686"/>
                    <a:pt x="4776" y="20179"/>
                    <a:pt x="4731" y="20649"/>
                  </a:cubicBezTo>
                  <a:cubicBezTo>
                    <a:pt x="4731" y="20829"/>
                    <a:pt x="4709" y="21031"/>
                    <a:pt x="4709" y="21232"/>
                  </a:cubicBezTo>
                  <a:cubicBezTo>
                    <a:pt x="4709" y="21704"/>
                    <a:pt x="4754" y="22174"/>
                    <a:pt x="4821" y="22622"/>
                  </a:cubicBezTo>
                  <a:cubicBezTo>
                    <a:pt x="4821" y="22802"/>
                    <a:pt x="4844" y="22981"/>
                    <a:pt x="4865" y="23160"/>
                  </a:cubicBezTo>
                  <a:cubicBezTo>
                    <a:pt x="5000" y="24574"/>
                    <a:pt x="5158" y="25964"/>
                    <a:pt x="5292" y="27354"/>
                  </a:cubicBezTo>
                  <a:cubicBezTo>
                    <a:pt x="4327" y="28923"/>
                    <a:pt x="3274" y="30493"/>
                    <a:pt x="1705" y="31524"/>
                  </a:cubicBezTo>
                  <a:cubicBezTo>
                    <a:pt x="1301" y="31793"/>
                    <a:pt x="853" y="32018"/>
                    <a:pt x="539" y="32376"/>
                  </a:cubicBezTo>
                  <a:cubicBezTo>
                    <a:pt x="202" y="32712"/>
                    <a:pt x="1" y="33228"/>
                    <a:pt x="180" y="33677"/>
                  </a:cubicBezTo>
                  <a:cubicBezTo>
                    <a:pt x="426" y="34191"/>
                    <a:pt x="1077" y="34394"/>
                    <a:pt x="1660" y="34461"/>
                  </a:cubicBezTo>
                  <a:cubicBezTo>
                    <a:pt x="1953" y="34494"/>
                    <a:pt x="2247" y="34510"/>
                    <a:pt x="2541" y="34510"/>
                  </a:cubicBezTo>
                  <a:cubicBezTo>
                    <a:pt x="4450" y="34510"/>
                    <a:pt x="6342" y="33824"/>
                    <a:pt x="7780" y="32601"/>
                  </a:cubicBezTo>
                  <a:lnTo>
                    <a:pt x="8162" y="32601"/>
                  </a:lnTo>
                  <a:cubicBezTo>
                    <a:pt x="8632" y="32556"/>
                    <a:pt x="9125" y="32398"/>
                    <a:pt x="9373" y="32039"/>
                  </a:cubicBezTo>
                  <a:cubicBezTo>
                    <a:pt x="9507" y="31815"/>
                    <a:pt x="9552" y="31569"/>
                    <a:pt x="9574" y="31300"/>
                  </a:cubicBezTo>
                  <a:cubicBezTo>
                    <a:pt x="9687" y="30224"/>
                    <a:pt x="9439" y="29124"/>
                    <a:pt x="8901" y="28138"/>
                  </a:cubicBezTo>
                  <a:cubicBezTo>
                    <a:pt x="9777" y="26882"/>
                    <a:pt x="10673" y="25627"/>
                    <a:pt x="11547" y="24371"/>
                  </a:cubicBezTo>
                  <a:cubicBezTo>
                    <a:pt x="11974" y="23767"/>
                    <a:pt x="12399" y="23160"/>
                    <a:pt x="12668" y="22421"/>
                  </a:cubicBezTo>
                  <a:cubicBezTo>
                    <a:pt x="12802" y="22084"/>
                    <a:pt x="12892" y="21726"/>
                    <a:pt x="12937" y="21322"/>
                  </a:cubicBezTo>
                  <a:cubicBezTo>
                    <a:pt x="13027" y="20673"/>
                    <a:pt x="12982" y="20000"/>
                    <a:pt x="12847" y="19283"/>
                  </a:cubicBezTo>
                  <a:cubicBezTo>
                    <a:pt x="12781" y="18924"/>
                    <a:pt x="12713" y="18565"/>
                    <a:pt x="12602" y="18183"/>
                  </a:cubicBezTo>
                  <a:cubicBezTo>
                    <a:pt x="12982" y="17914"/>
                    <a:pt x="13364" y="17668"/>
                    <a:pt x="13723" y="17310"/>
                  </a:cubicBezTo>
                  <a:cubicBezTo>
                    <a:pt x="14372" y="16637"/>
                    <a:pt x="14978" y="15919"/>
                    <a:pt x="15538" y="15157"/>
                  </a:cubicBezTo>
                  <a:cubicBezTo>
                    <a:pt x="16548" y="13767"/>
                    <a:pt x="17400" y="12264"/>
                    <a:pt x="18049" y="10673"/>
                  </a:cubicBezTo>
                  <a:cubicBezTo>
                    <a:pt x="18094" y="10583"/>
                    <a:pt x="18139" y="10470"/>
                    <a:pt x="18162" y="10381"/>
                  </a:cubicBezTo>
                  <a:cubicBezTo>
                    <a:pt x="18655" y="9148"/>
                    <a:pt x="19014" y="7869"/>
                    <a:pt x="19260" y="6569"/>
                  </a:cubicBezTo>
                  <a:cubicBezTo>
                    <a:pt x="19260" y="6503"/>
                    <a:pt x="19283" y="6458"/>
                    <a:pt x="19283" y="6413"/>
                  </a:cubicBezTo>
                  <a:cubicBezTo>
                    <a:pt x="19328" y="6189"/>
                    <a:pt x="19349" y="5986"/>
                    <a:pt x="19373" y="5762"/>
                  </a:cubicBezTo>
                  <a:cubicBezTo>
                    <a:pt x="19394" y="5740"/>
                    <a:pt x="19394" y="5740"/>
                    <a:pt x="19394" y="5717"/>
                  </a:cubicBezTo>
                  <a:cubicBezTo>
                    <a:pt x="19507" y="4820"/>
                    <a:pt x="19507" y="4171"/>
                    <a:pt x="19260" y="3609"/>
                  </a:cubicBezTo>
                  <a:cubicBezTo>
                    <a:pt x="19170" y="3364"/>
                    <a:pt x="19014" y="3140"/>
                    <a:pt x="18811" y="2915"/>
                  </a:cubicBezTo>
                  <a:cubicBezTo>
                    <a:pt x="18587" y="2668"/>
                    <a:pt x="18273" y="2422"/>
                    <a:pt x="17848" y="2153"/>
                  </a:cubicBezTo>
                  <a:cubicBezTo>
                    <a:pt x="16435" y="1233"/>
                    <a:pt x="14731" y="584"/>
                    <a:pt x="12982" y="246"/>
                  </a:cubicBezTo>
                  <a:cubicBezTo>
                    <a:pt x="12736" y="180"/>
                    <a:pt x="12489" y="135"/>
                    <a:pt x="12264" y="112"/>
                  </a:cubicBezTo>
                  <a:cubicBezTo>
                    <a:pt x="11950" y="67"/>
                    <a:pt x="11660" y="22"/>
                    <a:pt x="11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9;p65">
              <a:extLst>
                <a:ext uri="{FF2B5EF4-FFF2-40B4-BE49-F238E27FC236}">
                  <a16:creationId xmlns:a16="http://schemas.microsoft.com/office/drawing/2014/main" id="{61273F53-DB37-A2A5-50EA-2479199837C1}"/>
                </a:ext>
              </a:extLst>
            </p:cNvPr>
            <p:cNvSpPr/>
            <p:nvPr/>
          </p:nvSpPr>
          <p:spPr>
            <a:xfrm>
              <a:off x="7184750" y="2072300"/>
              <a:ext cx="325675" cy="420525"/>
            </a:xfrm>
            <a:custGeom>
              <a:avLst/>
              <a:gdLst/>
              <a:ahLst/>
              <a:cxnLst/>
              <a:rect l="l" t="t" r="r" b="b"/>
              <a:pathLst>
                <a:path w="13027" h="16821" extrusionOk="0">
                  <a:moveTo>
                    <a:pt x="5920" y="1"/>
                  </a:moveTo>
                  <a:cubicBezTo>
                    <a:pt x="5561" y="473"/>
                    <a:pt x="5269" y="987"/>
                    <a:pt x="5090" y="1481"/>
                  </a:cubicBezTo>
                  <a:cubicBezTo>
                    <a:pt x="4889" y="1997"/>
                    <a:pt x="4776" y="2490"/>
                    <a:pt x="4731" y="2960"/>
                  </a:cubicBezTo>
                  <a:cubicBezTo>
                    <a:pt x="4686" y="3633"/>
                    <a:pt x="4731" y="4306"/>
                    <a:pt x="4799" y="4933"/>
                  </a:cubicBezTo>
                  <a:cubicBezTo>
                    <a:pt x="4978" y="6526"/>
                    <a:pt x="5134" y="8096"/>
                    <a:pt x="5292" y="9665"/>
                  </a:cubicBezTo>
                  <a:cubicBezTo>
                    <a:pt x="4327" y="11234"/>
                    <a:pt x="3251" y="12804"/>
                    <a:pt x="1705" y="13835"/>
                  </a:cubicBezTo>
                  <a:cubicBezTo>
                    <a:pt x="1301" y="14104"/>
                    <a:pt x="853" y="14329"/>
                    <a:pt x="516" y="14687"/>
                  </a:cubicBezTo>
                  <a:cubicBezTo>
                    <a:pt x="202" y="15023"/>
                    <a:pt x="1" y="15539"/>
                    <a:pt x="180" y="15988"/>
                  </a:cubicBezTo>
                  <a:cubicBezTo>
                    <a:pt x="405" y="16502"/>
                    <a:pt x="1077" y="16705"/>
                    <a:pt x="1660" y="16772"/>
                  </a:cubicBezTo>
                  <a:cubicBezTo>
                    <a:pt x="1953" y="16805"/>
                    <a:pt x="2247" y="16821"/>
                    <a:pt x="2541" y="16821"/>
                  </a:cubicBezTo>
                  <a:cubicBezTo>
                    <a:pt x="4450" y="16821"/>
                    <a:pt x="6342" y="16135"/>
                    <a:pt x="7780" y="14912"/>
                  </a:cubicBezTo>
                  <a:cubicBezTo>
                    <a:pt x="7915" y="14912"/>
                    <a:pt x="8028" y="14912"/>
                    <a:pt x="8162" y="14888"/>
                  </a:cubicBezTo>
                  <a:cubicBezTo>
                    <a:pt x="8632" y="14867"/>
                    <a:pt x="9125" y="14709"/>
                    <a:pt x="9373" y="14350"/>
                  </a:cubicBezTo>
                  <a:cubicBezTo>
                    <a:pt x="9507" y="14126"/>
                    <a:pt x="9552" y="13880"/>
                    <a:pt x="9574" y="13611"/>
                  </a:cubicBezTo>
                  <a:cubicBezTo>
                    <a:pt x="9664" y="12535"/>
                    <a:pt x="9439" y="11435"/>
                    <a:pt x="8901" y="10449"/>
                  </a:cubicBezTo>
                  <a:cubicBezTo>
                    <a:pt x="9777" y="9193"/>
                    <a:pt x="10673" y="7938"/>
                    <a:pt x="11547" y="6682"/>
                  </a:cubicBezTo>
                  <a:cubicBezTo>
                    <a:pt x="11974" y="6078"/>
                    <a:pt x="12399" y="5471"/>
                    <a:pt x="12668" y="4732"/>
                  </a:cubicBezTo>
                  <a:cubicBezTo>
                    <a:pt x="12802" y="4395"/>
                    <a:pt x="12892" y="4037"/>
                    <a:pt x="12937" y="3633"/>
                  </a:cubicBezTo>
                  <a:cubicBezTo>
                    <a:pt x="13027" y="2984"/>
                    <a:pt x="12982" y="2311"/>
                    <a:pt x="12847" y="1594"/>
                  </a:cubicBezTo>
                  <a:cubicBezTo>
                    <a:pt x="12713" y="1615"/>
                    <a:pt x="12578" y="1638"/>
                    <a:pt x="12444" y="1638"/>
                  </a:cubicBezTo>
                  <a:cubicBezTo>
                    <a:pt x="11696" y="1730"/>
                    <a:pt x="10941" y="1814"/>
                    <a:pt x="10187" y="1814"/>
                  </a:cubicBezTo>
                  <a:cubicBezTo>
                    <a:pt x="9652" y="1814"/>
                    <a:pt x="9118" y="1771"/>
                    <a:pt x="8587" y="1660"/>
                  </a:cubicBezTo>
                  <a:cubicBezTo>
                    <a:pt x="7556" y="1436"/>
                    <a:pt x="6525" y="853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0;p65">
              <a:extLst>
                <a:ext uri="{FF2B5EF4-FFF2-40B4-BE49-F238E27FC236}">
                  <a16:creationId xmlns:a16="http://schemas.microsoft.com/office/drawing/2014/main" id="{0D5C34EF-B7F3-2239-5DC1-45241887891D}"/>
                </a:ext>
              </a:extLst>
            </p:cNvPr>
            <p:cNvSpPr/>
            <p:nvPr/>
          </p:nvSpPr>
          <p:spPr>
            <a:xfrm>
              <a:off x="7302475" y="2146300"/>
              <a:ext cx="198975" cy="75200"/>
            </a:xfrm>
            <a:custGeom>
              <a:avLst/>
              <a:gdLst/>
              <a:ahLst/>
              <a:cxnLst/>
              <a:rect l="l" t="t" r="r" b="b"/>
              <a:pathLst>
                <a:path w="7959" h="3008" extrusionOk="0">
                  <a:moveTo>
                    <a:pt x="22" y="0"/>
                  </a:moveTo>
                  <a:cubicBezTo>
                    <a:pt x="0" y="359"/>
                    <a:pt x="0" y="718"/>
                    <a:pt x="22" y="1055"/>
                  </a:cubicBezTo>
                  <a:cubicBezTo>
                    <a:pt x="314" y="1324"/>
                    <a:pt x="628" y="1570"/>
                    <a:pt x="964" y="1794"/>
                  </a:cubicBezTo>
                  <a:cubicBezTo>
                    <a:pt x="2153" y="2601"/>
                    <a:pt x="3588" y="3005"/>
                    <a:pt x="5023" y="3005"/>
                  </a:cubicBezTo>
                  <a:cubicBezTo>
                    <a:pt x="5085" y="3007"/>
                    <a:pt x="5148" y="3008"/>
                    <a:pt x="5211" y="3008"/>
                  </a:cubicBezTo>
                  <a:cubicBezTo>
                    <a:pt x="5869" y="3008"/>
                    <a:pt x="6540" y="2899"/>
                    <a:pt x="7175" y="2736"/>
                  </a:cubicBezTo>
                  <a:cubicBezTo>
                    <a:pt x="7310" y="2691"/>
                    <a:pt x="7444" y="2646"/>
                    <a:pt x="7555" y="2624"/>
                  </a:cubicBezTo>
                  <a:cubicBezTo>
                    <a:pt x="7713" y="2355"/>
                    <a:pt x="7848" y="2063"/>
                    <a:pt x="7959" y="1772"/>
                  </a:cubicBezTo>
                  <a:lnTo>
                    <a:pt x="7959" y="1772"/>
                  </a:lnTo>
                  <a:cubicBezTo>
                    <a:pt x="7058" y="2027"/>
                    <a:pt x="6118" y="2179"/>
                    <a:pt x="5179" y="2179"/>
                  </a:cubicBezTo>
                  <a:cubicBezTo>
                    <a:pt x="4879" y="2179"/>
                    <a:pt x="4580" y="2164"/>
                    <a:pt x="4282" y="2131"/>
                  </a:cubicBezTo>
                  <a:cubicBezTo>
                    <a:pt x="2668" y="1952"/>
                    <a:pt x="1077" y="1211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1;p65">
              <a:extLst>
                <a:ext uri="{FF2B5EF4-FFF2-40B4-BE49-F238E27FC236}">
                  <a16:creationId xmlns:a16="http://schemas.microsoft.com/office/drawing/2014/main" id="{BE249FD6-95F6-07CB-1C89-DD6EA7FC8227}"/>
                </a:ext>
              </a:extLst>
            </p:cNvPr>
            <p:cNvSpPr/>
            <p:nvPr/>
          </p:nvSpPr>
          <p:spPr>
            <a:xfrm>
              <a:off x="7457175" y="1546000"/>
              <a:ext cx="401900" cy="175450"/>
            </a:xfrm>
            <a:custGeom>
              <a:avLst/>
              <a:gdLst/>
              <a:ahLst/>
              <a:cxnLst/>
              <a:rect l="l" t="t" r="r" b="b"/>
              <a:pathLst>
                <a:path w="16076" h="7018" extrusionOk="0">
                  <a:moveTo>
                    <a:pt x="14865" y="1"/>
                  </a:moveTo>
                  <a:cubicBezTo>
                    <a:pt x="14619" y="45"/>
                    <a:pt x="14350" y="112"/>
                    <a:pt x="14081" y="157"/>
                  </a:cubicBezTo>
                  <a:cubicBezTo>
                    <a:pt x="13878" y="180"/>
                    <a:pt x="13699" y="201"/>
                    <a:pt x="13519" y="246"/>
                  </a:cubicBezTo>
                  <a:cubicBezTo>
                    <a:pt x="11193" y="602"/>
                    <a:pt x="8867" y="783"/>
                    <a:pt x="6557" y="783"/>
                  </a:cubicBezTo>
                  <a:cubicBezTo>
                    <a:pt x="5081" y="783"/>
                    <a:pt x="3612" y="709"/>
                    <a:pt x="2153" y="560"/>
                  </a:cubicBezTo>
                  <a:cubicBezTo>
                    <a:pt x="1950" y="539"/>
                    <a:pt x="1771" y="515"/>
                    <a:pt x="1570" y="494"/>
                  </a:cubicBezTo>
                  <a:cubicBezTo>
                    <a:pt x="1143" y="449"/>
                    <a:pt x="695" y="381"/>
                    <a:pt x="246" y="314"/>
                  </a:cubicBezTo>
                  <a:cubicBezTo>
                    <a:pt x="90" y="1591"/>
                    <a:pt x="1" y="2802"/>
                    <a:pt x="45" y="4036"/>
                  </a:cubicBezTo>
                  <a:cubicBezTo>
                    <a:pt x="45" y="4372"/>
                    <a:pt x="67" y="4730"/>
                    <a:pt x="112" y="5068"/>
                  </a:cubicBezTo>
                  <a:cubicBezTo>
                    <a:pt x="270" y="5134"/>
                    <a:pt x="426" y="5179"/>
                    <a:pt x="605" y="5247"/>
                  </a:cubicBezTo>
                  <a:cubicBezTo>
                    <a:pt x="784" y="5292"/>
                    <a:pt x="964" y="5358"/>
                    <a:pt x="1166" y="5403"/>
                  </a:cubicBezTo>
                  <a:cubicBezTo>
                    <a:pt x="3475" y="6076"/>
                    <a:pt x="7130" y="6772"/>
                    <a:pt x="8363" y="6972"/>
                  </a:cubicBezTo>
                  <a:cubicBezTo>
                    <a:pt x="8587" y="6996"/>
                    <a:pt x="8745" y="7017"/>
                    <a:pt x="8790" y="7017"/>
                  </a:cubicBezTo>
                  <a:cubicBezTo>
                    <a:pt x="10352" y="6926"/>
                    <a:pt x="12171" y="5371"/>
                    <a:pt x="14482" y="5371"/>
                  </a:cubicBezTo>
                  <a:cubicBezTo>
                    <a:pt x="14989" y="5371"/>
                    <a:pt x="15519" y="5446"/>
                    <a:pt x="16075" y="5627"/>
                  </a:cubicBezTo>
                  <a:cubicBezTo>
                    <a:pt x="15762" y="3857"/>
                    <a:pt x="15268" y="829"/>
                    <a:pt x="14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2;p65">
              <a:extLst>
                <a:ext uri="{FF2B5EF4-FFF2-40B4-BE49-F238E27FC236}">
                  <a16:creationId xmlns:a16="http://schemas.microsoft.com/office/drawing/2014/main" id="{4E514E62-BD0D-9D66-83CC-7C4B762DBE71}"/>
                </a:ext>
              </a:extLst>
            </p:cNvPr>
            <p:cNvSpPr/>
            <p:nvPr/>
          </p:nvSpPr>
          <p:spPr>
            <a:xfrm>
              <a:off x="7466150" y="746700"/>
              <a:ext cx="326775" cy="354200"/>
            </a:xfrm>
            <a:custGeom>
              <a:avLst/>
              <a:gdLst/>
              <a:ahLst/>
              <a:cxnLst/>
              <a:rect l="l" t="t" r="r" b="b"/>
              <a:pathLst>
                <a:path w="13071" h="14168" extrusionOk="0">
                  <a:moveTo>
                    <a:pt x="6502" y="0"/>
                  </a:moveTo>
                  <a:cubicBezTo>
                    <a:pt x="5448" y="22"/>
                    <a:pt x="4416" y="583"/>
                    <a:pt x="3833" y="1457"/>
                  </a:cubicBezTo>
                  <a:cubicBezTo>
                    <a:pt x="3161" y="2443"/>
                    <a:pt x="3094" y="3722"/>
                    <a:pt x="2825" y="4888"/>
                  </a:cubicBezTo>
                  <a:cubicBezTo>
                    <a:pt x="2488" y="6368"/>
                    <a:pt x="1749" y="7758"/>
                    <a:pt x="694" y="8879"/>
                  </a:cubicBezTo>
                  <a:cubicBezTo>
                    <a:pt x="381" y="9238"/>
                    <a:pt x="0" y="9618"/>
                    <a:pt x="0" y="10090"/>
                  </a:cubicBezTo>
                  <a:cubicBezTo>
                    <a:pt x="0" y="10111"/>
                    <a:pt x="22" y="10135"/>
                    <a:pt x="22" y="10156"/>
                  </a:cubicBezTo>
                  <a:cubicBezTo>
                    <a:pt x="45" y="10583"/>
                    <a:pt x="404" y="10942"/>
                    <a:pt x="763" y="11232"/>
                  </a:cubicBezTo>
                  <a:cubicBezTo>
                    <a:pt x="807" y="11256"/>
                    <a:pt x="852" y="11277"/>
                    <a:pt x="897" y="11322"/>
                  </a:cubicBezTo>
                  <a:cubicBezTo>
                    <a:pt x="2601" y="12601"/>
                    <a:pt x="4641" y="13408"/>
                    <a:pt x="6748" y="13923"/>
                  </a:cubicBezTo>
                  <a:cubicBezTo>
                    <a:pt x="7290" y="14055"/>
                    <a:pt x="7859" y="14167"/>
                    <a:pt x="8427" y="14167"/>
                  </a:cubicBezTo>
                  <a:cubicBezTo>
                    <a:pt x="8729" y="14167"/>
                    <a:pt x="9031" y="14135"/>
                    <a:pt x="9327" y="14057"/>
                  </a:cubicBezTo>
                  <a:cubicBezTo>
                    <a:pt x="10493" y="13722"/>
                    <a:pt x="11300" y="12691"/>
                    <a:pt x="12039" y="11726"/>
                  </a:cubicBezTo>
                  <a:cubicBezTo>
                    <a:pt x="12084" y="11659"/>
                    <a:pt x="12152" y="11570"/>
                    <a:pt x="12219" y="11480"/>
                  </a:cubicBezTo>
                  <a:cubicBezTo>
                    <a:pt x="12667" y="10852"/>
                    <a:pt x="13071" y="10135"/>
                    <a:pt x="12870" y="9417"/>
                  </a:cubicBezTo>
                  <a:cubicBezTo>
                    <a:pt x="12712" y="8856"/>
                    <a:pt x="12242" y="8476"/>
                    <a:pt x="11815" y="8072"/>
                  </a:cubicBezTo>
                  <a:cubicBezTo>
                    <a:pt x="10874" y="7175"/>
                    <a:pt x="10135" y="6031"/>
                    <a:pt x="9686" y="4798"/>
                  </a:cubicBezTo>
                  <a:cubicBezTo>
                    <a:pt x="9507" y="4327"/>
                    <a:pt x="9372" y="3833"/>
                    <a:pt x="9259" y="3340"/>
                  </a:cubicBezTo>
                  <a:lnTo>
                    <a:pt x="9259" y="3274"/>
                  </a:lnTo>
                  <a:cubicBezTo>
                    <a:pt x="9125" y="2512"/>
                    <a:pt x="9327" y="1502"/>
                    <a:pt x="8811" y="919"/>
                  </a:cubicBezTo>
                  <a:cubicBezTo>
                    <a:pt x="8318" y="336"/>
                    <a:pt x="7399" y="22"/>
                    <a:pt x="6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3;p65">
              <a:extLst>
                <a:ext uri="{FF2B5EF4-FFF2-40B4-BE49-F238E27FC236}">
                  <a16:creationId xmlns:a16="http://schemas.microsoft.com/office/drawing/2014/main" id="{238FD46C-3F8C-1048-4206-1B76E9406C52}"/>
                </a:ext>
              </a:extLst>
            </p:cNvPr>
            <p:cNvSpPr/>
            <p:nvPr/>
          </p:nvSpPr>
          <p:spPr>
            <a:xfrm>
              <a:off x="7641025" y="747225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" y="1"/>
                  </a:moveTo>
                  <a:cubicBezTo>
                    <a:pt x="67" y="24"/>
                    <a:pt x="112" y="24"/>
                    <a:pt x="180" y="46"/>
                  </a:cubicBezTo>
                  <a:cubicBezTo>
                    <a:pt x="112" y="24"/>
                    <a:pt x="67" y="24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4;p65">
              <a:extLst>
                <a:ext uri="{FF2B5EF4-FFF2-40B4-BE49-F238E27FC236}">
                  <a16:creationId xmlns:a16="http://schemas.microsoft.com/office/drawing/2014/main" id="{4CE94B0A-FFF9-87AA-09BC-C4D4E7000FA0}"/>
                </a:ext>
              </a:extLst>
            </p:cNvPr>
            <p:cNvSpPr/>
            <p:nvPr/>
          </p:nvSpPr>
          <p:spPr>
            <a:xfrm>
              <a:off x="7639900" y="747225"/>
              <a:ext cx="6750" cy="1150"/>
            </a:xfrm>
            <a:custGeom>
              <a:avLst/>
              <a:gdLst/>
              <a:ahLst/>
              <a:cxnLst/>
              <a:rect l="l" t="t" r="r" b="b"/>
              <a:pathLst>
                <a:path w="270" h="46" extrusionOk="0">
                  <a:moveTo>
                    <a:pt x="1" y="1"/>
                  </a:moveTo>
                  <a:cubicBezTo>
                    <a:pt x="45" y="12"/>
                    <a:pt x="89" y="18"/>
                    <a:pt x="134" y="24"/>
                  </a:cubicBezTo>
                  <a:lnTo>
                    <a:pt x="134" y="24"/>
                  </a:lnTo>
                  <a:cubicBezTo>
                    <a:pt x="106" y="18"/>
                    <a:pt x="78" y="12"/>
                    <a:pt x="46" y="1"/>
                  </a:cubicBezTo>
                  <a:close/>
                  <a:moveTo>
                    <a:pt x="134" y="24"/>
                  </a:moveTo>
                  <a:cubicBezTo>
                    <a:pt x="162" y="30"/>
                    <a:pt x="190" y="35"/>
                    <a:pt x="225" y="46"/>
                  </a:cubicBezTo>
                  <a:lnTo>
                    <a:pt x="270" y="46"/>
                  </a:lnTo>
                  <a:cubicBezTo>
                    <a:pt x="224" y="35"/>
                    <a:pt x="179" y="30"/>
                    <a:pt x="134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5;p65">
              <a:extLst>
                <a:ext uri="{FF2B5EF4-FFF2-40B4-BE49-F238E27FC236}">
                  <a16:creationId xmlns:a16="http://schemas.microsoft.com/office/drawing/2014/main" id="{6DED839A-00A5-2CE8-0BBD-FD85F686CF18}"/>
                </a:ext>
              </a:extLst>
            </p:cNvPr>
            <p:cNvSpPr/>
            <p:nvPr/>
          </p:nvSpPr>
          <p:spPr>
            <a:xfrm>
              <a:off x="7450450" y="677525"/>
              <a:ext cx="251150" cy="315575"/>
            </a:xfrm>
            <a:custGeom>
              <a:avLst/>
              <a:gdLst/>
              <a:ahLst/>
              <a:cxnLst/>
              <a:rect l="l" t="t" r="r" b="b"/>
              <a:pathLst>
                <a:path w="10046" h="12623" extrusionOk="0">
                  <a:moveTo>
                    <a:pt x="4966" y="0"/>
                  </a:moveTo>
                  <a:cubicBezTo>
                    <a:pt x="4286" y="0"/>
                    <a:pt x="3612" y="41"/>
                    <a:pt x="2937" y="122"/>
                  </a:cubicBezTo>
                  <a:cubicBezTo>
                    <a:pt x="2174" y="211"/>
                    <a:pt x="1188" y="143"/>
                    <a:pt x="583" y="681"/>
                  </a:cubicBezTo>
                  <a:cubicBezTo>
                    <a:pt x="157" y="1040"/>
                    <a:pt x="67" y="1668"/>
                    <a:pt x="45" y="2184"/>
                  </a:cubicBezTo>
                  <a:cubicBezTo>
                    <a:pt x="22" y="2678"/>
                    <a:pt x="1" y="3193"/>
                    <a:pt x="246" y="3641"/>
                  </a:cubicBezTo>
                  <a:cubicBezTo>
                    <a:pt x="449" y="4023"/>
                    <a:pt x="1053" y="4247"/>
                    <a:pt x="1457" y="4448"/>
                  </a:cubicBezTo>
                  <a:cubicBezTo>
                    <a:pt x="1480" y="4471"/>
                    <a:pt x="1502" y="4471"/>
                    <a:pt x="1525" y="4493"/>
                  </a:cubicBezTo>
                  <a:cubicBezTo>
                    <a:pt x="1233" y="4627"/>
                    <a:pt x="942" y="4740"/>
                    <a:pt x="695" y="4941"/>
                  </a:cubicBezTo>
                  <a:cubicBezTo>
                    <a:pt x="135" y="5390"/>
                    <a:pt x="135" y="5928"/>
                    <a:pt x="314" y="6579"/>
                  </a:cubicBezTo>
                  <a:cubicBezTo>
                    <a:pt x="449" y="7027"/>
                    <a:pt x="515" y="7497"/>
                    <a:pt x="628" y="7969"/>
                  </a:cubicBezTo>
                  <a:cubicBezTo>
                    <a:pt x="808" y="8708"/>
                    <a:pt x="897" y="9539"/>
                    <a:pt x="494" y="10233"/>
                  </a:cubicBezTo>
                  <a:cubicBezTo>
                    <a:pt x="404" y="10412"/>
                    <a:pt x="270" y="10570"/>
                    <a:pt x="246" y="10771"/>
                  </a:cubicBezTo>
                  <a:cubicBezTo>
                    <a:pt x="180" y="11085"/>
                    <a:pt x="404" y="11354"/>
                    <a:pt x="628" y="11601"/>
                  </a:cubicBezTo>
                  <a:lnTo>
                    <a:pt x="874" y="11847"/>
                  </a:lnTo>
                  <a:cubicBezTo>
                    <a:pt x="1009" y="12005"/>
                    <a:pt x="1188" y="12161"/>
                    <a:pt x="1367" y="12295"/>
                  </a:cubicBezTo>
                  <a:cubicBezTo>
                    <a:pt x="1732" y="12552"/>
                    <a:pt x="2161" y="12622"/>
                    <a:pt x="2597" y="12622"/>
                  </a:cubicBezTo>
                  <a:cubicBezTo>
                    <a:pt x="2885" y="12622"/>
                    <a:pt x="3176" y="12592"/>
                    <a:pt x="3453" y="12564"/>
                  </a:cubicBezTo>
                  <a:cubicBezTo>
                    <a:pt x="4282" y="12520"/>
                    <a:pt x="5089" y="12385"/>
                    <a:pt x="5896" y="12184"/>
                  </a:cubicBezTo>
                  <a:cubicBezTo>
                    <a:pt x="6614" y="12005"/>
                    <a:pt x="7331" y="11757"/>
                    <a:pt x="7893" y="11264"/>
                  </a:cubicBezTo>
                  <a:cubicBezTo>
                    <a:pt x="8655" y="10591"/>
                    <a:pt x="8990" y="9560"/>
                    <a:pt x="9259" y="8597"/>
                  </a:cubicBezTo>
                  <a:cubicBezTo>
                    <a:pt x="9708" y="7094"/>
                    <a:pt x="10045" y="5614"/>
                    <a:pt x="10045" y="4068"/>
                  </a:cubicBezTo>
                  <a:cubicBezTo>
                    <a:pt x="10045" y="3709"/>
                    <a:pt x="10022" y="3327"/>
                    <a:pt x="9977" y="2968"/>
                  </a:cubicBezTo>
                  <a:cubicBezTo>
                    <a:pt x="9911" y="2296"/>
                    <a:pt x="9866" y="1264"/>
                    <a:pt x="9372" y="771"/>
                  </a:cubicBezTo>
                  <a:cubicBezTo>
                    <a:pt x="9035" y="412"/>
                    <a:pt x="8452" y="368"/>
                    <a:pt x="7982" y="278"/>
                  </a:cubicBezTo>
                  <a:cubicBezTo>
                    <a:pt x="7444" y="167"/>
                    <a:pt x="6883" y="98"/>
                    <a:pt x="6323" y="54"/>
                  </a:cubicBezTo>
                  <a:cubicBezTo>
                    <a:pt x="5868" y="18"/>
                    <a:pt x="5416" y="0"/>
                    <a:pt x="4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6;p65">
              <a:extLst>
                <a:ext uri="{FF2B5EF4-FFF2-40B4-BE49-F238E27FC236}">
                  <a16:creationId xmlns:a16="http://schemas.microsoft.com/office/drawing/2014/main" id="{5CAF4566-EF34-8F1F-F7CE-DBC75638231F}"/>
                </a:ext>
              </a:extLst>
            </p:cNvPr>
            <p:cNvSpPr/>
            <p:nvPr/>
          </p:nvSpPr>
          <p:spPr>
            <a:xfrm>
              <a:off x="7445375" y="924700"/>
              <a:ext cx="122225" cy="77950"/>
            </a:xfrm>
            <a:custGeom>
              <a:avLst/>
              <a:gdLst/>
              <a:ahLst/>
              <a:cxnLst/>
              <a:rect l="l" t="t" r="r" b="b"/>
              <a:pathLst>
                <a:path w="4889" h="3118" extrusionOk="0">
                  <a:moveTo>
                    <a:pt x="1410" y="1"/>
                  </a:moveTo>
                  <a:cubicBezTo>
                    <a:pt x="1344" y="1"/>
                    <a:pt x="1278" y="3"/>
                    <a:pt x="1212" y="10"/>
                  </a:cubicBezTo>
                  <a:cubicBezTo>
                    <a:pt x="1011" y="10"/>
                    <a:pt x="831" y="55"/>
                    <a:pt x="652" y="145"/>
                  </a:cubicBezTo>
                  <a:cubicBezTo>
                    <a:pt x="473" y="234"/>
                    <a:pt x="315" y="346"/>
                    <a:pt x="180" y="525"/>
                  </a:cubicBezTo>
                  <a:cubicBezTo>
                    <a:pt x="180" y="525"/>
                    <a:pt x="159" y="548"/>
                    <a:pt x="159" y="570"/>
                  </a:cubicBezTo>
                  <a:cubicBezTo>
                    <a:pt x="24" y="749"/>
                    <a:pt x="1" y="952"/>
                    <a:pt x="114" y="1176"/>
                  </a:cubicBezTo>
                  <a:cubicBezTo>
                    <a:pt x="159" y="1266"/>
                    <a:pt x="204" y="1356"/>
                    <a:pt x="248" y="1422"/>
                  </a:cubicBezTo>
                  <a:cubicBezTo>
                    <a:pt x="449" y="1759"/>
                    <a:pt x="718" y="2073"/>
                    <a:pt x="1056" y="2319"/>
                  </a:cubicBezTo>
                  <a:cubicBezTo>
                    <a:pt x="1615" y="2767"/>
                    <a:pt x="2311" y="3036"/>
                    <a:pt x="2984" y="3104"/>
                  </a:cubicBezTo>
                  <a:cubicBezTo>
                    <a:pt x="3079" y="3113"/>
                    <a:pt x="3177" y="3118"/>
                    <a:pt x="3278" y="3118"/>
                  </a:cubicBezTo>
                  <a:cubicBezTo>
                    <a:pt x="3937" y="3118"/>
                    <a:pt x="4667" y="2908"/>
                    <a:pt x="4822" y="2207"/>
                  </a:cubicBezTo>
                  <a:cubicBezTo>
                    <a:pt x="4844" y="2207"/>
                    <a:pt x="4844" y="2207"/>
                    <a:pt x="4844" y="2184"/>
                  </a:cubicBezTo>
                  <a:cubicBezTo>
                    <a:pt x="4889" y="1915"/>
                    <a:pt x="4799" y="1646"/>
                    <a:pt x="4643" y="1445"/>
                  </a:cubicBezTo>
                  <a:cubicBezTo>
                    <a:pt x="4620" y="1377"/>
                    <a:pt x="4575" y="1332"/>
                    <a:pt x="4530" y="1287"/>
                  </a:cubicBezTo>
                  <a:cubicBezTo>
                    <a:pt x="3992" y="728"/>
                    <a:pt x="3029" y="346"/>
                    <a:pt x="2266" y="121"/>
                  </a:cubicBezTo>
                  <a:cubicBezTo>
                    <a:pt x="2153" y="100"/>
                    <a:pt x="2019" y="55"/>
                    <a:pt x="1884" y="32"/>
                  </a:cubicBezTo>
                  <a:cubicBezTo>
                    <a:pt x="1726" y="17"/>
                    <a:pt x="1568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7;p65">
              <a:extLst>
                <a:ext uri="{FF2B5EF4-FFF2-40B4-BE49-F238E27FC236}">
                  <a16:creationId xmlns:a16="http://schemas.microsoft.com/office/drawing/2014/main" id="{753A532D-01FC-3074-E4A7-969DAFF01215}"/>
                </a:ext>
              </a:extLst>
            </p:cNvPr>
            <p:cNvSpPr/>
            <p:nvPr/>
          </p:nvSpPr>
          <p:spPr>
            <a:xfrm>
              <a:off x="7411225" y="57552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7869" y="7003"/>
                  </a:moveTo>
                  <a:lnTo>
                    <a:pt x="7869" y="7116"/>
                  </a:lnTo>
                  <a:cubicBezTo>
                    <a:pt x="7892" y="7407"/>
                    <a:pt x="7914" y="7699"/>
                    <a:pt x="7937" y="7968"/>
                  </a:cubicBezTo>
                  <a:cubicBezTo>
                    <a:pt x="7982" y="8551"/>
                    <a:pt x="8003" y="9134"/>
                    <a:pt x="8027" y="9717"/>
                  </a:cubicBezTo>
                  <a:lnTo>
                    <a:pt x="8027" y="10345"/>
                  </a:lnTo>
                  <a:cubicBezTo>
                    <a:pt x="7713" y="10411"/>
                    <a:pt x="7399" y="10456"/>
                    <a:pt x="7017" y="10501"/>
                  </a:cubicBezTo>
                  <a:cubicBezTo>
                    <a:pt x="6094" y="10611"/>
                    <a:pt x="5159" y="10666"/>
                    <a:pt x="4228" y="10666"/>
                  </a:cubicBezTo>
                  <a:cubicBezTo>
                    <a:pt x="3826" y="10666"/>
                    <a:pt x="3425" y="10656"/>
                    <a:pt x="3026" y="10636"/>
                  </a:cubicBezTo>
                  <a:cubicBezTo>
                    <a:pt x="2556" y="10614"/>
                    <a:pt x="2129" y="10569"/>
                    <a:pt x="1681" y="10524"/>
                  </a:cubicBezTo>
                  <a:cubicBezTo>
                    <a:pt x="1659" y="10345"/>
                    <a:pt x="1636" y="10187"/>
                    <a:pt x="1614" y="10031"/>
                  </a:cubicBezTo>
                  <a:cubicBezTo>
                    <a:pt x="1546" y="9448"/>
                    <a:pt x="1480" y="8865"/>
                    <a:pt x="1435" y="8304"/>
                  </a:cubicBezTo>
                  <a:cubicBezTo>
                    <a:pt x="1412" y="8013"/>
                    <a:pt x="1390" y="7721"/>
                    <a:pt x="1367" y="7452"/>
                  </a:cubicBezTo>
                  <a:cubicBezTo>
                    <a:pt x="1367" y="7317"/>
                    <a:pt x="1345" y="7206"/>
                    <a:pt x="1345" y="7072"/>
                  </a:cubicBezTo>
                  <a:lnTo>
                    <a:pt x="1345" y="7072"/>
                  </a:lnTo>
                  <a:cubicBezTo>
                    <a:pt x="1770" y="7161"/>
                    <a:pt x="2219" y="7206"/>
                    <a:pt x="2667" y="7251"/>
                  </a:cubicBezTo>
                  <a:cubicBezTo>
                    <a:pt x="2981" y="7296"/>
                    <a:pt x="3295" y="7317"/>
                    <a:pt x="3609" y="7317"/>
                  </a:cubicBezTo>
                  <a:cubicBezTo>
                    <a:pt x="3814" y="7324"/>
                    <a:pt x="4019" y="7327"/>
                    <a:pt x="4225" y="7327"/>
                  </a:cubicBezTo>
                  <a:cubicBezTo>
                    <a:pt x="5438" y="7327"/>
                    <a:pt x="6662" y="7215"/>
                    <a:pt x="7869" y="7003"/>
                  </a:cubicBezTo>
                  <a:close/>
                  <a:moveTo>
                    <a:pt x="8631" y="11332"/>
                  </a:moveTo>
                  <a:lnTo>
                    <a:pt x="8631" y="11421"/>
                  </a:lnTo>
                  <a:lnTo>
                    <a:pt x="8610" y="11421"/>
                  </a:lnTo>
                  <a:cubicBezTo>
                    <a:pt x="8610" y="11398"/>
                    <a:pt x="8631" y="11353"/>
                    <a:pt x="8631" y="11332"/>
                  </a:cubicBezTo>
                  <a:close/>
                  <a:moveTo>
                    <a:pt x="1815" y="11263"/>
                  </a:moveTo>
                  <a:cubicBezTo>
                    <a:pt x="2039" y="11287"/>
                    <a:pt x="2264" y="11287"/>
                    <a:pt x="2466" y="11308"/>
                  </a:cubicBezTo>
                  <a:cubicBezTo>
                    <a:pt x="2466" y="11511"/>
                    <a:pt x="2466" y="11735"/>
                    <a:pt x="2488" y="11915"/>
                  </a:cubicBezTo>
                  <a:cubicBezTo>
                    <a:pt x="2287" y="11915"/>
                    <a:pt x="2063" y="11891"/>
                    <a:pt x="1839" y="11870"/>
                  </a:cubicBezTo>
                  <a:cubicBezTo>
                    <a:pt x="1815" y="11667"/>
                    <a:pt x="1815" y="11466"/>
                    <a:pt x="1794" y="11263"/>
                  </a:cubicBezTo>
                  <a:close/>
                  <a:moveTo>
                    <a:pt x="8027" y="11039"/>
                  </a:moveTo>
                  <a:cubicBezTo>
                    <a:pt x="8003" y="11197"/>
                    <a:pt x="8003" y="11376"/>
                    <a:pt x="8003" y="11556"/>
                  </a:cubicBezTo>
                  <a:cubicBezTo>
                    <a:pt x="7668" y="11622"/>
                    <a:pt x="7331" y="11690"/>
                    <a:pt x="7017" y="11735"/>
                  </a:cubicBezTo>
                  <a:cubicBezTo>
                    <a:pt x="5992" y="11909"/>
                    <a:pt x="5007" y="11975"/>
                    <a:pt x="4010" y="11975"/>
                  </a:cubicBezTo>
                  <a:cubicBezTo>
                    <a:pt x="3721" y="11975"/>
                    <a:pt x="3431" y="11969"/>
                    <a:pt x="3139" y="11959"/>
                  </a:cubicBezTo>
                  <a:cubicBezTo>
                    <a:pt x="3116" y="11757"/>
                    <a:pt x="3116" y="11556"/>
                    <a:pt x="3094" y="11332"/>
                  </a:cubicBezTo>
                  <a:lnTo>
                    <a:pt x="3094" y="11332"/>
                  </a:lnTo>
                  <a:cubicBezTo>
                    <a:pt x="3437" y="11345"/>
                    <a:pt x="3778" y="11353"/>
                    <a:pt x="4120" y="11353"/>
                  </a:cubicBezTo>
                  <a:cubicBezTo>
                    <a:pt x="5409" y="11353"/>
                    <a:pt x="6697" y="11252"/>
                    <a:pt x="8027" y="11039"/>
                  </a:cubicBezTo>
                  <a:close/>
                  <a:moveTo>
                    <a:pt x="8855" y="12115"/>
                  </a:moveTo>
                  <a:cubicBezTo>
                    <a:pt x="8990" y="12408"/>
                    <a:pt x="9193" y="12654"/>
                    <a:pt x="9528" y="12722"/>
                  </a:cubicBezTo>
                  <a:cubicBezTo>
                    <a:pt x="9663" y="12767"/>
                    <a:pt x="9797" y="12767"/>
                    <a:pt x="9932" y="12767"/>
                  </a:cubicBezTo>
                  <a:cubicBezTo>
                    <a:pt x="9887" y="13057"/>
                    <a:pt x="9820" y="13349"/>
                    <a:pt x="9707" y="13619"/>
                  </a:cubicBezTo>
                  <a:cubicBezTo>
                    <a:pt x="9551" y="13954"/>
                    <a:pt x="9327" y="14178"/>
                    <a:pt x="9058" y="14336"/>
                  </a:cubicBezTo>
                  <a:cubicBezTo>
                    <a:pt x="8789" y="14471"/>
                    <a:pt x="8497" y="14560"/>
                    <a:pt x="8206" y="14650"/>
                  </a:cubicBezTo>
                  <a:cubicBezTo>
                    <a:pt x="8228" y="14537"/>
                    <a:pt x="8251" y="14447"/>
                    <a:pt x="8272" y="14336"/>
                  </a:cubicBezTo>
                  <a:lnTo>
                    <a:pt x="8407" y="13461"/>
                  </a:lnTo>
                  <a:cubicBezTo>
                    <a:pt x="8475" y="13036"/>
                    <a:pt x="8520" y="12632"/>
                    <a:pt x="8565" y="12205"/>
                  </a:cubicBezTo>
                  <a:cubicBezTo>
                    <a:pt x="8655" y="12184"/>
                    <a:pt x="8766" y="12160"/>
                    <a:pt x="8855" y="12115"/>
                  </a:cubicBezTo>
                  <a:close/>
                  <a:moveTo>
                    <a:pt x="1973" y="12698"/>
                  </a:moveTo>
                  <a:lnTo>
                    <a:pt x="1973" y="12698"/>
                  </a:lnTo>
                  <a:cubicBezTo>
                    <a:pt x="2174" y="12722"/>
                    <a:pt x="2398" y="12743"/>
                    <a:pt x="2601" y="12743"/>
                  </a:cubicBezTo>
                  <a:cubicBezTo>
                    <a:pt x="2646" y="12967"/>
                    <a:pt x="2712" y="13215"/>
                    <a:pt x="2757" y="13416"/>
                  </a:cubicBezTo>
                  <a:cubicBezTo>
                    <a:pt x="2891" y="13864"/>
                    <a:pt x="3049" y="14291"/>
                    <a:pt x="3250" y="14695"/>
                  </a:cubicBezTo>
                  <a:cubicBezTo>
                    <a:pt x="3340" y="14874"/>
                    <a:pt x="3453" y="15053"/>
                    <a:pt x="3543" y="15233"/>
                  </a:cubicBezTo>
                  <a:cubicBezTo>
                    <a:pt x="3318" y="15233"/>
                    <a:pt x="3094" y="15210"/>
                    <a:pt x="2870" y="15188"/>
                  </a:cubicBezTo>
                  <a:cubicBezTo>
                    <a:pt x="2825" y="15120"/>
                    <a:pt x="2780" y="15075"/>
                    <a:pt x="2757" y="15009"/>
                  </a:cubicBezTo>
                  <a:cubicBezTo>
                    <a:pt x="2667" y="14806"/>
                    <a:pt x="2578" y="14627"/>
                    <a:pt x="2488" y="14426"/>
                  </a:cubicBezTo>
                  <a:cubicBezTo>
                    <a:pt x="2332" y="14022"/>
                    <a:pt x="2197" y="13595"/>
                    <a:pt x="2084" y="13192"/>
                  </a:cubicBezTo>
                  <a:cubicBezTo>
                    <a:pt x="2039" y="13036"/>
                    <a:pt x="2018" y="12856"/>
                    <a:pt x="1973" y="12698"/>
                  </a:cubicBezTo>
                  <a:close/>
                  <a:moveTo>
                    <a:pt x="7959" y="12340"/>
                  </a:moveTo>
                  <a:lnTo>
                    <a:pt x="7892" y="13147"/>
                  </a:lnTo>
                  <a:lnTo>
                    <a:pt x="7758" y="14088"/>
                  </a:lnTo>
                  <a:lnTo>
                    <a:pt x="7690" y="14560"/>
                  </a:lnTo>
                  <a:cubicBezTo>
                    <a:pt x="7668" y="14627"/>
                    <a:pt x="7645" y="14716"/>
                    <a:pt x="7645" y="14806"/>
                  </a:cubicBezTo>
                  <a:cubicBezTo>
                    <a:pt x="7420" y="14874"/>
                    <a:pt x="7220" y="14919"/>
                    <a:pt x="6995" y="14964"/>
                  </a:cubicBezTo>
                  <a:cubicBezTo>
                    <a:pt x="6233" y="15120"/>
                    <a:pt x="5426" y="15210"/>
                    <a:pt x="4640" y="15233"/>
                  </a:cubicBezTo>
                  <a:cubicBezTo>
                    <a:pt x="4484" y="15254"/>
                    <a:pt x="4326" y="15254"/>
                    <a:pt x="4170" y="15254"/>
                  </a:cubicBezTo>
                  <a:cubicBezTo>
                    <a:pt x="4125" y="15165"/>
                    <a:pt x="4081" y="15098"/>
                    <a:pt x="4036" y="15030"/>
                  </a:cubicBezTo>
                  <a:cubicBezTo>
                    <a:pt x="3946" y="14851"/>
                    <a:pt x="3856" y="14650"/>
                    <a:pt x="3788" y="14471"/>
                  </a:cubicBezTo>
                  <a:cubicBezTo>
                    <a:pt x="3632" y="14067"/>
                    <a:pt x="3474" y="13663"/>
                    <a:pt x="3385" y="13260"/>
                  </a:cubicBezTo>
                  <a:cubicBezTo>
                    <a:pt x="3340" y="13102"/>
                    <a:pt x="3295" y="12946"/>
                    <a:pt x="3273" y="12788"/>
                  </a:cubicBezTo>
                  <a:lnTo>
                    <a:pt x="3273" y="12788"/>
                  </a:lnTo>
                  <a:cubicBezTo>
                    <a:pt x="3498" y="12800"/>
                    <a:pt x="3722" y="12806"/>
                    <a:pt x="3954" y="12806"/>
                  </a:cubicBezTo>
                  <a:cubicBezTo>
                    <a:pt x="4187" y="12806"/>
                    <a:pt x="4428" y="12800"/>
                    <a:pt x="4685" y="12788"/>
                  </a:cubicBezTo>
                  <a:cubicBezTo>
                    <a:pt x="5761" y="12743"/>
                    <a:pt x="6861" y="12587"/>
                    <a:pt x="7959" y="12340"/>
                  </a:cubicBezTo>
                  <a:close/>
                  <a:moveTo>
                    <a:pt x="6971" y="0"/>
                  </a:moveTo>
                  <a:cubicBezTo>
                    <a:pt x="6332" y="0"/>
                    <a:pt x="5697" y="45"/>
                    <a:pt x="5089" y="121"/>
                  </a:cubicBezTo>
                  <a:cubicBezTo>
                    <a:pt x="4909" y="166"/>
                    <a:pt x="4753" y="188"/>
                    <a:pt x="4574" y="232"/>
                  </a:cubicBezTo>
                  <a:cubicBezTo>
                    <a:pt x="3250" y="501"/>
                    <a:pt x="1860" y="1197"/>
                    <a:pt x="1187" y="2318"/>
                  </a:cubicBezTo>
                  <a:cubicBezTo>
                    <a:pt x="470" y="3506"/>
                    <a:pt x="560" y="4896"/>
                    <a:pt x="718" y="6220"/>
                  </a:cubicBezTo>
                  <a:cubicBezTo>
                    <a:pt x="622" y="6203"/>
                    <a:pt x="527" y="6187"/>
                    <a:pt x="431" y="6187"/>
                  </a:cubicBezTo>
                  <a:cubicBezTo>
                    <a:pt x="392" y="6187"/>
                    <a:pt x="353" y="6190"/>
                    <a:pt x="314" y="6196"/>
                  </a:cubicBezTo>
                  <a:cubicBezTo>
                    <a:pt x="179" y="6196"/>
                    <a:pt x="66" y="6286"/>
                    <a:pt x="22" y="6399"/>
                  </a:cubicBezTo>
                  <a:cubicBezTo>
                    <a:pt x="0" y="6534"/>
                    <a:pt x="45" y="6690"/>
                    <a:pt x="156" y="6734"/>
                  </a:cubicBezTo>
                  <a:cubicBezTo>
                    <a:pt x="359" y="6824"/>
                    <a:pt x="560" y="6869"/>
                    <a:pt x="784" y="6892"/>
                  </a:cubicBezTo>
                  <a:cubicBezTo>
                    <a:pt x="739" y="7093"/>
                    <a:pt x="762" y="7317"/>
                    <a:pt x="762" y="7497"/>
                  </a:cubicBezTo>
                  <a:cubicBezTo>
                    <a:pt x="762" y="7834"/>
                    <a:pt x="784" y="8169"/>
                    <a:pt x="807" y="8507"/>
                  </a:cubicBezTo>
                  <a:cubicBezTo>
                    <a:pt x="852" y="9134"/>
                    <a:pt x="942" y="9784"/>
                    <a:pt x="1053" y="10435"/>
                  </a:cubicBezTo>
                  <a:cubicBezTo>
                    <a:pt x="987" y="10435"/>
                    <a:pt x="942" y="10411"/>
                    <a:pt x="897" y="10411"/>
                  </a:cubicBezTo>
                  <a:cubicBezTo>
                    <a:pt x="877" y="10409"/>
                    <a:pt x="858" y="10408"/>
                    <a:pt x="838" y="10408"/>
                  </a:cubicBezTo>
                  <a:cubicBezTo>
                    <a:pt x="657" y="10408"/>
                    <a:pt x="489" y="10499"/>
                    <a:pt x="448" y="10680"/>
                  </a:cubicBezTo>
                  <a:cubicBezTo>
                    <a:pt x="404" y="10860"/>
                    <a:pt x="493" y="11107"/>
                    <a:pt x="694" y="11129"/>
                  </a:cubicBezTo>
                  <a:cubicBezTo>
                    <a:pt x="852" y="11152"/>
                    <a:pt x="1008" y="11174"/>
                    <a:pt x="1187" y="11197"/>
                  </a:cubicBezTo>
                  <a:cubicBezTo>
                    <a:pt x="1166" y="11398"/>
                    <a:pt x="1187" y="11622"/>
                    <a:pt x="1211" y="11825"/>
                  </a:cubicBezTo>
                  <a:cubicBezTo>
                    <a:pt x="1117" y="11814"/>
                    <a:pt x="1023" y="11799"/>
                    <a:pt x="929" y="11799"/>
                  </a:cubicBezTo>
                  <a:cubicBezTo>
                    <a:pt x="821" y="11799"/>
                    <a:pt x="713" y="11819"/>
                    <a:pt x="605" y="11891"/>
                  </a:cubicBezTo>
                  <a:cubicBezTo>
                    <a:pt x="404" y="12026"/>
                    <a:pt x="380" y="12273"/>
                    <a:pt x="538" y="12453"/>
                  </a:cubicBezTo>
                  <a:cubicBezTo>
                    <a:pt x="673" y="12632"/>
                    <a:pt x="874" y="12609"/>
                    <a:pt x="1076" y="12632"/>
                  </a:cubicBezTo>
                  <a:cubicBezTo>
                    <a:pt x="1166" y="12632"/>
                    <a:pt x="1232" y="12654"/>
                    <a:pt x="1322" y="12654"/>
                  </a:cubicBezTo>
                  <a:cubicBezTo>
                    <a:pt x="1367" y="12878"/>
                    <a:pt x="1412" y="13125"/>
                    <a:pt x="1480" y="13349"/>
                  </a:cubicBezTo>
                  <a:cubicBezTo>
                    <a:pt x="1591" y="13798"/>
                    <a:pt x="1770" y="14246"/>
                    <a:pt x="1973" y="14650"/>
                  </a:cubicBezTo>
                  <a:cubicBezTo>
                    <a:pt x="2039" y="14806"/>
                    <a:pt x="2129" y="14964"/>
                    <a:pt x="2197" y="15098"/>
                  </a:cubicBezTo>
                  <a:cubicBezTo>
                    <a:pt x="2129" y="15098"/>
                    <a:pt x="2063" y="15098"/>
                    <a:pt x="1973" y="15075"/>
                  </a:cubicBezTo>
                  <a:cubicBezTo>
                    <a:pt x="1958" y="15073"/>
                    <a:pt x="1944" y="15072"/>
                    <a:pt x="1929" y="15072"/>
                  </a:cubicBezTo>
                  <a:cubicBezTo>
                    <a:pt x="1762" y="15072"/>
                    <a:pt x="1587" y="15183"/>
                    <a:pt x="1546" y="15389"/>
                  </a:cubicBezTo>
                  <a:cubicBezTo>
                    <a:pt x="1501" y="15592"/>
                    <a:pt x="1614" y="15837"/>
                    <a:pt x="1794" y="15861"/>
                  </a:cubicBezTo>
                  <a:cubicBezTo>
                    <a:pt x="2542" y="15980"/>
                    <a:pt x="3296" y="16042"/>
                    <a:pt x="4050" y="16042"/>
                  </a:cubicBezTo>
                  <a:cubicBezTo>
                    <a:pt x="4988" y="16042"/>
                    <a:pt x="5928" y="15947"/>
                    <a:pt x="6861" y="15748"/>
                  </a:cubicBezTo>
                  <a:cubicBezTo>
                    <a:pt x="7286" y="15681"/>
                    <a:pt x="7713" y="15568"/>
                    <a:pt x="8116" y="15457"/>
                  </a:cubicBezTo>
                  <a:cubicBezTo>
                    <a:pt x="8475" y="15344"/>
                    <a:pt x="8855" y="15233"/>
                    <a:pt x="9193" y="15053"/>
                  </a:cubicBezTo>
                  <a:cubicBezTo>
                    <a:pt x="9528" y="14896"/>
                    <a:pt x="9842" y="14671"/>
                    <a:pt x="10066" y="14336"/>
                  </a:cubicBezTo>
                  <a:cubicBezTo>
                    <a:pt x="10314" y="13977"/>
                    <a:pt x="10448" y="13529"/>
                    <a:pt x="10538" y="13102"/>
                  </a:cubicBezTo>
                  <a:lnTo>
                    <a:pt x="10672" y="12497"/>
                  </a:lnTo>
                  <a:cubicBezTo>
                    <a:pt x="10986" y="12318"/>
                    <a:pt x="11255" y="12094"/>
                    <a:pt x="11456" y="11846"/>
                  </a:cubicBezTo>
                  <a:cubicBezTo>
                    <a:pt x="11569" y="11735"/>
                    <a:pt x="11659" y="11577"/>
                    <a:pt x="11749" y="11443"/>
                  </a:cubicBezTo>
                  <a:cubicBezTo>
                    <a:pt x="11973" y="10994"/>
                    <a:pt x="12084" y="10480"/>
                    <a:pt x="12398" y="10098"/>
                  </a:cubicBezTo>
                  <a:cubicBezTo>
                    <a:pt x="12577" y="9852"/>
                    <a:pt x="12846" y="9649"/>
                    <a:pt x="13071" y="9425"/>
                  </a:cubicBezTo>
                  <a:cubicBezTo>
                    <a:pt x="13632" y="8842"/>
                    <a:pt x="13901" y="8058"/>
                    <a:pt x="13946" y="7251"/>
                  </a:cubicBezTo>
                  <a:cubicBezTo>
                    <a:pt x="14012" y="6130"/>
                    <a:pt x="13878" y="4178"/>
                    <a:pt x="13408" y="3170"/>
                  </a:cubicBezTo>
                  <a:cubicBezTo>
                    <a:pt x="12601" y="1422"/>
                    <a:pt x="10897" y="525"/>
                    <a:pt x="8990" y="166"/>
                  </a:cubicBezTo>
                  <a:cubicBezTo>
                    <a:pt x="8332" y="50"/>
                    <a:pt x="7649" y="0"/>
                    <a:pt x="6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8;p65">
              <a:extLst>
                <a:ext uri="{FF2B5EF4-FFF2-40B4-BE49-F238E27FC236}">
                  <a16:creationId xmlns:a16="http://schemas.microsoft.com/office/drawing/2014/main" id="{CC40E812-85A5-2DF0-B8BA-808E87783635}"/>
                </a:ext>
              </a:extLst>
            </p:cNvPr>
            <p:cNvSpPr/>
            <p:nvPr/>
          </p:nvSpPr>
          <p:spPr>
            <a:xfrm>
              <a:off x="7468925" y="575525"/>
              <a:ext cx="162575" cy="182950"/>
            </a:xfrm>
            <a:custGeom>
              <a:avLst/>
              <a:gdLst/>
              <a:ahLst/>
              <a:cxnLst/>
              <a:rect l="l" t="t" r="r" b="b"/>
              <a:pathLst>
                <a:path w="6503" h="7318" extrusionOk="0">
                  <a:moveTo>
                    <a:pt x="4475" y="0"/>
                  </a:moveTo>
                  <a:cubicBezTo>
                    <a:pt x="3834" y="0"/>
                    <a:pt x="3199" y="45"/>
                    <a:pt x="2601" y="121"/>
                  </a:cubicBezTo>
                  <a:cubicBezTo>
                    <a:pt x="2422" y="166"/>
                    <a:pt x="2243" y="188"/>
                    <a:pt x="2087" y="232"/>
                  </a:cubicBezTo>
                  <a:cubicBezTo>
                    <a:pt x="1862" y="345"/>
                    <a:pt x="1638" y="480"/>
                    <a:pt x="1459" y="636"/>
                  </a:cubicBezTo>
                  <a:cubicBezTo>
                    <a:pt x="987" y="1018"/>
                    <a:pt x="696" y="1533"/>
                    <a:pt x="494" y="2071"/>
                  </a:cubicBezTo>
                  <a:cubicBezTo>
                    <a:pt x="270" y="2654"/>
                    <a:pt x="158" y="3237"/>
                    <a:pt x="90" y="3843"/>
                  </a:cubicBezTo>
                  <a:cubicBezTo>
                    <a:pt x="24" y="4492"/>
                    <a:pt x="1" y="5143"/>
                    <a:pt x="24" y="5793"/>
                  </a:cubicBezTo>
                  <a:cubicBezTo>
                    <a:pt x="45" y="6286"/>
                    <a:pt x="90" y="6779"/>
                    <a:pt x="180" y="7251"/>
                  </a:cubicBezTo>
                  <a:cubicBezTo>
                    <a:pt x="472" y="7296"/>
                    <a:pt x="786" y="7317"/>
                    <a:pt x="1100" y="7317"/>
                  </a:cubicBezTo>
                  <a:cubicBezTo>
                    <a:pt x="1055" y="6982"/>
                    <a:pt x="1010" y="6645"/>
                    <a:pt x="987" y="6309"/>
                  </a:cubicBezTo>
                  <a:cubicBezTo>
                    <a:pt x="876" y="5143"/>
                    <a:pt x="921" y="3954"/>
                    <a:pt x="1190" y="2833"/>
                  </a:cubicBezTo>
                  <a:cubicBezTo>
                    <a:pt x="1301" y="2340"/>
                    <a:pt x="1480" y="1870"/>
                    <a:pt x="1794" y="1466"/>
                  </a:cubicBezTo>
                  <a:cubicBezTo>
                    <a:pt x="2108" y="1063"/>
                    <a:pt x="2556" y="794"/>
                    <a:pt x="3028" y="614"/>
                  </a:cubicBezTo>
                  <a:cubicBezTo>
                    <a:pt x="4126" y="256"/>
                    <a:pt x="5337" y="166"/>
                    <a:pt x="6503" y="166"/>
                  </a:cubicBezTo>
                  <a:cubicBezTo>
                    <a:pt x="5844" y="50"/>
                    <a:pt x="5156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9;p65">
              <a:extLst>
                <a:ext uri="{FF2B5EF4-FFF2-40B4-BE49-F238E27FC236}">
                  <a16:creationId xmlns:a16="http://schemas.microsoft.com/office/drawing/2014/main" id="{E8F45AB3-123E-4C56-FC36-B240F3032FE7}"/>
                </a:ext>
              </a:extLst>
            </p:cNvPr>
            <p:cNvSpPr/>
            <p:nvPr/>
          </p:nvSpPr>
          <p:spPr>
            <a:xfrm>
              <a:off x="7648025" y="788075"/>
              <a:ext cx="50200" cy="69050"/>
            </a:xfrm>
            <a:custGeom>
              <a:avLst/>
              <a:gdLst/>
              <a:ahLst/>
              <a:cxnLst/>
              <a:rect l="l" t="t" r="r" b="b"/>
              <a:pathLst>
                <a:path w="2008" h="2762" extrusionOk="0">
                  <a:moveTo>
                    <a:pt x="1240" y="0"/>
                  </a:moveTo>
                  <a:cubicBezTo>
                    <a:pt x="984" y="0"/>
                    <a:pt x="709" y="145"/>
                    <a:pt x="504" y="453"/>
                  </a:cubicBezTo>
                  <a:cubicBezTo>
                    <a:pt x="0" y="1209"/>
                    <a:pt x="234" y="2761"/>
                    <a:pt x="997" y="2761"/>
                  </a:cubicBezTo>
                  <a:cubicBezTo>
                    <a:pt x="1183" y="2761"/>
                    <a:pt x="1402" y="2668"/>
                    <a:pt x="1649" y="2448"/>
                  </a:cubicBezTo>
                  <a:cubicBezTo>
                    <a:pt x="2008" y="2022"/>
                    <a:pt x="2008" y="1350"/>
                    <a:pt x="1963" y="812"/>
                  </a:cubicBezTo>
                  <a:cubicBezTo>
                    <a:pt x="1923" y="287"/>
                    <a:pt x="1600" y="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0;p65">
              <a:extLst>
                <a:ext uri="{FF2B5EF4-FFF2-40B4-BE49-F238E27FC236}">
                  <a16:creationId xmlns:a16="http://schemas.microsoft.com/office/drawing/2014/main" id="{F0DE63F1-A2E9-A9F4-7F13-51CB55E2DBB6}"/>
                </a:ext>
              </a:extLst>
            </p:cNvPr>
            <p:cNvSpPr/>
            <p:nvPr/>
          </p:nvSpPr>
          <p:spPr>
            <a:xfrm>
              <a:off x="7544625" y="1232100"/>
              <a:ext cx="52125" cy="172100"/>
            </a:xfrm>
            <a:custGeom>
              <a:avLst/>
              <a:gdLst/>
              <a:ahLst/>
              <a:cxnLst/>
              <a:rect l="l" t="t" r="r" b="b"/>
              <a:pathLst>
                <a:path w="2085" h="6884" extrusionOk="0">
                  <a:moveTo>
                    <a:pt x="22" y="1"/>
                  </a:moveTo>
                  <a:lnTo>
                    <a:pt x="0" y="853"/>
                  </a:lnTo>
                  <a:lnTo>
                    <a:pt x="1256" y="853"/>
                  </a:lnTo>
                  <a:lnTo>
                    <a:pt x="1098" y="6883"/>
                  </a:lnTo>
                  <a:lnTo>
                    <a:pt x="1905" y="6883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1;p65">
              <a:extLst>
                <a:ext uri="{FF2B5EF4-FFF2-40B4-BE49-F238E27FC236}">
                  <a16:creationId xmlns:a16="http://schemas.microsoft.com/office/drawing/2014/main" id="{C0837332-8FC7-29D0-202D-84048EDC928B}"/>
                </a:ext>
              </a:extLst>
            </p:cNvPr>
            <p:cNvSpPr/>
            <p:nvPr/>
          </p:nvSpPr>
          <p:spPr>
            <a:xfrm>
              <a:off x="7642675" y="1232100"/>
              <a:ext cx="106525" cy="173800"/>
            </a:xfrm>
            <a:custGeom>
              <a:avLst/>
              <a:gdLst/>
              <a:ahLst/>
              <a:cxnLst/>
              <a:rect l="l" t="t" r="r" b="b"/>
              <a:pathLst>
                <a:path w="4261" h="6952" extrusionOk="0">
                  <a:moveTo>
                    <a:pt x="428" y="1"/>
                  </a:moveTo>
                  <a:lnTo>
                    <a:pt x="405" y="853"/>
                  </a:lnTo>
                  <a:lnTo>
                    <a:pt x="3095" y="853"/>
                  </a:lnTo>
                  <a:lnTo>
                    <a:pt x="1639" y="2960"/>
                  </a:lnTo>
                  <a:lnTo>
                    <a:pt x="1615" y="3655"/>
                  </a:lnTo>
                  <a:lnTo>
                    <a:pt x="2064" y="3655"/>
                  </a:lnTo>
                  <a:cubicBezTo>
                    <a:pt x="3029" y="3655"/>
                    <a:pt x="3432" y="4126"/>
                    <a:pt x="3409" y="4865"/>
                  </a:cubicBezTo>
                  <a:cubicBezTo>
                    <a:pt x="3409" y="5606"/>
                    <a:pt x="2894" y="6076"/>
                    <a:pt x="2064" y="6076"/>
                  </a:cubicBezTo>
                  <a:cubicBezTo>
                    <a:pt x="1370" y="6076"/>
                    <a:pt x="763" y="5762"/>
                    <a:pt x="383" y="5337"/>
                  </a:cubicBezTo>
                  <a:lnTo>
                    <a:pt x="1" y="6121"/>
                  </a:lnTo>
                  <a:cubicBezTo>
                    <a:pt x="449" y="6637"/>
                    <a:pt x="1235" y="6951"/>
                    <a:pt x="2042" y="6951"/>
                  </a:cubicBezTo>
                  <a:cubicBezTo>
                    <a:pt x="3477" y="6951"/>
                    <a:pt x="4195" y="6010"/>
                    <a:pt x="4216" y="4844"/>
                  </a:cubicBezTo>
                  <a:cubicBezTo>
                    <a:pt x="4261" y="3789"/>
                    <a:pt x="3701" y="3005"/>
                    <a:pt x="2580" y="2871"/>
                  </a:cubicBezTo>
                  <a:lnTo>
                    <a:pt x="4105" y="65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2476;p65">
            <a:extLst>
              <a:ext uri="{FF2B5EF4-FFF2-40B4-BE49-F238E27FC236}">
                <a16:creationId xmlns:a16="http://schemas.microsoft.com/office/drawing/2014/main" id="{85FBB622-4CB6-1B7A-FC3F-62F5AB33BFC3}"/>
              </a:ext>
            </a:extLst>
          </p:cNvPr>
          <p:cNvGrpSpPr/>
          <p:nvPr/>
        </p:nvGrpSpPr>
        <p:grpSpPr>
          <a:xfrm>
            <a:off x="5870570" y="2966218"/>
            <a:ext cx="917176" cy="519506"/>
            <a:chOff x="6185400" y="1386100"/>
            <a:chExt cx="1067850" cy="604850"/>
          </a:xfrm>
        </p:grpSpPr>
        <p:sp>
          <p:nvSpPr>
            <p:cNvPr id="2368" name="Google Shape;2477;p65">
              <a:extLst>
                <a:ext uri="{FF2B5EF4-FFF2-40B4-BE49-F238E27FC236}">
                  <a16:creationId xmlns:a16="http://schemas.microsoft.com/office/drawing/2014/main" id="{1A32BB87-07A4-FF04-9E42-013ECD4B0975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478;p65">
              <a:extLst>
                <a:ext uri="{FF2B5EF4-FFF2-40B4-BE49-F238E27FC236}">
                  <a16:creationId xmlns:a16="http://schemas.microsoft.com/office/drawing/2014/main" id="{3613EF14-C661-ABF6-D308-C2D2E8EF07AB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479;p65">
              <a:extLst>
                <a:ext uri="{FF2B5EF4-FFF2-40B4-BE49-F238E27FC236}">
                  <a16:creationId xmlns:a16="http://schemas.microsoft.com/office/drawing/2014/main" id="{C47BF4CB-AF02-AFC7-816F-6C844CD722DA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480;p65">
              <a:extLst>
                <a:ext uri="{FF2B5EF4-FFF2-40B4-BE49-F238E27FC236}">
                  <a16:creationId xmlns:a16="http://schemas.microsoft.com/office/drawing/2014/main" id="{BDD7A5E8-9E7B-B3FD-E7DA-33D720F9BCEC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481;p65">
              <a:extLst>
                <a:ext uri="{FF2B5EF4-FFF2-40B4-BE49-F238E27FC236}">
                  <a16:creationId xmlns:a16="http://schemas.microsoft.com/office/drawing/2014/main" id="{DC25621E-B9DB-6779-5907-C45190C2B976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482;p65">
              <a:extLst>
                <a:ext uri="{FF2B5EF4-FFF2-40B4-BE49-F238E27FC236}">
                  <a16:creationId xmlns:a16="http://schemas.microsoft.com/office/drawing/2014/main" id="{64E458EF-64FB-3263-8D89-EA0688A3DB19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483;p65">
              <a:extLst>
                <a:ext uri="{FF2B5EF4-FFF2-40B4-BE49-F238E27FC236}">
                  <a16:creationId xmlns:a16="http://schemas.microsoft.com/office/drawing/2014/main" id="{02606930-4C23-F57A-FED0-4E9A4C6D93BD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484;p65">
              <a:extLst>
                <a:ext uri="{FF2B5EF4-FFF2-40B4-BE49-F238E27FC236}">
                  <a16:creationId xmlns:a16="http://schemas.microsoft.com/office/drawing/2014/main" id="{8E3C4F56-F5A3-FC2D-96F6-7641C6583879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485;p65">
              <a:extLst>
                <a:ext uri="{FF2B5EF4-FFF2-40B4-BE49-F238E27FC236}">
                  <a16:creationId xmlns:a16="http://schemas.microsoft.com/office/drawing/2014/main" id="{E20C72D3-B8AD-D4C5-F276-4FF7D460ADD9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486;p65">
              <a:extLst>
                <a:ext uri="{FF2B5EF4-FFF2-40B4-BE49-F238E27FC236}">
                  <a16:creationId xmlns:a16="http://schemas.microsoft.com/office/drawing/2014/main" id="{A559D1B3-A20D-9C52-0616-39B31060EFAA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60"/>
          <p:cNvSpPr txBox="1">
            <a:spLocks noGrp="1"/>
          </p:cNvSpPr>
          <p:nvPr>
            <p:ph type="title"/>
          </p:nvPr>
        </p:nvSpPr>
        <p:spPr>
          <a:xfrm>
            <a:off x="1090500" y="1024950"/>
            <a:ext cx="6963000" cy="30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59"/>
          <p:cNvSpPr txBox="1">
            <a:spLocks noGrp="1"/>
          </p:cNvSpPr>
          <p:nvPr>
            <p:ph type="title"/>
          </p:nvPr>
        </p:nvSpPr>
        <p:spPr>
          <a:xfrm>
            <a:off x="3734088" y="152472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$18.6 Billion</a:t>
            </a:r>
            <a:endParaRPr dirty="0"/>
          </a:p>
        </p:txBody>
      </p:sp>
      <p:sp>
        <p:nvSpPr>
          <p:cNvPr id="2393" name="Google Shape;2393;p59"/>
          <p:cNvSpPr txBox="1">
            <a:spLocks noGrp="1"/>
          </p:cNvSpPr>
          <p:nvPr>
            <p:ph type="subTitle" idx="1"/>
          </p:nvPr>
        </p:nvSpPr>
        <p:spPr>
          <a:xfrm>
            <a:off x="3879833" y="233885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 Footballs Yearly Market: Which is 6X more than the NFLs current revenue and 4.5X more than the Dallas Cowboys value.</a:t>
            </a:r>
            <a:endParaRPr dirty="0"/>
          </a:p>
        </p:txBody>
      </p:sp>
      <p:sp>
        <p:nvSpPr>
          <p:cNvPr id="2394" name="Google Shape;2394;p59"/>
          <p:cNvSpPr txBox="1">
            <a:spLocks noGrp="1"/>
          </p:cNvSpPr>
          <p:nvPr>
            <p:ph type="title" idx="4"/>
          </p:nvPr>
        </p:nvSpPr>
        <p:spPr>
          <a:xfrm>
            <a:off x="2954785" y="664537"/>
            <a:ext cx="6040228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Fantasy At A Glance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96" name="Google Shape;2396;p59"/>
          <p:cNvSpPr txBox="1">
            <a:spLocks noGrp="1"/>
          </p:cNvSpPr>
          <p:nvPr>
            <p:ph type="title" idx="2"/>
          </p:nvPr>
        </p:nvSpPr>
        <p:spPr>
          <a:xfrm>
            <a:off x="3819838" y="32921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47 Million</a:t>
            </a:r>
            <a:endParaRPr dirty="0"/>
          </a:p>
        </p:txBody>
      </p:sp>
      <p:sp>
        <p:nvSpPr>
          <p:cNvPr id="2397" name="Google Shape;2397;p59"/>
          <p:cNvSpPr txBox="1">
            <a:spLocks noGrp="1"/>
          </p:cNvSpPr>
          <p:nvPr>
            <p:ph type="subTitle" idx="3"/>
          </p:nvPr>
        </p:nvSpPr>
        <p:spPr>
          <a:xfrm>
            <a:off x="3973275" y="394596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 Football Players in the United States Yearly. </a:t>
            </a:r>
            <a:endParaRPr dirty="0"/>
          </a:p>
        </p:txBody>
      </p:sp>
      <p:grpSp>
        <p:nvGrpSpPr>
          <p:cNvPr id="2398" name="Google Shape;2398;p59"/>
          <p:cNvGrpSpPr/>
          <p:nvPr/>
        </p:nvGrpSpPr>
        <p:grpSpPr>
          <a:xfrm>
            <a:off x="148987" y="864261"/>
            <a:ext cx="3255225" cy="3547996"/>
            <a:chOff x="332498" y="873359"/>
            <a:chExt cx="3315839" cy="3282489"/>
          </a:xfrm>
        </p:grpSpPr>
        <p:sp>
          <p:nvSpPr>
            <p:cNvPr id="2399" name="Google Shape;2399;p59"/>
            <p:cNvSpPr/>
            <p:nvPr/>
          </p:nvSpPr>
          <p:spPr>
            <a:xfrm rot="-1242649">
              <a:off x="696376" y="1249226"/>
              <a:ext cx="2588084" cy="2530754"/>
            </a:xfrm>
            <a:custGeom>
              <a:avLst/>
              <a:gdLst/>
              <a:ahLst/>
              <a:cxnLst/>
              <a:rect l="l" t="t" r="r" b="b"/>
              <a:pathLst>
                <a:path w="32639" h="31916" extrusionOk="0">
                  <a:moveTo>
                    <a:pt x="24395" y="0"/>
                  </a:moveTo>
                  <a:cubicBezTo>
                    <a:pt x="20315" y="0"/>
                    <a:pt x="13163" y="1679"/>
                    <a:pt x="7664" y="7178"/>
                  </a:cubicBezTo>
                  <a:cubicBezTo>
                    <a:pt x="1041" y="13801"/>
                    <a:pt x="1" y="21405"/>
                    <a:pt x="260" y="25648"/>
                  </a:cubicBezTo>
                  <a:cubicBezTo>
                    <a:pt x="460" y="28969"/>
                    <a:pt x="1842" y="30071"/>
                    <a:pt x="1842" y="30071"/>
                  </a:cubicBezTo>
                  <a:lnTo>
                    <a:pt x="2061" y="30290"/>
                  </a:lnTo>
                  <a:cubicBezTo>
                    <a:pt x="2061" y="30290"/>
                    <a:pt x="3323" y="31651"/>
                    <a:pt x="6484" y="31872"/>
                  </a:cubicBezTo>
                  <a:cubicBezTo>
                    <a:pt x="6883" y="31900"/>
                    <a:pt x="7312" y="31916"/>
                    <a:pt x="7767" y="31916"/>
                  </a:cubicBezTo>
                  <a:cubicBezTo>
                    <a:pt x="12148" y="31916"/>
                    <a:pt x="18954" y="30451"/>
                    <a:pt x="24954" y="24468"/>
                  </a:cubicBezTo>
                  <a:cubicBezTo>
                    <a:pt x="31579" y="17843"/>
                    <a:pt x="32639" y="8819"/>
                    <a:pt x="31939" y="5657"/>
                  </a:cubicBezTo>
                  <a:cubicBezTo>
                    <a:pt x="31238" y="2495"/>
                    <a:pt x="30578" y="2135"/>
                    <a:pt x="30578" y="2135"/>
                  </a:cubicBezTo>
                  <a:cubicBezTo>
                    <a:pt x="30578" y="2135"/>
                    <a:pt x="30237" y="1775"/>
                    <a:pt x="29997" y="1554"/>
                  </a:cubicBezTo>
                  <a:cubicBezTo>
                    <a:pt x="29997" y="1554"/>
                    <a:pt x="29637" y="894"/>
                    <a:pt x="26475" y="193"/>
                  </a:cubicBezTo>
                  <a:cubicBezTo>
                    <a:pt x="25938" y="71"/>
                    <a:pt x="25231" y="0"/>
                    <a:pt x="24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9"/>
            <p:cNvSpPr/>
            <p:nvPr/>
          </p:nvSpPr>
          <p:spPr>
            <a:xfrm rot="-1242649">
              <a:off x="1284510" y="1882334"/>
              <a:ext cx="1359896" cy="1351570"/>
            </a:xfrm>
            <a:custGeom>
              <a:avLst/>
              <a:gdLst/>
              <a:ahLst/>
              <a:cxnLst/>
              <a:rect l="l" t="t" r="r" b="b"/>
              <a:pathLst>
                <a:path w="17150" h="17045" extrusionOk="0">
                  <a:moveTo>
                    <a:pt x="12878" y="0"/>
                  </a:moveTo>
                  <a:cubicBezTo>
                    <a:pt x="12715" y="0"/>
                    <a:pt x="12555" y="112"/>
                    <a:pt x="12507" y="285"/>
                  </a:cubicBezTo>
                  <a:cubicBezTo>
                    <a:pt x="12467" y="426"/>
                    <a:pt x="12507" y="586"/>
                    <a:pt x="12608" y="685"/>
                  </a:cubicBezTo>
                  <a:cubicBezTo>
                    <a:pt x="12648" y="725"/>
                    <a:pt x="12707" y="765"/>
                    <a:pt x="12768" y="786"/>
                  </a:cubicBezTo>
                  <a:cubicBezTo>
                    <a:pt x="12768" y="786"/>
                    <a:pt x="13328" y="965"/>
                    <a:pt x="14049" y="1466"/>
                  </a:cubicBezTo>
                  <a:lnTo>
                    <a:pt x="12808" y="2707"/>
                  </a:lnTo>
                  <a:cubicBezTo>
                    <a:pt x="11947" y="2086"/>
                    <a:pt x="11247" y="1846"/>
                    <a:pt x="11186" y="1826"/>
                  </a:cubicBezTo>
                  <a:cubicBezTo>
                    <a:pt x="11151" y="1816"/>
                    <a:pt x="11115" y="1810"/>
                    <a:pt x="11079" y="1810"/>
                  </a:cubicBezTo>
                  <a:cubicBezTo>
                    <a:pt x="10913" y="1810"/>
                    <a:pt x="10753" y="1921"/>
                    <a:pt x="10687" y="2086"/>
                  </a:cubicBezTo>
                  <a:cubicBezTo>
                    <a:pt x="10647" y="2246"/>
                    <a:pt x="10687" y="2387"/>
                    <a:pt x="10786" y="2507"/>
                  </a:cubicBezTo>
                  <a:cubicBezTo>
                    <a:pt x="10826" y="2547"/>
                    <a:pt x="10887" y="2566"/>
                    <a:pt x="10946" y="2587"/>
                  </a:cubicBezTo>
                  <a:cubicBezTo>
                    <a:pt x="10967" y="2606"/>
                    <a:pt x="11507" y="2787"/>
                    <a:pt x="12227" y="3286"/>
                  </a:cubicBezTo>
                  <a:lnTo>
                    <a:pt x="11047" y="4468"/>
                  </a:lnTo>
                  <a:cubicBezTo>
                    <a:pt x="10186" y="3827"/>
                    <a:pt x="9506" y="3607"/>
                    <a:pt x="9446" y="3587"/>
                  </a:cubicBezTo>
                  <a:cubicBezTo>
                    <a:pt x="9404" y="3576"/>
                    <a:pt x="9361" y="3570"/>
                    <a:pt x="9320" y="3570"/>
                  </a:cubicBezTo>
                  <a:cubicBezTo>
                    <a:pt x="9147" y="3570"/>
                    <a:pt x="8994" y="3670"/>
                    <a:pt x="8945" y="3847"/>
                  </a:cubicBezTo>
                  <a:cubicBezTo>
                    <a:pt x="8886" y="3988"/>
                    <a:pt x="8945" y="4148"/>
                    <a:pt x="9046" y="4247"/>
                  </a:cubicBezTo>
                  <a:cubicBezTo>
                    <a:pt x="9086" y="4287"/>
                    <a:pt x="9145" y="4327"/>
                    <a:pt x="9206" y="4348"/>
                  </a:cubicBezTo>
                  <a:cubicBezTo>
                    <a:pt x="9206" y="4348"/>
                    <a:pt x="9766" y="4527"/>
                    <a:pt x="10466" y="5047"/>
                  </a:cubicBezTo>
                  <a:lnTo>
                    <a:pt x="8945" y="6568"/>
                  </a:lnTo>
                  <a:lnTo>
                    <a:pt x="7845" y="5468"/>
                  </a:lnTo>
                  <a:cubicBezTo>
                    <a:pt x="7765" y="5388"/>
                    <a:pt x="7665" y="5348"/>
                    <a:pt x="7565" y="5348"/>
                  </a:cubicBezTo>
                  <a:cubicBezTo>
                    <a:pt x="7465" y="5348"/>
                    <a:pt x="7365" y="5388"/>
                    <a:pt x="7285" y="5468"/>
                  </a:cubicBezTo>
                  <a:cubicBezTo>
                    <a:pt x="7125" y="5628"/>
                    <a:pt x="7125" y="5888"/>
                    <a:pt x="7285" y="6029"/>
                  </a:cubicBezTo>
                  <a:lnTo>
                    <a:pt x="8385" y="7129"/>
                  </a:lnTo>
                  <a:lnTo>
                    <a:pt x="7184" y="8329"/>
                  </a:lnTo>
                  <a:lnTo>
                    <a:pt x="6084" y="7229"/>
                  </a:lnTo>
                  <a:cubicBezTo>
                    <a:pt x="6004" y="7149"/>
                    <a:pt x="5904" y="7109"/>
                    <a:pt x="5804" y="7109"/>
                  </a:cubicBezTo>
                  <a:cubicBezTo>
                    <a:pt x="5704" y="7109"/>
                    <a:pt x="5604" y="7149"/>
                    <a:pt x="5524" y="7229"/>
                  </a:cubicBezTo>
                  <a:cubicBezTo>
                    <a:pt x="5364" y="7389"/>
                    <a:pt x="5364" y="7649"/>
                    <a:pt x="5524" y="7790"/>
                  </a:cubicBezTo>
                  <a:lnTo>
                    <a:pt x="6624" y="8890"/>
                  </a:lnTo>
                  <a:lnTo>
                    <a:pt x="5084" y="10431"/>
                  </a:lnTo>
                  <a:cubicBezTo>
                    <a:pt x="4583" y="9711"/>
                    <a:pt x="4403" y="9170"/>
                    <a:pt x="4403" y="9150"/>
                  </a:cubicBezTo>
                  <a:cubicBezTo>
                    <a:pt x="4339" y="8972"/>
                    <a:pt x="4182" y="8873"/>
                    <a:pt x="4018" y="8873"/>
                  </a:cubicBezTo>
                  <a:cubicBezTo>
                    <a:pt x="3980" y="8873"/>
                    <a:pt x="3941" y="8878"/>
                    <a:pt x="3902" y="8890"/>
                  </a:cubicBezTo>
                  <a:cubicBezTo>
                    <a:pt x="3683" y="8950"/>
                    <a:pt x="3563" y="9190"/>
                    <a:pt x="3643" y="9391"/>
                  </a:cubicBezTo>
                  <a:cubicBezTo>
                    <a:pt x="3643" y="9450"/>
                    <a:pt x="3883" y="10151"/>
                    <a:pt x="4523" y="10991"/>
                  </a:cubicBezTo>
                  <a:lnTo>
                    <a:pt x="3342" y="12171"/>
                  </a:lnTo>
                  <a:cubicBezTo>
                    <a:pt x="2843" y="11472"/>
                    <a:pt x="2642" y="10911"/>
                    <a:pt x="2642" y="10891"/>
                  </a:cubicBezTo>
                  <a:cubicBezTo>
                    <a:pt x="2592" y="10726"/>
                    <a:pt x="2435" y="10615"/>
                    <a:pt x="2258" y="10615"/>
                  </a:cubicBezTo>
                  <a:cubicBezTo>
                    <a:pt x="2219" y="10615"/>
                    <a:pt x="2180" y="10621"/>
                    <a:pt x="2141" y="10631"/>
                  </a:cubicBezTo>
                  <a:cubicBezTo>
                    <a:pt x="1941" y="10711"/>
                    <a:pt x="1821" y="10931"/>
                    <a:pt x="1882" y="11152"/>
                  </a:cubicBezTo>
                  <a:cubicBezTo>
                    <a:pt x="1901" y="11192"/>
                    <a:pt x="2122" y="11891"/>
                    <a:pt x="2762" y="12752"/>
                  </a:cubicBezTo>
                  <a:lnTo>
                    <a:pt x="1522" y="13993"/>
                  </a:lnTo>
                  <a:cubicBezTo>
                    <a:pt x="1021" y="13273"/>
                    <a:pt x="841" y="12732"/>
                    <a:pt x="821" y="12712"/>
                  </a:cubicBezTo>
                  <a:cubicBezTo>
                    <a:pt x="772" y="12547"/>
                    <a:pt x="612" y="12436"/>
                    <a:pt x="435" y="12436"/>
                  </a:cubicBezTo>
                  <a:cubicBezTo>
                    <a:pt x="397" y="12436"/>
                    <a:pt x="359" y="12441"/>
                    <a:pt x="321" y="12452"/>
                  </a:cubicBezTo>
                  <a:cubicBezTo>
                    <a:pt x="121" y="12532"/>
                    <a:pt x="1" y="12752"/>
                    <a:pt x="60" y="12953"/>
                  </a:cubicBezTo>
                  <a:cubicBezTo>
                    <a:pt x="100" y="13033"/>
                    <a:pt x="481" y="14213"/>
                    <a:pt x="1682" y="15434"/>
                  </a:cubicBezTo>
                  <a:cubicBezTo>
                    <a:pt x="2242" y="15994"/>
                    <a:pt x="2982" y="16555"/>
                    <a:pt x="3942" y="17014"/>
                  </a:cubicBezTo>
                  <a:cubicBezTo>
                    <a:pt x="3994" y="17035"/>
                    <a:pt x="4048" y="17045"/>
                    <a:pt x="4102" y="17045"/>
                  </a:cubicBezTo>
                  <a:cubicBezTo>
                    <a:pt x="4257" y="17045"/>
                    <a:pt x="4409" y="16962"/>
                    <a:pt x="4483" y="16814"/>
                  </a:cubicBezTo>
                  <a:cubicBezTo>
                    <a:pt x="4564" y="16614"/>
                    <a:pt x="4483" y="16374"/>
                    <a:pt x="4283" y="16274"/>
                  </a:cubicBezTo>
                  <a:cubicBezTo>
                    <a:pt x="3803" y="16054"/>
                    <a:pt x="3382" y="15794"/>
                    <a:pt x="3022" y="15514"/>
                  </a:cubicBezTo>
                  <a:lnTo>
                    <a:pt x="4263" y="14273"/>
                  </a:lnTo>
                  <a:cubicBezTo>
                    <a:pt x="4684" y="14594"/>
                    <a:pt x="5183" y="14914"/>
                    <a:pt x="5764" y="15194"/>
                  </a:cubicBezTo>
                  <a:cubicBezTo>
                    <a:pt x="5816" y="15215"/>
                    <a:pt x="5870" y="15225"/>
                    <a:pt x="5924" y="15225"/>
                  </a:cubicBezTo>
                  <a:cubicBezTo>
                    <a:pt x="6078" y="15225"/>
                    <a:pt x="6225" y="15142"/>
                    <a:pt x="6284" y="14994"/>
                  </a:cubicBezTo>
                  <a:cubicBezTo>
                    <a:pt x="6384" y="14794"/>
                    <a:pt x="6304" y="14554"/>
                    <a:pt x="6104" y="14473"/>
                  </a:cubicBezTo>
                  <a:cubicBezTo>
                    <a:pt x="5623" y="14233"/>
                    <a:pt x="5204" y="13972"/>
                    <a:pt x="4823" y="13692"/>
                  </a:cubicBezTo>
                  <a:lnTo>
                    <a:pt x="6004" y="12512"/>
                  </a:lnTo>
                  <a:cubicBezTo>
                    <a:pt x="6445" y="12852"/>
                    <a:pt x="6925" y="13172"/>
                    <a:pt x="7504" y="13433"/>
                  </a:cubicBezTo>
                  <a:cubicBezTo>
                    <a:pt x="7563" y="13462"/>
                    <a:pt x="7624" y="13475"/>
                    <a:pt x="7685" y="13475"/>
                  </a:cubicBezTo>
                  <a:cubicBezTo>
                    <a:pt x="7832" y="13475"/>
                    <a:pt x="7974" y="13394"/>
                    <a:pt x="8045" y="13252"/>
                  </a:cubicBezTo>
                  <a:cubicBezTo>
                    <a:pt x="8145" y="13052"/>
                    <a:pt x="8045" y="12812"/>
                    <a:pt x="7845" y="12712"/>
                  </a:cubicBezTo>
                  <a:cubicBezTo>
                    <a:pt x="7365" y="12492"/>
                    <a:pt x="6944" y="12232"/>
                    <a:pt x="6584" y="11952"/>
                  </a:cubicBezTo>
                  <a:lnTo>
                    <a:pt x="8126" y="10410"/>
                  </a:lnTo>
                  <a:lnTo>
                    <a:pt x="9225" y="11512"/>
                  </a:lnTo>
                  <a:cubicBezTo>
                    <a:pt x="9305" y="11581"/>
                    <a:pt x="9405" y="11616"/>
                    <a:pt x="9506" y="11616"/>
                  </a:cubicBezTo>
                  <a:cubicBezTo>
                    <a:pt x="9606" y="11616"/>
                    <a:pt x="9706" y="11581"/>
                    <a:pt x="9786" y="11512"/>
                  </a:cubicBezTo>
                  <a:cubicBezTo>
                    <a:pt x="9946" y="11352"/>
                    <a:pt x="9946" y="11091"/>
                    <a:pt x="9786" y="10931"/>
                  </a:cubicBezTo>
                  <a:lnTo>
                    <a:pt x="8686" y="9831"/>
                  </a:lnTo>
                  <a:lnTo>
                    <a:pt x="9887" y="8649"/>
                  </a:lnTo>
                  <a:lnTo>
                    <a:pt x="10986" y="9730"/>
                  </a:lnTo>
                  <a:cubicBezTo>
                    <a:pt x="11066" y="9810"/>
                    <a:pt x="11166" y="9850"/>
                    <a:pt x="11267" y="9850"/>
                  </a:cubicBezTo>
                  <a:cubicBezTo>
                    <a:pt x="11367" y="9850"/>
                    <a:pt x="11467" y="9810"/>
                    <a:pt x="11547" y="9730"/>
                  </a:cubicBezTo>
                  <a:cubicBezTo>
                    <a:pt x="11707" y="9591"/>
                    <a:pt x="11707" y="9330"/>
                    <a:pt x="11547" y="9170"/>
                  </a:cubicBezTo>
                  <a:lnTo>
                    <a:pt x="10447" y="8070"/>
                  </a:lnTo>
                  <a:lnTo>
                    <a:pt x="12008" y="6528"/>
                  </a:lnTo>
                  <a:cubicBezTo>
                    <a:pt x="12267" y="6888"/>
                    <a:pt x="12528" y="7309"/>
                    <a:pt x="12768" y="7809"/>
                  </a:cubicBezTo>
                  <a:cubicBezTo>
                    <a:pt x="12839" y="7951"/>
                    <a:pt x="12980" y="8032"/>
                    <a:pt x="13127" y="8032"/>
                  </a:cubicBezTo>
                  <a:cubicBezTo>
                    <a:pt x="13188" y="8032"/>
                    <a:pt x="13249" y="8019"/>
                    <a:pt x="13308" y="7990"/>
                  </a:cubicBezTo>
                  <a:cubicBezTo>
                    <a:pt x="13489" y="7889"/>
                    <a:pt x="13588" y="7649"/>
                    <a:pt x="13489" y="7470"/>
                  </a:cubicBezTo>
                  <a:cubicBezTo>
                    <a:pt x="13208" y="6888"/>
                    <a:pt x="12907" y="6389"/>
                    <a:pt x="12568" y="5968"/>
                  </a:cubicBezTo>
                  <a:lnTo>
                    <a:pt x="13748" y="4788"/>
                  </a:lnTo>
                  <a:cubicBezTo>
                    <a:pt x="14028" y="5148"/>
                    <a:pt x="14289" y="5568"/>
                    <a:pt x="14508" y="6048"/>
                  </a:cubicBezTo>
                  <a:cubicBezTo>
                    <a:pt x="14583" y="6196"/>
                    <a:pt x="14735" y="6279"/>
                    <a:pt x="14889" y="6279"/>
                  </a:cubicBezTo>
                  <a:cubicBezTo>
                    <a:pt x="14943" y="6279"/>
                    <a:pt x="14998" y="6269"/>
                    <a:pt x="15049" y="6248"/>
                  </a:cubicBezTo>
                  <a:cubicBezTo>
                    <a:pt x="15250" y="6149"/>
                    <a:pt x="15330" y="5909"/>
                    <a:pt x="15229" y="5709"/>
                  </a:cubicBezTo>
                  <a:cubicBezTo>
                    <a:pt x="14969" y="5127"/>
                    <a:pt x="14649" y="4628"/>
                    <a:pt x="14329" y="4207"/>
                  </a:cubicBezTo>
                  <a:lnTo>
                    <a:pt x="15570" y="2966"/>
                  </a:lnTo>
                  <a:cubicBezTo>
                    <a:pt x="15850" y="3326"/>
                    <a:pt x="16109" y="3747"/>
                    <a:pt x="16330" y="4228"/>
                  </a:cubicBezTo>
                  <a:cubicBezTo>
                    <a:pt x="16403" y="4374"/>
                    <a:pt x="16551" y="4467"/>
                    <a:pt x="16704" y="4467"/>
                  </a:cubicBezTo>
                  <a:cubicBezTo>
                    <a:pt x="16760" y="4467"/>
                    <a:pt x="16816" y="4454"/>
                    <a:pt x="16870" y="4428"/>
                  </a:cubicBezTo>
                  <a:cubicBezTo>
                    <a:pt x="17070" y="4327"/>
                    <a:pt x="17150" y="4087"/>
                    <a:pt x="17051" y="3887"/>
                  </a:cubicBezTo>
                  <a:cubicBezTo>
                    <a:pt x="15629" y="885"/>
                    <a:pt x="13108" y="45"/>
                    <a:pt x="13008" y="25"/>
                  </a:cubicBezTo>
                  <a:cubicBezTo>
                    <a:pt x="12966" y="8"/>
                    <a:pt x="12922" y="0"/>
                    <a:pt x="128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9"/>
            <p:cNvSpPr/>
            <p:nvPr/>
          </p:nvSpPr>
          <p:spPr>
            <a:xfrm rot="-1242649">
              <a:off x="1811808" y="1070549"/>
              <a:ext cx="1128277" cy="1104489"/>
            </a:xfrm>
            <a:custGeom>
              <a:avLst/>
              <a:gdLst/>
              <a:ahLst/>
              <a:cxnLst/>
              <a:rect l="l" t="t" r="r" b="b"/>
              <a:pathLst>
                <a:path w="14229" h="13929" extrusionOk="0">
                  <a:moveTo>
                    <a:pt x="3982" y="0"/>
                  </a:moveTo>
                  <a:cubicBezTo>
                    <a:pt x="2602" y="101"/>
                    <a:pt x="1221" y="440"/>
                    <a:pt x="20" y="841"/>
                  </a:cubicBezTo>
                  <a:lnTo>
                    <a:pt x="1" y="902"/>
                  </a:lnTo>
                  <a:cubicBezTo>
                    <a:pt x="81" y="921"/>
                    <a:pt x="8065" y="4424"/>
                    <a:pt x="13348" y="13928"/>
                  </a:cubicBezTo>
                  <a:lnTo>
                    <a:pt x="13449" y="13869"/>
                  </a:lnTo>
                  <a:cubicBezTo>
                    <a:pt x="13849" y="12588"/>
                    <a:pt x="14089" y="11287"/>
                    <a:pt x="14228" y="10166"/>
                  </a:cubicBezTo>
                  <a:cubicBezTo>
                    <a:pt x="10746" y="4904"/>
                    <a:pt x="6664" y="1702"/>
                    <a:pt x="3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9"/>
            <p:cNvSpPr/>
            <p:nvPr/>
          </p:nvSpPr>
          <p:spPr>
            <a:xfrm rot="-1242649">
              <a:off x="1019070" y="2883646"/>
              <a:ext cx="1083872" cy="1109167"/>
            </a:xfrm>
            <a:custGeom>
              <a:avLst/>
              <a:gdLst/>
              <a:ahLst/>
              <a:cxnLst/>
              <a:rect l="l" t="t" r="r" b="b"/>
              <a:pathLst>
                <a:path w="13669" h="13988" extrusionOk="0">
                  <a:moveTo>
                    <a:pt x="781" y="0"/>
                  </a:moveTo>
                  <a:cubicBezTo>
                    <a:pt x="341" y="1380"/>
                    <a:pt x="120" y="2821"/>
                    <a:pt x="0" y="4082"/>
                  </a:cubicBezTo>
                  <a:cubicBezTo>
                    <a:pt x="1062" y="5702"/>
                    <a:pt x="2622" y="7764"/>
                    <a:pt x="4704" y="9846"/>
                  </a:cubicBezTo>
                  <a:cubicBezTo>
                    <a:pt x="6124" y="11286"/>
                    <a:pt x="7805" y="12706"/>
                    <a:pt x="9746" y="13987"/>
                  </a:cubicBezTo>
                  <a:cubicBezTo>
                    <a:pt x="11107" y="13888"/>
                    <a:pt x="12447" y="13568"/>
                    <a:pt x="13669" y="13167"/>
                  </a:cubicBezTo>
                  <a:cubicBezTo>
                    <a:pt x="5523" y="8904"/>
                    <a:pt x="1441" y="1300"/>
                    <a:pt x="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5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373" name="Google Shape;2373;p57"/>
          <p:cNvSpPr txBox="1">
            <a:spLocks noGrp="1"/>
          </p:cNvSpPr>
          <p:nvPr>
            <p:ph type="title" idx="2"/>
          </p:nvPr>
        </p:nvSpPr>
        <p:spPr>
          <a:xfrm>
            <a:off x="155228" y="3256679"/>
            <a:ext cx="2012184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Ronnie Phillips</a:t>
            </a:r>
            <a:endParaRPr dirty="0"/>
          </a:p>
        </p:txBody>
      </p:sp>
      <p:sp>
        <p:nvSpPr>
          <p:cNvPr id="2375" name="Google Shape;2375;p57"/>
          <p:cNvSpPr txBox="1">
            <a:spLocks noGrp="1"/>
          </p:cNvSpPr>
          <p:nvPr>
            <p:ph type="title" idx="3"/>
          </p:nvPr>
        </p:nvSpPr>
        <p:spPr>
          <a:xfrm>
            <a:off x="2290799" y="3269566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Jesse Perez</a:t>
            </a:r>
            <a:endParaRPr dirty="0"/>
          </a:p>
        </p:txBody>
      </p:sp>
      <p:sp>
        <p:nvSpPr>
          <p:cNvPr id="2377" name="Google Shape;2377;p57"/>
          <p:cNvSpPr txBox="1">
            <a:spLocks noGrp="1"/>
          </p:cNvSpPr>
          <p:nvPr>
            <p:ph type="title" idx="5"/>
          </p:nvPr>
        </p:nvSpPr>
        <p:spPr>
          <a:xfrm>
            <a:off x="4571999" y="3256679"/>
            <a:ext cx="2281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Lynne Freilich</a:t>
            </a:r>
            <a:endParaRPr dirty="0"/>
          </a:p>
        </p:txBody>
      </p:sp>
      <p:pic>
        <p:nvPicPr>
          <p:cNvPr id="2379" name="Google Shape;2379;p57"/>
          <p:cNvPicPr preferRelativeResize="0"/>
          <p:nvPr/>
        </p:nvPicPr>
        <p:blipFill>
          <a:blip r:embed="rId3"/>
          <a:srcRect l="21875" r="21875"/>
          <a:stretch/>
        </p:blipFill>
        <p:spPr>
          <a:xfrm>
            <a:off x="298520" y="1434007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0" name="Google Shape;2380;p57"/>
          <p:cNvPicPr preferRelativeResize="0"/>
          <p:nvPr/>
        </p:nvPicPr>
        <p:blipFill>
          <a:blip r:embed="rId4"/>
          <a:srcRect l="21875" r="21875"/>
          <a:stretch/>
        </p:blipFill>
        <p:spPr>
          <a:xfrm>
            <a:off x="4805680" y="1434007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1" name="Google Shape;2381;p57"/>
          <p:cNvPicPr preferRelativeResize="0"/>
          <p:nvPr/>
        </p:nvPicPr>
        <p:blipFill>
          <a:blip r:embed="rId5"/>
          <a:srcRect l="21875" r="21875"/>
          <a:stretch/>
        </p:blipFill>
        <p:spPr>
          <a:xfrm>
            <a:off x="7119880" y="1434007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Google Shape;2379;p57">
            <a:extLst>
              <a:ext uri="{FF2B5EF4-FFF2-40B4-BE49-F238E27FC236}">
                <a16:creationId xmlns:a16="http://schemas.microsoft.com/office/drawing/2014/main" id="{2A9D719E-6B2F-6D07-EA64-12312F25CE17}"/>
              </a:ext>
            </a:extLst>
          </p:cNvPr>
          <p:cNvPicPr preferRelativeResize="0"/>
          <p:nvPr/>
        </p:nvPicPr>
        <p:blipFill>
          <a:blip r:embed="rId6"/>
          <a:srcRect l="14917" r="14917"/>
          <a:stretch/>
        </p:blipFill>
        <p:spPr>
          <a:xfrm>
            <a:off x="2568599" y="1434944"/>
            <a:ext cx="1725600" cy="17256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Google Shape;2377;p57">
            <a:extLst>
              <a:ext uri="{FF2B5EF4-FFF2-40B4-BE49-F238E27FC236}">
                <a16:creationId xmlns:a16="http://schemas.microsoft.com/office/drawing/2014/main" id="{063FA639-3B76-B26B-6688-A44B00E674CE}"/>
              </a:ext>
            </a:extLst>
          </p:cNvPr>
          <p:cNvSpPr txBox="1">
            <a:spLocks/>
          </p:cNvSpPr>
          <p:nvPr/>
        </p:nvSpPr>
        <p:spPr>
          <a:xfrm>
            <a:off x="6707572" y="3242779"/>
            <a:ext cx="22812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Squada One"/>
              <a:buNone/>
              <a:defRPr sz="2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 dirty="0"/>
              <a:t>    Yi Huang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p64"/>
          <p:cNvSpPr txBox="1">
            <a:spLocks noGrp="1"/>
          </p:cNvSpPr>
          <p:nvPr>
            <p:ph type="title"/>
          </p:nvPr>
        </p:nvSpPr>
        <p:spPr>
          <a:xfrm>
            <a:off x="4136100" y="539399"/>
            <a:ext cx="42948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435" name="Google Shape;2435;p64"/>
          <p:cNvSpPr txBox="1">
            <a:spLocks noGrp="1"/>
          </p:cNvSpPr>
          <p:nvPr>
            <p:ph type="subTitle" idx="1"/>
          </p:nvPr>
        </p:nvSpPr>
        <p:spPr>
          <a:xfrm>
            <a:off x="4136100" y="1662750"/>
            <a:ext cx="3434700" cy="142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bg2"/>
                </a:solidFill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Ronnie Phillips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2"/>
                </a:solidFill>
              </a:rPr>
              <a:t>Lynne Freilich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Jesse Perez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2"/>
                </a:solidFill>
              </a:rPr>
              <a:t>Yi Huang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437" name="Google Shape;2437;p64"/>
          <p:cNvSpPr/>
          <p:nvPr/>
        </p:nvSpPr>
        <p:spPr>
          <a:xfrm>
            <a:off x="4136099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64"/>
          <p:cNvSpPr/>
          <p:nvPr/>
        </p:nvSpPr>
        <p:spPr>
          <a:xfrm>
            <a:off x="4889902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64"/>
          <p:cNvSpPr/>
          <p:nvPr/>
        </p:nvSpPr>
        <p:spPr>
          <a:xfrm>
            <a:off x="5643706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64"/>
          <p:cNvSpPr/>
          <p:nvPr/>
        </p:nvSpPr>
        <p:spPr>
          <a:xfrm>
            <a:off x="6397509" y="3170775"/>
            <a:ext cx="543900" cy="543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1" name="Google Shape;2441;p64"/>
          <p:cNvGrpSpPr/>
          <p:nvPr/>
        </p:nvGrpSpPr>
        <p:grpSpPr>
          <a:xfrm>
            <a:off x="5752959" y="3280027"/>
            <a:ext cx="325551" cy="325551"/>
            <a:chOff x="1379798" y="1723250"/>
            <a:chExt cx="397887" cy="397887"/>
          </a:xfrm>
        </p:grpSpPr>
        <p:sp>
          <p:nvSpPr>
            <p:cNvPr id="2442" name="Google Shape;2442;p64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4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4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4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6" name="Google Shape;2446;p64"/>
          <p:cNvGrpSpPr/>
          <p:nvPr/>
        </p:nvGrpSpPr>
        <p:grpSpPr>
          <a:xfrm>
            <a:off x="4245319" y="3280027"/>
            <a:ext cx="325568" cy="325551"/>
            <a:chOff x="266768" y="1721375"/>
            <a:chExt cx="397907" cy="397887"/>
          </a:xfrm>
        </p:grpSpPr>
        <p:sp>
          <p:nvSpPr>
            <p:cNvPr id="2447" name="Google Shape;2447;p64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4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64"/>
          <p:cNvGrpSpPr/>
          <p:nvPr/>
        </p:nvGrpSpPr>
        <p:grpSpPr>
          <a:xfrm>
            <a:off x="4999151" y="3280027"/>
            <a:ext cx="325534" cy="325551"/>
            <a:chOff x="864491" y="1723250"/>
            <a:chExt cx="397866" cy="397887"/>
          </a:xfrm>
        </p:grpSpPr>
        <p:sp>
          <p:nvSpPr>
            <p:cNvPr id="2450" name="Google Shape;2450;p64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4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4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3" name="Google Shape;2453;p64"/>
          <p:cNvGrpSpPr/>
          <p:nvPr/>
        </p:nvGrpSpPr>
        <p:grpSpPr>
          <a:xfrm>
            <a:off x="6506799" y="3279551"/>
            <a:ext cx="326669" cy="326669"/>
            <a:chOff x="1190625" y="238125"/>
            <a:chExt cx="5235075" cy="5235075"/>
          </a:xfrm>
        </p:grpSpPr>
        <p:sp>
          <p:nvSpPr>
            <p:cNvPr id="2454" name="Google Shape;2454;p64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4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6" name="Google Shape;2456;p64"/>
          <p:cNvGrpSpPr/>
          <p:nvPr/>
        </p:nvGrpSpPr>
        <p:grpSpPr>
          <a:xfrm>
            <a:off x="753745" y="1133202"/>
            <a:ext cx="2757750" cy="2877108"/>
            <a:chOff x="3378525" y="1759025"/>
            <a:chExt cx="2386836" cy="2490141"/>
          </a:xfrm>
        </p:grpSpPr>
        <p:sp>
          <p:nvSpPr>
            <p:cNvPr id="2457" name="Google Shape;2457;p64"/>
            <p:cNvSpPr/>
            <p:nvPr/>
          </p:nvSpPr>
          <p:spPr>
            <a:xfrm>
              <a:off x="3378525" y="1759025"/>
              <a:ext cx="2386836" cy="2490141"/>
            </a:xfrm>
            <a:custGeom>
              <a:avLst/>
              <a:gdLst/>
              <a:ahLst/>
              <a:cxnLst/>
              <a:rect l="l" t="t" r="r" b="b"/>
              <a:pathLst>
                <a:path w="43645" h="45534" extrusionOk="0">
                  <a:moveTo>
                    <a:pt x="16970" y="1"/>
                  </a:moveTo>
                  <a:lnTo>
                    <a:pt x="8525" y="3064"/>
                  </a:lnTo>
                  <a:cubicBezTo>
                    <a:pt x="8525" y="3064"/>
                    <a:pt x="6903" y="3944"/>
                    <a:pt x="6044" y="5185"/>
                  </a:cubicBezTo>
                  <a:cubicBezTo>
                    <a:pt x="5182" y="6425"/>
                    <a:pt x="0" y="23214"/>
                    <a:pt x="0" y="23214"/>
                  </a:cubicBezTo>
                  <a:cubicBezTo>
                    <a:pt x="0" y="23214"/>
                    <a:pt x="3589" y="25274"/>
                    <a:pt x="8122" y="25274"/>
                  </a:cubicBezTo>
                  <a:cubicBezTo>
                    <a:pt x="8722" y="25274"/>
                    <a:pt x="9339" y="25238"/>
                    <a:pt x="9966" y="25156"/>
                  </a:cubicBezTo>
                  <a:lnTo>
                    <a:pt x="10646" y="23414"/>
                  </a:lnTo>
                  <a:lnTo>
                    <a:pt x="10825" y="44546"/>
                  </a:lnTo>
                  <a:cubicBezTo>
                    <a:pt x="15048" y="45287"/>
                    <a:pt x="18897" y="45534"/>
                    <a:pt x="22152" y="45534"/>
                  </a:cubicBezTo>
                  <a:cubicBezTo>
                    <a:pt x="28663" y="45534"/>
                    <a:pt x="32798" y="44546"/>
                    <a:pt x="32798" y="44546"/>
                  </a:cubicBezTo>
                  <a:lnTo>
                    <a:pt x="32998" y="23414"/>
                  </a:lnTo>
                  <a:lnTo>
                    <a:pt x="33659" y="25156"/>
                  </a:lnTo>
                  <a:cubicBezTo>
                    <a:pt x="34289" y="25238"/>
                    <a:pt x="34907" y="25274"/>
                    <a:pt x="35509" y="25274"/>
                  </a:cubicBezTo>
                  <a:cubicBezTo>
                    <a:pt x="40055" y="25274"/>
                    <a:pt x="43644" y="23214"/>
                    <a:pt x="43644" y="23214"/>
                  </a:cubicBezTo>
                  <a:cubicBezTo>
                    <a:pt x="43644" y="23214"/>
                    <a:pt x="38462" y="6425"/>
                    <a:pt x="37601" y="5185"/>
                  </a:cubicBezTo>
                  <a:cubicBezTo>
                    <a:pt x="36741" y="3944"/>
                    <a:pt x="35100" y="3064"/>
                    <a:pt x="35100" y="3064"/>
                  </a:cubicBezTo>
                  <a:lnTo>
                    <a:pt x="26674" y="1"/>
                  </a:lnTo>
                  <a:cubicBezTo>
                    <a:pt x="26674" y="1"/>
                    <a:pt x="24238" y="384"/>
                    <a:pt x="21362" y="384"/>
                  </a:cubicBezTo>
                  <a:cubicBezTo>
                    <a:pt x="19924" y="384"/>
                    <a:pt x="18377" y="288"/>
                    <a:pt x="16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4"/>
            <p:cNvSpPr/>
            <p:nvPr/>
          </p:nvSpPr>
          <p:spPr>
            <a:xfrm>
              <a:off x="4272562" y="1759025"/>
              <a:ext cx="598719" cy="351422"/>
            </a:xfrm>
            <a:custGeom>
              <a:avLst/>
              <a:gdLst/>
              <a:ahLst/>
              <a:cxnLst/>
              <a:rect l="l" t="t" r="r" b="b"/>
              <a:pathLst>
                <a:path w="10948" h="6426" extrusionOk="0">
                  <a:moveTo>
                    <a:pt x="622" y="1"/>
                  </a:moveTo>
                  <a:lnTo>
                    <a:pt x="1" y="241"/>
                  </a:lnTo>
                  <a:lnTo>
                    <a:pt x="5465" y="6425"/>
                  </a:lnTo>
                  <a:lnTo>
                    <a:pt x="10948" y="241"/>
                  </a:lnTo>
                  <a:lnTo>
                    <a:pt x="10326" y="1"/>
                  </a:lnTo>
                  <a:lnTo>
                    <a:pt x="9726" y="81"/>
                  </a:lnTo>
                  <a:lnTo>
                    <a:pt x="5465" y="4905"/>
                  </a:lnTo>
                  <a:lnTo>
                    <a:pt x="1241" y="121"/>
                  </a:lnTo>
                  <a:lnTo>
                    <a:pt x="6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4"/>
            <p:cNvSpPr/>
            <p:nvPr/>
          </p:nvSpPr>
          <p:spPr>
            <a:xfrm>
              <a:off x="3425502" y="2749474"/>
              <a:ext cx="535281" cy="245219"/>
            </a:xfrm>
            <a:custGeom>
              <a:avLst/>
              <a:gdLst/>
              <a:ahLst/>
              <a:cxnLst/>
              <a:rect l="l" t="t" r="r" b="b"/>
              <a:pathLst>
                <a:path w="9788" h="4484" extrusionOk="0">
                  <a:moveTo>
                    <a:pt x="721" y="1"/>
                  </a:moveTo>
                  <a:lnTo>
                    <a:pt x="1" y="2341"/>
                  </a:lnTo>
                  <a:cubicBezTo>
                    <a:pt x="3704" y="4403"/>
                    <a:pt x="7125" y="4483"/>
                    <a:pt x="8926" y="4483"/>
                  </a:cubicBezTo>
                  <a:cubicBezTo>
                    <a:pt x="9566" y="4483"/>
                    <a:pt x="9747" y="4463"/>
                    <a:pt x="9787" y="4443"/>
                  </a:cubicBezTo>
                  <a:lnTo>
                    <a:pt x="9766" y="2021"/>
                  </a:lnTo>
                  <a:cubicBezTo>
                    <a:pt x="9756" y="2021"/>
                    <a:pt x="9461" y="2046"/>
                    <a:pt x="8956" y="2046"/>
                  </a:cubicBezTo>
                  <a:cubicBezTo>
                    <a:pt x="7429" y="2046"/>
                    <a:pt x="3985" y="1820"/>
                    <a:pt x="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4"/>
            <p:cNvSpPr/>
            <p:nvPr/>
          </p:nvSpPr>
          <p:spPr>
            <a:xfrm>
              <a:off x="5182020" y="2749474"/>
              <a:ext cx="536320" cy="245219"/>
            </a:xfrm>
            <a:custGeom>
              <a:avLst/>
              <a:gdLst/>
              <a:ahLst/>
              <a:cxnLst/>
              <a:rect l="l" t="t" r="r" b="b"/>
              <a:pathLst>
                <a:path w="9807" h="4484" extrusionOk="0">
                  <a:moveTo>
                    <a:pt x="9065" y="1"/>
                  </a:moveTo>
                  <a:cubicBezTo>
                    <a:pt x="5817" y="1820"/>
                    <a:pt x="2377" y="2046"/>
                    <a:pt x="842" y="2046"/>
                  </a:cubicBezTo>
                  <a:cubicBezTo>
                    <a:pt x="334" y="2046"/>
                    <a:pt x="35" y="2021"/>
                    <a:pt x="20" y="2021"/>
                  </a:cubicBezTo>
                  <a:lnTo>
                    <a:pt x="1" y="4443"/>
                  </a:lnTo>
                  <a:cubicBezTo>
                    <a:pt x="60" y="4463"/>
                    <a:pt x="241" y="4483"/>
                    <a:pt x="881" y="4483"/>
                  </a:cubicBezTo>
                  <a:cubicBezTo>
                    <a:pt x="2682" y="4483"/>
                    <a:pt x="6104" y="4403"/>
                    <a:pt x="9806" y="2341"/>
                  </a:cubicBezTo>
                  <a:lnTo>
                    <a:pt x="9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4"/>
            <p:cNvSpPr/>
            <p:nvPr/>
          </p:nvSpPr>
          <p:spPr>
            <a:xfrm>
              <a:off x="4165319" y="2889584"/>
              <a:ext cx="373297" cy="562570"/>
            </a:xfrm>
            <a:custGeom>
              <a:avLst/>
              <a:gdLst/>
              <a:ahLst/>
              <a:cxnLst/>
              <a:rect l="l" t="t" r="r" b="b"/>
              <a:pathLst>
                <a:path w="6826" h="10287" extrusionOk="0">
                  <a:moveTo>
                    <a:pt x="3423" y="1581"/>
                  </a:moveTo>
                  <a:cubicBezTo>
                    <a:pt x="4184" y="1581"/>
                    <a:pt x="4584" y="2061"/>
                    <a:pt x="4584" y="2842"/>
                  </a:cubicBezTo>
                  <a:cubicBezTo>
                    <a:pt x="4584" y="3502"/>
                    <a:pt x="4264" y="4163"/>
                    <a:pt x="3423" y="4163"/>
                  </a:cubicBezTo>
                  <a:cubicBezTo>
                    <a:pt x="2562" y="4163"/>
                    <a:pt x="2242" y="3502"/>
                    <a:pt x="2242" y="2842"/>
                  </a:cubicBezTo>
                  <a:cubicBezTo>
                    <a:pt x="2242" y="2061"/>
                    <a:pt x="2663" y="1581"/>
                    <a:pt x="3423" y="1581"/>
                  </a:cubicBezTo>
                  <a:close/>
                  <a:moveTo>
                    <a:pt x="3423" y="5564"/>
                  </a:moveTo>
                  <a:cubicBezTo>
                    <a:pt x="4443" y="5564"/>
                    <a:pt x="4803" y="6263"/>
                    <a:pt x="4803" y="7224"/>
                  </a:cubicBezTo>
                  <a:cubicBezTo>
                    <a:pt x="4803" y="8045"/>
                    <a:pt x="4344" y="8705"/>
                    <a:pt x="3423" y="8705"/>
                  </a:cubicBezTo>
                  <a:cubicBezTo>
                    <a:pt x="2503" y="8705"/>
                    <a:pt x="2022" y="8045"/>
                    <a:pt x="2022" y="7224"/>
                  </a:cubicBezTo>
                  <a:cubicBezTo>
                    <a:pt x="2022" y="6263"/>
                    <a:pt x="2402" y="5564"/>
                    <a:pt x="3423" y="5564"/>
                  </a:cubicBezTo>
                  <a:close/>
                  <a:moveTo>
                    <a:pt x="3423" y="0"/>
                  </a:moveTo>
                  <a:cubicBezTo>
                    <a:pt x="1742" y="0"/>
                    <a:pt x="221" y="921"/>
                    <a:pt x="221" y="2701"/>
                  </a:cubicBezTo>
                  <a:cubicBezTo>
                    <a:pt x="221" y="3562"/>
                    <a:pt x="822" y="4262"/>
                    <a:pt x="1521" y="4683"/>
                  </a:cubicBezTo>
                  <a:cubicBezTo>
                    <a:pt x="401" y="5062"/>
                    <a:pt x="0" y="5964"/>
                    <a:pt x="0" y="7084"/>
                  </a:cubicBezTo>
                  <a:cubicBezTo>
                    <a:pt x="0" y="9065"/>
                    <a:pt x="1401" y="10286"/>
                    <a:pt x="3423" y="10286"/>
                  </a:cubicBezTo>
                  <a:cubicBezTo>
                    <a:pt x="5424" y="10286"/>
                    <a:pt x="6825" y="9065"/>
                    <a:pt x="6825" y="7084"/>
                  </a:cubicBezTo>
                  <a:cubicBezTo>
                    <a:pt x="6825" y="5964"/>
                    <a:pt x="6425" y="5062"/>
                    <a:pt x="5304" y="4683"/>
                  </a:cubicBezTo>
                  <a:cubicBezTo>
                    <a:pt x="6025" y="4262"/>
                    <a:pt x="6604" y="3562"/>
                    <a:pt x="6604" y="2701"/>
                  </a:cubicBezTo>
                  <a:cubicBezTo>
                    <a:pt x="6604" y="921"/>
                    <a:pt x="5083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4"/>
            <p:cNvSpPr/>
            <p:nvPr/>
          </p:nvSpPr>
          <p:spPr>
            <a:xfrm>
              <a:off x="4603095" y="2889584"/>
              <a:ext cx="372094" cy="562570"/>
            </a:xfrm>
            <a:custGeom>
              <a:avLst/>
              <a:gdLst/>
              <a:ahLst/>
              <a:cxnLst/>
              <a:rect l="l" t="t" r="r" b="b"/>
              <a:pathLst>
                <a:path w="6804" h="10287" extrusionOk="0">
                  <a:moveTo>
                    <a:pt x="3402" y="1581"/>
                  </a:moveTo>
                  <a:cubicBezTo>
                    <a:pt x="4162" y="1581"/>
                    <a:pt x="4583" y="2061"/>
                    <a:pt x="4583" y="2842"/>
                  </a:cubicBezTo>
                  <a:cubicBezTo>
                    <a:pt x="4583" y="3502"/>
                    <a:pt x="4242" y="4163"/>
                    <a:pt x="3402" y="4163"/>
                  </a:cubicBezTo>
                  <a:cubicBezTo>
                    <a:pt x="2542" y="4163"/>
                    <a:pt x="2222" y="3502"/>
                    <a:pt x="2222" y="2842"/>
                  </a:cubicBezTo>
                  <a:cubicBezTo>
                    <a:pt x="2222" y="2061"/>
                    <a:pt x="2642" y="1581"/>
                    <a:pt x="3402" y="1581"/>
                  </a:cubicBezTo>
                  <a:close/>
                  <a:moveTo>
                    <a:pt x="3402" y="5564"/>
                  </a:moveTo>
                  <a:cubicBezTo>
                    <a:pt x="4423" y="5564"/>
                    <a:pt x="4784" y="6263"/>
                    <a:pt x="4784" y="7224"/>
                  </a:cubicBezTo>
                  <a:cubicBezTo>
                    <a:pt x="4784" y="8045"/>
                    <a:pt x="4322" y="8705"/>
                    <a:pt x="3402" y="8705"/>
                  </a:cubicBezTo>
                  <a:cubicBezTo>
                    <a:pt x="2481" y="8705"/>
                    <a:pt x="2001" y="8045"/>
                    <a:pt x="2001" y="7224"/>
                  </a:cubicBezTo>
                  <a:cubicBezTo>
                    <a:pt x="2001" y="6263"/>
                    <a:pt x="2382" y="5564"/>
                    <a:pt x="3402" y="5564"/>
                  </a:cubicBezTo>
                  <a:close/>
                  <a:moveTo>
                    <a:pt x="3402" y="0"/>
                  </a:moveTo>
                  <a:cubicBezTo>
                    <a:pt x="1721" y="0"/>
                    <a:pt x="200" y="921"/>
                    <a:pt x="200" y="2701"/>
                  </a:cubicBezTo>
                  <a:cubicBezTo>
                    <a:pt x="200" y="3562"/>
                    <a:pt x="800" y="4262"/>
                    <a:pt x="1502" y="4683"/>
                  </a:cubicBezTo>
                  <a:cubicBezTo>
                    <a:pt x="381" y="5062"/>
                    <a:pt x="0" y="5964"/>
                    <a:pt x="0" y="7084"/>
                  </a:cubicBezTo>
                  <a:cubicBezTo>
                    <a:pt x="0" y="9065"/>
                    <a:pt x="1382" y="10286"/>
                    <a:pt x="3402" y="10286"/>
                  </a:cubicBezTo>
                  <a:cubicBezTo>
                    <a:pt x="5403" y="10286"/>
                    <a:pt x="6804" y="9065"/>
                    <a:pt x="6804" y="7084"/>
                  </a:cubicBezTo>
                  <a:cubicBezTo>
                    <a:pt x="6804" y="5964"/>
                    <a:pt x="6404" y="5062"/>
                    <a:pt x="5283" y="4683"/>
                  </a:cubicBezTo>
                  <a:cubicBezTo>
                    <a:pt x="6003" y="4262"/>
                    <a:pt x="6585" y="3562"/>
                    <a:pt x="6585" y="2701"/>
                  </a:cubicBezTo>
                  <a:cubicBezTo>
                    <a:pt x="6585" y="921"/>
                    <a:pt x="5064" y="0"/>
                    <a:pt x="3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4"/>
            <p:cNvSpPr/>
            <p:nvPr/>
          </p:nvSpPr>
          <p:spPr>
            <a:xfrm>
              <a:off x="4084326" y="2457278"/>
              <a:ext cx="189438" cy="244125"/>
            </a:xfrm>
            <a:custGeom>
              <a:avLst/>
              <a:gdLst/>
              <a:ahLst/>
              <a:cxnLst/>
              <a:rect l="l" t="t" r="r" b="b"/>
              <a:pathLst>
                <a:path w="3464" h="4464" extrusionOk="0">
                  <a:moveTo>
                    <a:pt x="3343" y="0"/>
                  </a:moveTo>
                  <a:lnTo>
                    <a:pt x="1" y="560"/>
                  </a:lnTo>
                  <a:lnTo>
                    <a:pt x="142" y="1302"/>
                  </a:lnTo>
                  <a:lnTo>
                    <a:pt x="1361" y="1102"/>
                  </a:lnTo>
                  <a:lnTo>
                    <a:pt x="1922" y="4463"/>
                  </a:lnTo>
                  <a:lnTo>
                    <a:pt x="2802" y="4303"/>
                  </a:lnTo>
                  <a:lnTo>
                    <a:pt x="2242" y="942"/>
                  </a:lnTo>
                  <a:lnTo>
                    <a:pt x="3463" y="741"/>
                  </a:lnTo>
                  <a:lnTo>
                    <a:pt x="3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4"/>
            <p:cNvSpPr/>
            <p:nvPr/>
          </p:nvSpPr>
          <p:spPr>
            <a:xfrm>
              <a:off x="4315273" y="2439723"/>
              <a:ext cx="186102" cy="239805"/>
            </a:xfrm>
            <a:custGeom>
              <a:avLst/>
              <a:gdLst/>
              <a:ahLst/>
              <a:cxnLst/>
              <a:rect l="l" t="t" r="r" b="b"/>
              <a:pathLst>
                <a:path w="3403" h="4385" extrusionOk="0">
                  <a:moveTo>
                    <a:pt x="3043" y="1"/>
                  </a:moveTo>
                  <a:lnTo>
                    <a:pt x="1" y="222"/>
                  </a:lnTo>
                  <a:lnTo>
                    <a:pt x="281" y="4384"/>
                  </a:lnTo>
                  <a:lnTo>
                    <a:pt x="3403" y="4163"/>
                  </a:lnTo>
                  <a:lnTo>
                    <a:pt x="3342" y="3403"/>
                  </a:lnTo>
                  <a:lnTo>
                    <a:pt x="1121" y="3563"/>
                  </a:lnTo>
                  <a:lnTo>
                    <a:pt x="1061" y="2482"/>
                  </a:lnTo>
                  <a:lnTo>
                    <a:pt x="2963" y="2362"/>
                  </a:lnTo>
                  <a:lnTo>
                    <a:pt x="2923" y="1602"/>
                  </a:lnTo>
                  <a:lnTo>
                    <a:pt x="1001" y="1743"/>
                  </a:lnTo>
                  <a:lnTo>
                    <a:pt x="941" y="922"/>
                  </a:lnTo>
                  <a:lnTo>
                    <a:pt x="3102" y="761"/>
                  </a:lnTo>
                  <a:lnTo>
                    <a:pt x="30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4"/>
            <p:cNvSpPr/>
            <p:nvPr/>
          </p:nvSpPr>
          <p:spPr>
            <a:xfrm>
              <a:off x="4523250" y="2440871"/>
              <a:ext cx="215578" cy="230945"/>
            </a:xfrm>
            <a:custGeom>
              <a:avLst/>
              <a:gdLst/>
              <a:ahLst/>
              <a:cxnLst/>
              <a:rect l="l" t="t" r="r" b="b"/>
              <a:pathLst>
                <a:path w="3942" h="4223" extrusionOk="0">
                  <a:moveTo>
                    <a:pt x="2060" y="981"/>
                  </a:moveTo>
                  <a:lnTo>
                    <a:pt x="2521" y="2621"/>
                  </a:lnTo>
                  <a:lnTo>
                    <a:pt x="1481" y="2581"/>
                  </a:lnTo>
                  <a:lnTo>
                    <a:pt x="2041" y="981"/>
                  </a:lnTo>
                  <a:close/>
                  <a:moveTo>
                    <a:pt x="1601" y="1"/>
                  </a:moveTo>
                  <a:lnTo>
                    <a:pt x="0" y="4102"/>
                  </a:lnTo>
                  <a:lnTo>
                    <a:pt x="940" y="4142"/>
                  </a:lnTo>
                  <a:lnTo>
                    <a:pt x="1241" y="3302"/>
                  </a:lnTo>
                  <a:lnTo>
                    <a:pt x="2722" y="3342"/>
                  </a:lnTo>
                  <a:lnTo>
                    <a:pt x="2962" y="4203"/>
                  </a:lnTo>
                  <a:lnTo>
                    <a:pt x="3941" y="4222"/>
                  </a:lnTo>
                  <a:lnTo>
                    <a:pt x="2581" y="20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4"/>
            <p:cNvSpPr/>
            <p:nvPr/>
          </p:nvSpPr>
          <p:spPr>
            <a:xfrm>
              <a:off x="4768361" y="2448528"/>
              <a:ext cx="262719" cy="259438"/>
            </a:xfrm>
            <a:custGeom>
              <a:avLst/>
              <a:gdLst/>
              <a:ahLst/>
              <a:cxnLst/>
              <a:rect l="l" t="t" r="r" b="b"/>
              <a:pathLst>
                <a:path w="4804" h="4744" extrusionOk="0">
                  <a:moveTo>
                    <a:pt x="620" y="0"/>
                  </a:moveTo>
                  <a:lnTo>
                    <a:pt x="1" y="4122"/>
                  </a:lnTo>
                  <a:lnTo>
                    <a:pt x="780" y="4242"/>
                  </a:lnTo>
                  <a:lnTo>
                    <a:pt x="1300" y="801"/>
                  </a:lnTo>
                  <a:lnTo>
                    <a:pt x="1682" y="4363"/>
                  </a:lnTo>
                  <a:lnTo>
                    <a:pt x="2522" y="4503"/>
                  </a:lnTo>
                  <a:lnTo>
                    <a:pt x="3902" y="1182"/>
                  </a:lnTo>
                  <a:lnTo>
                    <a:pt x="3923" y="1182"/>
                  </a:lnTo>
                  <a:lnTo>
                    <a:pt x="3402" y="4623"/>
                  </a:lnTo>
                  <a:lnTo>
                    <a:pt x="4203" y="4744"/>
                  </a:lnTo>
                  <a:lnTo>
                    <a:pt x="4803" y="621"/>
                  </a:lnTo>
                  <a:lnTo>
                    <a:pt x="3483" y="421"/>
                  </a:lnTo>
                  <a:lnTo>
                    <a:pt x="2242" y="3442"/>
                  </a:lnTo>
                  <a:lnTo>
                    <a:pt x="1922" y="200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4"/>
            <p:cNvSpPr/>
            <p:nvPr/>
          </p:nvSpPr>
          <p:spPr>
            <a:xfrm>
              <a:off x="3969482" y="4024409"/>
              <a:ext cx="1204875" cy="81047"/>
            </a:xfrm>
            <a:custGeom>
              <a:avLst/>
              <a:gdLst/>
              <a:ahLst/>
              <a:cxnLst/>
              <a:rect l="l" t="t" r="r" b="b"/>
              <a:pathLst>
                <a:path w="22032" h="1482" extrusionOk="0">
                  <a:moveTo>
                    <a:pt x="0" y="0"/>
                  </a:moveTo>
                  <a:lnTo>
                    <a:pt x="0" y="481"/>
                  </a:lnTo>
                  <a:cubicBezTo>
                    <a:pt x="99" y="481"/>
                    <a:pt x="5623" y="1481"/>
                    <a:pt x="12226" y="1481"/>
                  </a:cubicBezTo>
                  <a:cubicBezTo>
                    <a:pt x="15569" y="1481"/>
                    <a:pt x="18950" y="1262"/>
                    <a:pt x="22013" y="461"/>
                  </a:cubicBezTo>
                  <a:lnTo>
                    <a:pt x="22032" y="0"/>
                  </a:lnTo>
                  <a:lnTo>
                    <a:pt x="22032" y="0"/>
                  </a:lnTo>
                  <a:cubicBezTo>
                    <a:pt x="18984" y="791"/>
                    <a:pt x="15521" y="1054"/>
                    <a:pt x="12257" y="1054"/>
                  </a:cubicBezTo>
                  <a:cubicBezTo>
                    <a:pt x="5774" y="1054"/>
                    <a:pt x="80" y="1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4"/>
            <p:cNvSpPr/>
            <p:nvPr/>
          </p:nvSpPr>
          <p:spPr>
            <a:xfrm>
              <a:off x="3969482" y="3977377"/>
              <a:ext cx="1204875" cy="81047"/>
            </a:xfrm>
            <a:custGeom>
              <a:avLst/>
              <a:gdLst/>
              <a:ahLst/>
              <a:cxnLst/>
              <a:rect l="l" t="t" r="r" b="b"/>
              <a:pathLst>
                <a:path w="22032" h="1482" extrusionOk="0">
                  <a:moveTo>
                    <a:pt x="22032" y="1"/>
                  </a:moveTo>
                  <a:cubicBezTo>
                    <a:pt x="18961" y="799"/>
                    <a:pt x="15463" y="1064"/>
                    <a:pt x="12172" y="1064"/>
                  </a:cubicBezTo>
                  <a:cubicBezTo>
                    <a:pt x="5728" y="1064"/>
                    <a:pt x="80" y="46"/>
                    <a:pt x="0" y="20"/>
                  </a:cubicBezTo>
                  <a:lnTo>
                    <a:pt x="0" y="460"/>
                  </a:lnTo>
                  <a:cubicBezTo>
                    <a:pt x="80" y="481"/>
                    <a:pt x="5623" y="1481"/>
                    <a:pt x="12226" y="1481"/>
                  </a:cubicBezTo>
                  <a:cubicBezTo>
                    <a:pt x="15569" y="1481"/>
                    <a:pt x="18950" y="1261"/>
                    <a:pt x="22032" y="460"/>
                  </a:cubicBezTo>
                  <a:lnTo>
                    <a:pt x="220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4"/>
            <p:cNvSpPr/>
            <p:nvPr/>
          </p:nvSpPr>
          <p:spPr>
            <a:xfrm>
              <a:off x="3968333" y="3930291"/>
              <a:ext cx="1206023" cy="81047"/>
            </a:xfrm>
            <a:custGeom>
              <a:avLst/>
              <a:gdLst/>
              <a:ahLst/>
              <a:cxnLst/>
              <a:rect l="l" t="t" r="r" b="b"/>
              <a:pathLst>
                <a:path w="22053" h="1482" extrusionOk="0">
                  <a:moveTo>
                    <a:pt x="22053" y="0"/>
                  </a:moveTo>
                  <a:cubicBezTo>
                    <a:pt x="18994" y="795"/>
                    <a:pt x="15511" y="1060"/>
                    <a:pt x="12231" y="1060"/>
                  </a:cubicBezTo>
                  <a:cubicBezTo>
                    <a:pt x="5769" y="1060"/>
                    <a:pt x="94" y="34"/>
                    <a:pt x="0" y="21"/>
                  </a:cubicBezTo>
                  <a:lnTo>
                    <a:pt x="0" y="461"/>
                  </a:lnTo>
                  <a:cubicBezTo>
                    <a:pt x="101" y="481"/>
                    <a:pt x="5644" y="1481"/>
                    <a:pt x="12247" y="1481"/>
                  </a:cubicBezTo>
                  <a:cubicBezTo>
                    <a:pt x="15590" y="1481"/>
                    <a:pt x="18971" y="1241"/>
                    <a:pt x="22053" y="441"/>
                  </a:cubicBezTo>
                  <a:lnTo>
                    <a:pt x="220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476;p65">
            <a:extLst>
              <a:ext uri="{FF2B5EF4-FFF2-40B4-BE49-F238E27FC236}">
                <a16:creationId xmlns:a16="http://schemas.microsoft.com/office/drawing/2014/main" id="{3998092E-11CA-A36A-D804-074CCB9C5B4A}"/>
              </a:ext>
            </a:extLst>
          </p:cNvPr>
          <p:cNvGrpSpPr/>
          <p:nvPr/>
        </p:nvGrpSpPr>
        <p:grpSpPr>
          <a:xfrm>
            <a:off x="6833468" y="1993437"/>
            <a:ext cx="1824914" cy="1068883"/>
            <a:chOff x="6185400" y="1386100"/>
            <a:chExt cx="1067850" cy="604850"/>
          </a:xfrm>
        </p:grpSpPr>
        <p:sp>
          <p:nvSpPr>
            <p:cNvPr id="3" name="Google Shape;2477;p65">
              <a:extLst>
                <a:ext uri="{FF2B5EF4-FFF2-40B4-BE49-F238E27FC236}">
                  <a16:creationId xmlns:a16="http://schemas.microsoft.com/office/drawing/2014/main" id="{02E24A9A-8883-096A-B94B-095212F460F1}"/>
                </a:ext>
              </a:extLst>
            </p:cNvPr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478;p65">
              <a:extLst>
                <a:ext uri="{FF2B5EF4-FFF2-40B4-BE49-F238E27FC236}">
                  <a16:creationId xmlns:a16="http://schemas.microsoft.com/office/drawing/2014/main" id="{68A74C56-8771-9397-C34F-7A8D046FC262}"/>
                </a:ext>
              </a:extLst>
            </p:cNvPr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79;p65">
              <a:extLst>
                <a:ext uri="{FF2B5EF4-FFF2-40B4-BE49-F238E27FC236}">
                  <a16:creationId xmlns:a16="http://schemas.microsoft.com/office/drawing/2014/main" id="{585A2E2A-3084-887D-C4DE-4D84E96DEB36}"/>
                </a:ext>
              </a:extLst>
            </p:cNvPr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80;p65">
              <a:extLst>
                <a:ext uri="{FF2B5EF4-FFF2-40B4-BE49-F238E27FC236}">
                  <a16:creationId xmlns:a16="http://schemas.microsoft.com/office/drawing/2014/main" id="{F262900D-D6CA-1BCA-D4E3-2316A168486F}"/>
                </a:ext>
              </a:extLst>
            </p:cNvPr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81;p65">
              <a:extLst>
                <a:ext uri="{FF2B5EF4-FFF2-40B4-BE49-F238E27FC236}">
                  <a16:creationId xmlns:a16="http://schemas.microsoft.com/office/drawing/2014/main" id="{B1A7A46C-ACD1-B38E-7B02-23FA73BD9B0E}"/>
                </a:ext>
              </a:extLst>
            </p:cNvPr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82;p65">
              <a:extLst>
                <a:ext uri="{FF2B5EF4-FFF2-40B4-BE49-F238E27FC236}">
                  <a16:creationId xmlns:a16="http://schemas.microsoft.com/office/drawing/2014/main" id="{821F3F93-676E-3EA1-DAF8-946532685EFD}"/>
                </a:ext>
              </a:extLst>
            </p:cNvPr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83;p65">
              <a:extLst>
                <a:ext uri="{FF2B5EF4-FFF2-40B4-BE49-F238E27FC236}">
                  <a16:creationId xmlns:a16="http://schemas.microsoft.com/office/drawing/2014/main" id="{C28C2D1D-43D8-039F-81FA-56F9F8043465}"/>
                </a:ext>
              </a:extLst>
            </p:cNvPr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4;p65">
              <a:extLst>
                <a:ext uri="{FF2B5EF4-FFF2-40B4-BE49-F238E27FC236}">
                  <a16:creationId xmlns:a16="http://schemas.microsoft.com/office/drawing/2014/main" id="{634FB6A8-1F51-8EDC-10B9-B5927E863643}"/>
                </a:ext>
              </a:extLst>
            </p:cNvPr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85;p65">
              <a:extLst>
                <a:ext uri="{FF2B5EF4-FFF2-40B4-BE49-F238E27FC236}">
                  <a16:creationId xmlns:a16="http://schemas.microsoft.com/office/drawing/2014/main" id="{C6067A16-C040-9E5C-4DB1-7B079A640D3B}"/>
                </a:ext>
              </a:extLst>
            </p:cNvPr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86;p65">
              <a:extLst>
                <a:ext uri="{FF2B5EF4-FFF2-40B4-BE49-F238E27FC236}">
                  <a16:creationId xmlns:a16="http://schemas.microsoft.com/office/drawing/2014/main" id="{D1910103-B687-806C-94C8-A25DF349B3DA}"/>
                </a:ext>
              </a:extLst>
            </p:cNvPr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6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NFL PREDICTIVES RESOURCES</a:t>
            </a:r>
            <a:endParaRPr dirty="0"/>
          </a:p>
        </p:txBody>
      </p:sp>
      <p:sp>
        <p:nvSpPr>
          <p:cNvPr id="2475" name="Google Shape;2475;p65"/>
          <p:cNvSpPr txBox="1">
            <a:spLocks noGrp="1"/>
          </p:cNvSpPr>
          <p:nvPr>
            <p:ph type="subTitle" idx="1"/>
          </p:nvPr>
        </p:nvSpPr>
        <p:spPr>
          <a:xfrm>
            <a:off x="846350" y="1386100"/>
            <a:ext cx="4294800" cy="32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500" dirty="0">
              <a:latin typeface="Squada One"/>
              <a:ea typeface="Squada One"/>
              <a:cs typeface="Squada One"/>
              <a:sym typeface="Squada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Squada One"/>
                <a:ea typeface="Squada One"/>
                <a:cs typeface="Squada One"/>
                <a:sym typeface="Squada One"/>
              </a:rPr>
              <a:t>NFL DATA &amp; APIs </a:t>
            </a:r>
            <a:endParaRPr sz="2500" dirty="0">
              <a:latin typeface="Squada One"/>
              <a:ea typeface="Squada One"/>
              <a:cs typeface="Squada One"/>
              <a:sym typeface="Squada One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Pro-Football Reference </a:t>
            </a:r>
            <a:endParaRPr lang="en-US"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FantasyPros ADP</a:t>
            </a:r>
            <a:endParaRPr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FantasyPros Rookies </a:t>
            </a:r>
          </a:p>
          <a:p>
            <a:pPr marL="139700" marR="508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Squada One"/>
                <a:ea typeface="Squada One"/>
                <a:cs typeface="Squada One"/>
                <a:sym typeface="Squada One"/>
              </a:rPr>
              <a:t>Machine Learning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Sklearn</a:t>
            </a:r>
            <a:endParaRPr lang="en-US"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TensorFlow 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Keras</a:t>
            </a:r>
            <a:endParaRPr dirty="0"/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2476" name="Google Shape;2476;p65"/>
          <p:cNvGrpSpPr/>
          <p:nvPr/>
        </p:nvGrpSpPr>
        <p:grpSpPr>
          <a:xfrm>
            <a:off x="5884515" y="1347419"/>
            <a:ext cx="917176" cy="519506"/>
            <a:chOff x="6185400" y="1386100"/>
            <a:chExt cx="1067850" cy="604850"/>
          </a:xfrm>
        </p:grpSpPr>
        <p:sp>
          <p:nvSpPr>
            <p:cNvPr id="2477" name="Google Shape;2477;p65"/>
            <p:cNvSpPr/>
            <p:nvPr/>
          </p:nvSpPr>
          <p:spPr>
            <a:xfrm>
              <a:off x="7021700" y="1458425"/>
              <a:ext cx="76250" cy="460775"/>
            </a:xfrm>
            <a:custGeom>
              <a:avLst/>
              <a:gdLst/>
              <a:ahLst/>
              <a:cxnLst/>
              <a:rect l="l" t="t" r="r" b="b"/>
              <a:pathLst>
                <a:path w="3050" h="18431" extrusionOk="0">
                  <a:moveTo>
                    <a:pt x="1" y="0"/>
                  </a:moveTo>
                  <a:lnTo>
                    <a:pt x="1" y="9214"/>
                  </a:lnTo>
                  <a:lnTo>
                    <a:pt x="1" y="18430"/>
                  </a:lnTo>
                  <a:cubicBezTo>
                    <a:pt x="1077" y="17892"/>
                    <a:pt x="2087" y="17286"/>
                    <a:pt x="3050" y="16613"/>
                  </a:cubicBezTo>
                  <a:lnTo>
                    <a:pt x="3050" y="9214"/>
                  </a:lnTo>
                  <a:lnTo>
                    <a:pt x="3050" y="1816"/>
                  </a:lnTo>
                  <a:cubicBezTo>
                    <a:pt x="2087" y="1143"/>
                    <a:pt x="1077" y="538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>
              <a:off x="6341225" y="1458425"/>
              <a:ext cx="75725" cy="460775"/>
            </a:xfrm>
            <a:custGeom>
              <a:avLst/>
              <a:gdLst/>
              <a:ahLst/>
              <a:cxnLst/>
              <a:rect l="l" t="t" r="r" b="b"/>
              <a:pathLst>
                <a:path w="3029" h="18431" extrusionOk="0">
                  <a:moveTo>
                    <a:pt x="3028" y="0"/>
                  </a:moveTo>
                  <a:cubicBezTo>
                    <a:pt x="1974" y="538"/>
                    <a:pt x="966" y="1143"/>
                    <a:pt x="1" y="1816"/>
                  </a:cubicBezTo>
                  <a:lnTo>
                    <a:pt x="1" y="9214"/>
                  </a:lnTo>
                  <a:lnTo>
                    <a:pt x="1" y="16613"/>
                  </a:lnTo>
                  <a:cubicBezTo>
                    <a:pt x="966" y="17286"/>
                    <a:pt x="1974" y="17892"/>
                    <a:pt x="3028" y="18430"/>
                  </a:cubicBezTo>
                  <a:lnTo>
                    <a:pt x="3028" y="9214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>
              <a:off x="6416925" y="1386100"/>
              <a:ext cx="604800" cy="604850"/>
            </a:xfrm>
            <a:custGeom>
              <a:avLst/>
              <a:gdLst/>
              <a:ahLst/>
              <a:cxnLst/>
              <a:rect l="l" t="t" r="r" b="b"/>
              <a:pathLst>
                <a:path w="24192" h="24194" extrusionOk="0">
                  <a:moveTo>
                    <a:pt x="12108" y="0"/>
                  </a:moveTo>
                  <a:cubicBezTo>
                    <a:pt x="7735" y="0"/>
                    <a:pt x="3633" y="1055"/>
                    <a:pt x="0" y="2893"/>
                  </a:cubicBezTo>
                  <a:lnTo>
                    <a:pt x="0" y="12107"/>
                  </a:lnTo>
                  <a:lnTo>
                    <a:pt x="0" y="21323"/>
                  </a:lnTo>
                  <a:cubicBezTo>
                    <a:pt x="3633" y="23162"/>
                    <a:pt x="7735" y="24193"/>
                    <a:pt x="12108" y="24193"/>
                  </a:cubicBezTo>
                  <a:cubicBezTo>
                    <a:pt x="16479" y="24193"/>
                    <a:pt x="20583" y="23162"/>
                    <a:pt x="24192" y="21323"/>
                  </a:cubicBezTo>
                  <a:lnTo>
                    <a:pt x="24192" y="12107"/>
                  </a:lnTo>
                  <a:lnTo>
                    <a:pt x="24192" y="2893"/>
                  </a:lnTo>
                  <a:cubicBezTo>
                    <a:pt x="20583" y="1055"/>
                    <a:pt x="16479" y="0"/>
                    <a:pt x="12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>
              <a:off x="7097925" y="1503800"/>
              <a:ext cx="155325" cy="369975"/>
            </a:xfrm>
            <a:custGeom>
              <a:avLst/>
              <a:gdLst/>
              <a:ahLst/>
              <a:cxnLst/>
              <a:rect l="l" t="t" r="r" b="b"/>
              <a:pathLst>
                <a:path w="6213" h="14799" extrusionOk="0">
                  <a:moveTo>
                    <a:pt x="1" y="1"/>
                  </a:moveTo>
                  <a:lnTo>
                    <a:pt x="1" y="7399"/>
                  </a:lnTo>
                  <a:lnTo>
                    <a:pt x="1" y="14798"/>
                  </a:lnTo>
                  <a:cubicBezTo>
                    <a:pt x="2019" y="13408"/>
                    <a:pt x="3836" y="11728"/>
                    <a:pt x="5360" y="9821"/>
                  </a:cubicBezTo>
                  <a:cubicBezTo>
                    <a:pt x="5943" y="9103"/>
                    <a:pt x="6212" y="8251"/>
                    <a:pt x="6212" y="7399"/>
                  </a:cubicBezTo>
                  <a:cubicBezTo>
                    <a:pt x="6212" y="6526"/>
                    <a:pt x="5943" y="5674"/>
                    <a:pt x="5360" y="4956"/>
                  </a:cubicBezTo>
                  <a:cubicBezTo>
                    <a:pt x="3836" y="3073"/>
                    <a:pt x="2019" y="139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6185400" y="1503800"/>
              <a:ext cx="155850" cy="369975"/>
            </a:xfrm>
            <a:custGeom>
              <a:avLst/>
              <a:gdLst/>
              <a:ahLst/>
              <a:cxnLst/>
              <a:rect l="l" t="t" r="r" b="b"/>
              <a:pathLst>
                <a:path w="6234" h="14799" extrusionOk="0">
                  <a:moveTo>
                    <a:pt x="6234" y="1"/>
                  </a:moveTo>
                  <a:cubicBezTo>
                    <a:pt x="4216" y="1391"/>
                    <a:pt x="2401" y="3073"/>
                    <a:pt x="876" y="4956"/>
                  </a:cubicBezTo>
                  <a:cubicBezTo>
                    <a:pt x="293" y="5674"/>
                    <a:pt x="1" y="6526"/>
                    <a:pt x="1" y="7399"/>
                  </a:cubicBezTo>
                  <a:cubicBezTo>
                    <a:pt x="1" y="8251"/>
                    <a:pt x="293" y="9103"/>
                    <a:pt x="876" y="9821"/>
                  </a:cubicBezTo>
                  <a:cubicBezTo>
                    <a:pt x="2401" y="11728"/>
                    <a:pt x="4216" y="13408"/>
                    <a:pt x="6234" y="14798"/>
                  </a:cubicBezTo>
                  <a:lnTo>
                    <a:pt x="6234" y="7399"/>
                  </a:lnTo>
                  <a:lnTo>
                    <a:pt x="6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6858025" y="1596300"/>
              <a:ext cx="46575" cy="185000"/>
            </a:xfrm>
            <a:custGeom>
              <a:avLst/>
              <a:gdLst/>
              <a:ahLst/>
              <a:cxnLst/>
              <a:rect l="l" t="t" r="r" b="b"/>
              <a:pathLst>
                <a:path w="1863" h="7400" extrusionOk="0">
                  <a:moveTo>
                    <a:pt x="921" y="1"/>
                  </a:moveTo>
                  <a:cubicBezTo>
                    <a:pt x="404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04" y="7400"/>
                    <a:pt x="921" y="7400"/>
                  </a:cubicBezTo>
                  <a:cubicBezTo>
                    <a:pt x="1459" y="7400"/>
                    <a:pt x="1863" y="6973"/>
                    <a:pt x="1863" y="6458"/>
                  </a:cubicBezTo>
                  <a:lnTo>
                    <a:pt x="1863" y="3699"/>
                  </a:lnTo>
                  <a:lnTo>
                    <a:pt x="1863" y="943"/>
                  </a:lnTo>
                  <a:cubicBezTo>
                    <a:pt x="1863" y="404"/>
                    <a:pt x="1459" y="1"/>
                    <a:pt x="9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>
              <a:off x="6776775" y="1596300"/>
              <a:ext cx="47125" cy="185000"/>
            </a:xfrm>
            <a:custGeom>
              <a:avLst/>
              <a:gdLst/>
              <a:ahLst/>
              <a:cxnLst/>
              <a:rect l="l" t="t" r="r" b="b"/>
              <a:pathLst>
                <a:path w="1885" h="7400" extrusionOk="0">
                  <a:moveTo>
                    <a:pt x="942" y="1"/>
                  </a:moveTo>
                  <a:cubicBezTo>
                    <a:pt x="426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6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6696075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5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25" y="7400"/>
                    <a:pt x="942" y="7400"/>
                  </a:cubicBezTo>
                  <a:cubicBezTo>
                    <a:pt x="1457" y="7400"/>
                    <a:pt x="1883" y="6973"/>
                    <a:pt x="1883" y="6458"/>
                  </a:cubicBezTo>
                  <a:lnTo>
                    <a:pt x="1883" y="3699"/>
                  </a:lnTo>
                  <a:lnTo>
                    <a:pt x="1883" y="943"/>
                  </a:lnTo>
                  <a:cubicBezTo>
                    <a:pt x="1883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66153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04" y="1"/>
                    <a:pt x="0" y="404"/>
                    <a:pt x="0" y="943"/>
                  </a:cubicBezTo>
                  <a:lnTo>
                    <a:pt x="0" y="3699"/>
                  </a:lnTo>
                  <a:lnTo>
                    <a:pt x="0" y="6458"/>
                  </a:lnTo>
                  <a:cubicBezTo>
                    <a:pt x="0" y="6973"/>
                    <a:pt x="404" y="7400"/>
                    <a:pt x="942" y="7400"/>
                  </a:cubicBezTo>
                  <a:cubicBezTo>
                    <a:pt x="1457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7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6534050" y="1596300"/>
              <a:ext cx="47100" cy="185000"/>
            </a:xfrm>
            <a:custGeom>
              <a:avLst/>
              <a:gdLst/>
              <a:ahLst/>
              <a:cxnLst/>
              <a:rect l="l" t="t" r="r" b="b"/>
              <a:pathLst>
                <a:path w="1884" h="7400" extrusionOk="0">
                  <a:moveTo>
                    <a:pt x="942" y="1"/>
                  </a:moveTo>
                  <a:cubicBezTo>
                    <a:pt x="427" y="1"/>
                    <a:pt x="1" y="404"/>
                    <a:pt x="1" y="943"/>
                  </a:cubicBezTo>
                  <a:lnTo>
                    <a:pt x="1" y="3699"/>
                  </a:lnTo>
                  <a:lnTo>
                    <a:pt x="1" y="6458"/>
                  </a:lnTo>
                  <a:cubicBezTo>
                    <a:pt x="1" y="6973"/>
                    <a:pt x="427" y="7400"/>
                    <a:pt x="942" y="7400"/>
                  </a:cubicBezTo>
                  <a:cubicBezTo>
                    <a:pt x="1459" y="7400"/>
                    <a:pt x="1884" y="6973"/>
                    <a:pt x="1884" y="6458"/>
                  </a:cubicBezTo>
                  <a:lnTo>
                    <a:pt x="1884" y="3699"/>
                  </a:lnTo>
                  <a:lnTo>
                    <a:pt x="1884" y="943"/>
                  </a:lnTo>
                  <a:cubicBezTo>
                    <a:pt x="1884" y="404"/>
                    <a:pt x="1459" y="1"/>
                    <a:pt x="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7" name="Google Shape;2487;p65"/>
          <p:cNvGrpSpPr/>
          <p:nvPr/>
        </p:nvGrpSpPr>
        <p:grpSpPr>
          <a:xfrm>
            <a:off x="5869849" y="2102263"/>
            <a:ext cx="946508" cy="466061"/>
            <a:chOff x="6168325" y="2264950"/>
            <a:chExt cx="1102000" cy="542625"/>
          </a:xfrm>
        </p:grpSpPr>
        <p:sp>
          <p:nvSpPr>
            <p:cNvPr id="2488" name="Google Shape;2488;p65"/>
            <p:cNvSpPr/>
            <p:nvPr/>
          </p:nvSpPr>
          <p:spPr>
            <a:xfrm>
              <a:off x="6168325" y="2264950"/>
              <a:ext cx="1102000" cy="542625"/>
            </a:xfrm>
            <a:custGeom>
              <a:avLst/>
              <a:gdLst/>
              <a:ahLst/>
              <a:cxnLst/>
              <a:rect l="l" t="t" r="r" b="b"/>
              <a:pathLst>
                <a:path w="44080" h="21705" extrusionOk="0">
                  <a:moveTo>
                    <a:pt x="28833" y="4643"/>
                  </a:moveTo>
                  <a:cubicBezTo>
                    <a:pt x="32263" y="4643"/>
                    <a:pt x="35067" y="7444"/>
                    <a:pt x="35067" y="10876"/>
                  </a:cubicBezTo>
                  <a:cubicBezTo>
                    <a:pt x="35067" y="14329"/>
                    <a:pt x="32263" y="17130"/>
                    <a:pt x="28833" y="17130"/>
                  </a:cubicBezTo>
                  <a:cubicBezTo>
                    <a:pt x="25381" y="17130"/>
                    <a:pt x="22577" y="14329"/>
                    <a:pt x="22577" y="10876"/>
                  </a:cubicBezTo>
                  <a:cubicBezTo>
                    <a:pt x="22577" y="7444"/>
                    <a:pt x="25381" y="4643"/>
                    <a:pt x="28833" y="4643"/>
                  </a:cubicBezTo>
                  <a:close/>
                  <a:moveTo>
                    <a:pt x="1860" y="1"/>
                  </a:moveTo>
                  <a:lnTo>
                    <a:pt x="1860" y="652"/>
                  </a:lnTo>
                  <a:lnTo>
                    <a:pt x="0" y="652"/>
                  </a:lnTo>
                  <a:lnTo>
                    <a:pt x="0" y="7669"/>
                  </a:lnTo>
                  <a:cubicBezTo>
                    <a:pt x="0" y="7669"/>
                    <a:pt x="718" y="7758"/>
                    <a:pt x="1860" y="7938"/>
                  </a:cubicBezTo>
                  <a:lnTo>
                    <a:pt x="1860" y="8634"/>
                  </a:lnTo>
                  <a:lnTo>
                    <a:pt x="4102" y="8634"/>
                  </a:lnTo>
                  <a:lnTo>
                    <a:pt x="4102" y="8230"/>
                  </a:lnTo>
                  <a:cubicBezTo>
                    <a:pt x="8990" y="8903"/>
                    <a:pt x="16479" y="9934"/>
                    <a:pt x="16479" y="9934"/>
                  </a:cubicBezTo>
                  <a:cubicBezTo>
                    <a:pt x="16995" y="10024"/>
                    <a:pt x="17982" y="13319"/>
                    <a:pt x="18206" y="13857"/>
                  </a:cubicBezTo>
                  <a:cubicBezTo>
                    <a:pt x="20156" y="18296"/>
                    <a:pt x="23677" y="21704"/>
                    <a:pt x="28765" y="21704"/>
                  </a:cubicBezTo>
                  <a:lnTo>
                    <a:pt x="28833" y="21704"/>
                  </a:lnTo>
                  <a:cubicBezTo>
                    <a:pt x="34439" y="21659"/>
                    <a:pt x="39034" y="17378"/>
                    <a:pt x="39551" y="11884"/>
                  </a:cubicBezTo>
                  <a:lnTo>
                    <a:pt x="43070" y="11884"/>
                  </a:lnTo>
                  <a:cubicBezTo>
                    <a:pt x="43631" y="11884"/>
                    <a:pt x="44080" y="11435"/>
                    <a:pt x="44080" y="10876"/>
                  </a:cubicBezTo>
                  <a:cubicBezTo>
                    <a:pt x="44080" y="10338"/>
                    <a:pt x="43631" y="9889"/>
                    <a:pt x="43070" y="9889"/>
                  </a:cubicBezTo>
                  <a:lnTo>
                    <a:pt x="39551" y="9889"/>
                  </a:lnTo>
                  <a:cubicBezTo>
                    <a:pt x="39034" y="4395"/>
                    <a:pt x="34439" y="90"/>
                    <a:pt x="28833" y="69"/>
                  </a:cubicBezTo>
                  <a:lnTo>
                    <a:pt x="28765" y="69"/>
                  </a:lnTo>
                  <a:lnTo>
                    <a:pt x="4102" y="652"/>
                  </a:lnTo>
                  <a:lnTo>
                    <a:pt x="4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6732750" y="2381000"/>
              <a:ext cx="312250" cy="312225"/>
            </a:xfrm>
            <a:custGeom>
              <a:avLst/>
              <a:gdLst/>
              <a:ahLst/>
              <a:cxnLst/>
              <a:rect l="l" t="t" r="r" b="b"/>
              <a:pathLst>
                <a:path w="12490" h="12489" extrusionOk="0">
                  <a:moveTo>
                    <a:pt x="6256" y="1"/>
                  </a:moveTo>
                  <a:cubicBezTo>
                    <a:pt x="2804" y="1"/>
                    <a:pt x="0" y="2802"/>
                    <a:pt x="0" y="6234"/>
                  </a:cubicBezTo>
                  <a:cubicBezTo>
                    <a:pt x="0" y="9687"/>
                    <a:pt x="2804" y="12488"/>
                    <a:pt x="6256" y="12488"/>
                  </a:cubicBezTo>
                  <a:cubicBezTo>
                    <a:pt x="9686" y="12488"/>
                    <a:pt x="12490" y="9687"/>
                    <a:pt x="12490" y="6234"/>
                  </a:cubicBezTo>
                  <a:cubicBezTo>
                    <a:pt x="12490" y="2802"/>
                    <a:pt x="9686" y="1"/>
                    <a:pt x="6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6570200" y="2512175"/>
              <a:ext cx="22425" cy="17375"/>
            </a:xfrm>
            <a:custGeom>
              <a:avLst/>
              <a:gdLst/>
              <a:ahLst/>
              <a:cxnLst/>
              <a:rect l="l" t="t" r="r" b="b"/>
              <a:pathLst>
                <a:path w="897" h="695" extrusionOk="0">
                  <a:moveTo>
                    <a:pt x="0" y="0"/>
                  </a:moveTo>
                  <a:lnTo>
                    <a:pt x="897" y="694"/>
                  </a:lnTo>
                  <a:cubicBezTo>
                    <a:pt x="718" y="336"/>
                    <a:pt x="562" y="90"/>
                    <a:pt x="427" y="67"/>
                  </a:cubicBezTo>
                  <a:lnTo>
                    <a:pt x="404" y="45"/>
                  </a:lnTo>
                  <a:cubicBezTo>
                    <a:pt x="404" y="45"/>
                    <a:pt x="337" y="45"/>
                    <a:pt x="203" y="22"/>
                  </a:cubicBezTo>
                  <a:cubicBezTo>
                    <a:pt x="158" y="22"/>
                    <a:pt x="9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>
              <a:off x="6570200" y="2512175"/>
              <a:ext cx="5075" cy="550"/>
            </a:xfrm>
            <a:custGeom>
              <a:avLst/>
              <a:gdLst/>
              <a:ahLst/>
              <a:cxnLst/>
              <a:rect l="l" t="t" r="r" b="b"/>
              <a:pathLst>
                <a:path w="20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90" y="0"/>
                    <a:pt x="135" y="22"/>
                    <a:pt x="203" y="22"/>
                  </a:cubicBezTo>
                  <a:cubicBezTo>
                    <a:pt x="158" y="22"/>
                    <a:pt x="90" y="0"/>
                    <a:pt x="0" y="0"/>
                  </a:cubicBezTo>
                  <a:close/>
                </a:path>
              </a:pathLst>
            </a:custGeom>
            <a:solidFill>
              <a:srgbClr val="FB88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65"/>
          <p:cNvGrpSpPr/>
          <p:nvPr/>
        </p:nvGrpSpPr>
        <p:grpSpPr>
          <a:xfrm>
            <a:off x="7252978" y="1347420"/>
            <a:ext cx="1008142" cy="1220838"/>
            <a:chOff x="4927150" y="2635175"/>
            <a:chExt cx="1017400" cy="1232050"/>
          </a:xfrm>
        </p:grpSpPr>
        <p:sp>
          <p:nvSpPr>
            <p:cNvPr id="2493" name="Google Shape;2493;p65"/>
            <p:cNvSpPr/>
            <p:nvPr/>
          </p:nvSpPr>
          <p:spPr>
            <a:xfrm>
              <a:off x="5495575" y="3524700"/>
              <a:ext cx="188350" cy="342525"/>
            </a:xfrm>
            <a:custGeom>
              <a:avLst/>
              <a:gdLst/>
              <a:ahLst/>
              <a:cxnLst/>
              <a:rect l="l" t="t" r="r" b="b"/>
              <a:pathLst>
                <a:path w="7534" h="13701" extrusionOk="0">
                  <a:moveTo>
                    <a:pt x="2287" y="1"/>
                  </a:moveTo>
                  <a:cubicBezTo>
                    <a:pt x="1008" y="24"/>
                    <a:pt x="0" y="1055"/>
                    <a:pt x="0" y="2311"/>
                  </a:cubicBezTo>
                  <a:lnTo>
                    <a:pt x="0" y="11369"/>
                  </a:lnTo>
                  <a:cubicBezTo>
                    <a:pt x="0" y="12646"/>
                    <a:pt x="1032" y="13701"/>
                    <a:pt x="2309" y="13701"/>
                  </a:cubicBezTo>
                  <a:lnTo>
                    <a:pt x="5224" y="13701"/>
                  </a:lnTo>
                  <a:cubicBezTo>
                    <a:pt x="6503" y="13701"/>
                    <a:pt x="7534" y="12646"/>
                    <a:pt x="7534" y="11369"/>
                  </a:cubicBezTo>
                  <a:lnTo>
                    <a:pt x="7534" y="2311"/>
                  </a:lnTo>
                  <a:cubicBezTo>
                    <a:pt x="7534" y="1032"/>
                    <a:pt x="6503" y="1"/>
                    <a:pt x="5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>
              <a:off x="5234900" y="2635175"/>
              <a:ext cx="709650" cy="889550"/>
            </a:xfrm>
            <a:custGeom>
              <a:avLst/>
              <a:gdLst/>
              <a:ahLst/>
              <a:cxnLst/>
              <a:rect l="l" t="t" r="r" b="b"/>
              <a:pathLst>
                <a:path w="28386" h="35582" extrusionOk="0">
                  <a:moveTo>
                    <a:pt x="1481" y="1"/>
                  </a:moveTo>
                  <a:cubicBezTo>
                    <a:pt x="673" y="1"/>
                    <a:pt x="1" y="673"/>
                    <a:pt x="1" y="1502"/>
                  </a:cubicBezTo>
                  <a:lnTo>
                    <a:pt x="1" y="21839"/>
                  </a:lnTo>
                  <a:cubicBezTo>
                    <a:pt x="1" y="26972"/>
                    <a:pt x="4171" y="31142"/>
                    <a:pt x="9283" y="31142"/>
                  </a:cubicBezTo>
                  <a:lnTo>
                    <a:pt x="12714" y="31142"/>
                  </a:lnTo>
                  <a:lnTo>
                    <a:pt x="12714" y="35582"/>
                  </a:lnTo>
                  <a:lnTo>
                    <a:pt x="15674" y="35582"/>
                  </a:lnTo>
                  <a:lnTo>
                    <a:pt x="15674" y="31142"/>
                  </a:lnTo>
                  <a:lnTo>
                    <a:pt x="19103" y="31142"/>
                  </a:lnTo>
                  <a:cubicBezTo>
                    <a:pt x="24215" y="31142"/>
                    <a:pt x="28386" y="26972"/>
                    <a:pt x="28386" y="21839"/>
                  </a:cubicBezTo>
                  <a:lnTo>
                    <a:pt x="28386" y="1502"/>
                  </a:lnTo>
                  <a:cubicBezTo>
                    <a:pt x="28386" y="673"/>
                    <a:pt x="27713" y="1"/>
                    <a:pt x="26906" y="1"/>
                  </a:cubicBezTo>
                  <a:cubicBezTo>
                    <a:pt x="26077" y="1"/>
                    <a:pt x="25405" y="673"/>
                    <a:pt x="25405" y="1502"/>
                  </a:cubicBezTo>
                  <a:lnTo>
                    <a:pt x="25405" y="21839"/>
                  </a:lnTo>
                  <a:cubicBezTo>
                    <a:pt x="25405" y="25336"/>
                    <a:pt x="22580" y="28161"/>
                    <a:pt x="19103" y="28161"/>
                  </a:cubicBezTo>
                  <a:lnTo>
                    <a:pt x="9283" y="28161"/>
                  </a:lnTo>
                  <a:cubicBezTo>
                    <a:pt x="5809" y="28161"/>
                    <a:pt x="2984" y="25336"/>
                    <a:pt x="2984" y="21839"/>
                  </a:cubicBezTo>
                  <a:lnTo>
                    <a:pt x="2984" y="1502"/>
                  </a:lnTo>
                  <a:cubicBezTo>
                    <a:pt x="2984" y="673"/>
                    <a:pt x="2311" y="1"/>
                    <a:pt x="1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>
              <a:off x="5552750" y="3524700"/>
              <a:ext cx="550" cy="25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A3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5"/>
            <p:cNvSpPr/>
            <p:nvPr/>
          </p:nvSpPr>
          <p:spPr>
            <a:xfrm>
              <a:off x="5352075" y="2863300"/>
              <a:ext cx="143525" cy="190600"/>
            </a:xfrm>
            <a:custGeom>
              <a:avLst/>
              <a:gdLst/>
              <a:ahLst/>
              <a:cxnLst/>
              <a:rect l="l" t="t" r="r" b="b"/>
              <a:pathLst>
                <a:path w="5741" h="7624" extrusionOk="0">
                  <a:moveTo>
                    <a:pt x="1" y="0"/>
                  </a:moveTo>
                  <a:lnTo>
                    <a:pt x="2175" y="3812"/>
                  </a:lnTo>
                  <a:lnTo>
                    <a:pt x="4372" y="7623"/>
                  </a:lnTo>
                  <a:cubicBezTo>
                    <a:pt x="5000" y="6323"/>
                    <a:pt x="5427" y="4911"/>
                    <a:pt x="5651" y="3476"/>
                  </a:cubicBezTo>
                  <a:cubicBezTo>
                    <a:pt x="5740" y="2938"/>
                    <a:pt x="5651" y="2422"/>
                    <a:pt x="5382" y="1973"/>
                  </a:cubicBezTo>
                  <a:cubicBezTo>
                    <a:pt x="5134" y="1525"/>
                    <a:pt x="4731" y="1166"/>
                    <a:pt x="4237" y="987"/>
                  </a:cubicBezTo>
                  <a:cubicBezTo>
                    <a:pt x="2871" y="449"/>
                    <a:pt x="1457" y="11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5"/>
            <p:cNvSpPr/>
            <p:nvPr/>
          </p:nvSpPr>
          <p:spPr>
            <a:xfrm>
              <a:off x="4961950" y="3041000"/>
              <a:ext cx="161450" cy="237900"/>
            </a:xfrm>
            <a:custGeom>
              <a:avLst/>
              <a:gdLst/>
              <a:ahLst/>
              <a:cxnLst/>
              <a:rect l="l" t="t" r="r" b="b"/>
              <a:pathLst>
                <a:path w="6458" h="9516" extrusionOk="0">
                  <a:moveTo>
                    <a:pt x="1032" y="0"/>
                  </a:moveTo>
                  <a:cubicBezTo>
                    <a:pt x="629" y="583"/>
                    <a:pt x="291" y="1188"/>
                    <a:pt x="1" y="1816"/>
                  </a:cubicBezTo>
                  <a:lnTo>
                    <a:pt x="2175" y="5650"/>
                  </a:lnTo>
                  <a:lnTo>
                    <a:pt x="4372" y="9462"/>
                  </a:lnTo>
                  <a:cubicBezTo>
                    <a:pt x="4883" y="9495"/>
                    <a:pt x="5392" y="9515"/>
                    <a:pt x="5902" y="9515"/>
                  </a:cubicBezTo>
                  <a:cubicBezTo>
                    <a:pt x="6087" y="9515"/>
                    <a:pt x="6273" y="9513"/>
                    <a:pt x="6458" y="9507"/>
                  </a:cubicBezTo>
                  <a:lnTo>
                    <a:pt x="3744" y="4754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>
              <a:off x="5299400" y="2861850"/>
              <a:ext cx="161975" cy="238000"/>
            </a:xfrm>
            <a:custGeom>
              <a:avLst/>
              <a:gdLst/>
              <a:ahLst/>
              <a:cxnLst/>
              <a:rect l="l" t="t" r="r" b="b"/>
              <a:pathLst>
                <a:path w="6479" h="9520" extrusionOk="0">
                  <a:moveTo>
                    <a:pt x="763" y="0"/>
                  </a:moveTo>
                  <a:cubicBezTo>
                    <a:pt x="507" y="0"/>
                    <a:pt x="252" y="5"/>
                    <a:pt x="0" y="13"/>
                  </a:cubicBezTo>
                  <a:lnTo>
                    <a:pt x="2712" y="4766"/>
                  </a:lnTo>
                  <a:lnTo>
                    <a:pt x="5448" y="9520"/>
                  </a:lnTo>
                  <a:cubicBezTo>
                    <a:pt x="5830" y="8937"/>
                    <a:pt x="6165" y="8332"/>
                    <a:pt x="6479" y="7681"/>
                  </a:cubicBezTo>
                  <a:lnTo>
                    <a:pt x="4282" y="3870"/>
                  </a:lnTo>
                  <a:lnTo>
                    <a:pt x="2108" y="58"/>
                  </a:lnTo>
                  <a:cubicBezTo>
                    <a:pt x="1664" y="16"/>
                    <a:pt x="1212" y="0"/>
                    <a:pt x="7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>
              <a:off x="4987750" y="2862175"/>
              <a:ext cx="447850" cy="416500"/>
            </a:xfrm>
            <a:custGeom>
              <a:avLst/>
              <a:gdLst/>
              <a:ahLst/>
              <a:cxnLst/>
              <a:rect l="l" t="t" r="r" b="b"/>
              <a:pathLst>
                <a:path w="17914" h="16660" extrusionOk="0">
                  <a:moveTo>
                    <a:pt x="12466" y="0"/>
                  </a:moveTo>
                  <a:cubicBezTo>
                    <a:pt x="10066" y="113"/>
                    <a:pt x="7623" y="807"/>
                    <a:pt x="5381" y="2086"/>
                  </a:cubicBezTo>
                  <a:cubicBezTo>
                    <a:pt x="3116" y="3387"/>
                    <a:pt x="1322" y="5136"/>
                    <a:pt x="0" y="7153"/>
                  </a:cubicBezTo>
                  <a:lnTo>
                    <a:pt x="2712" y="11907"/>
                  </a:lnTo>
                  <a:lnTo>
                    <a:pt x="5426" y="16660"/>
                  </a:lnTo>
                  <a:cubicBezTo>
                    <a:pt x="7847" y="16525"/>
                    <a:pt x="10269" y="15853"/>
                    <a:pt x="12511" y="14552"/>
                  </a:cubicBezTo>
                  <a:cubicBezTo>
                    <a:pt x="14775" y="13273"/>
                    <a:pt x="16592" y="11525"/>
                    <a:pt x="17914" y="9507"/>
                  </a:cubicBezTo>
                  <a:lnTo>
                    <a:pt x="15178" y="4753"/>
                  </a:lnTo>
                  <a:lnTo>
                    <a:pt x="12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>
              <a:off x="4927150" y="3086375"/>
              <a:ext cx="144100" cy="191175"/>
            </a:xfrm>
            <a:custGeom>
              <a:avLst/>
              <a:gdLst/>
              <a:ahLst/>
              <a:cxnLst/>
              <a:rect l="l" t="t" r="r" b="b"/>
              <a:pathLst>
                <a:path w="5764" h="7647" extrusionOk="0">
                  <a:moveTo>
                    <a:pt x="1393" y="1"/>
                  </a:moveTo>
                  <a:cubicBezTo>
                    <a:pt x="765" y="1324"/>
                    <a:pt x="317" y="2736"/>
                    <a:pt x="92" y="4149"/>
                  </a:cubicBezTo>
                  <a:cubicBezTo>
                    <a:pt x="1" y="4687"/>
                    <a:pt x="114" y="5226"/>
                    <a:pt x="361" y="5651"/>
                  </a:cubicBezTo>
                  <a:cubicBezTo>
                    <a:pt x="607" y="6099"/>
                    <a:pt x="1011" y="6458"/>
                    <a:pt x="1527" y="6660"/>
                  </a:cubicBezTo>
                  <a:cubicBezTo>
                    <a:pt x="2873" y="7175"/>
                    <a:pt x="4307" y="7512"/>
                    <a:pt x="5764" y="7647"/>
                  </a:cubicBezTo>
                  <a:lnTo>
                    <a:pt x="3567" y="3835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1" name="Google Shape;2501;p65"/>
          <p:cNvGrpSpPr/>
          <p:nvPr/>
        </p:nvGrpSpPr>
        <p:grpSpPr>
          <a:xfrm>
            <a:off x="5373700" y="2543987"/>
            <a:ext cx="1022425" cy="1917325"/>
            <a:chOff x="7269875" y="2686875"/>
            <a:chExt cx="1022425" cy="1917325"/>
          </a:xfrm>
        </p:grpSpPr>
        <p:sp>
          <p:nvSpPr>
            <p:cNvPr id="2502" name="Google Shape;2502;p65"/>
            <p:cNvSpPr/>
            <p:nvPr/>
          </p:nvSpPr>
          <p:spPr>
            <a:xfrm>
              <a:off x="7269875" y="3106900"/>
              <a:ext cx="313925" cy="881300"/>
            </a:xfrm>
            <a:custGeom>
              <a:avLst/>
              <a:gdLst/>
              <a:ahLst/>
              <a:cxnLst/>
              <a:rect l="l" t="t" r="r" b="b"/>
              <a:pathLst>
                <a:path w="12557" h="35252" extrusionOk="0">
                  <a:moveTo>
                    <a:pt x="11234" y="1"/>
                  </a:moveTo>
                  <a:lnTo>
                    <a:pt x="11234" y="1"/>
                  </a:lnTo>
                  <a:cubicBezTo>
                    <a:pt x="7713" y="1145"/>
                    <a:pt x="4732" y="2960"/>
                    <a:pt x="3767" y="4081"/>
                  </a:cubicBezTo>
                  <a:cubicBezTo>
                    <a:pt x="3252" y="4687"/>
                    <a:pt x="3005" y="5471"/>
                    <a:pt x="2849" y="6257"/>
                  </a:cubicBezTo>
                  <a:cubicBezTo>
                    <a:pt x="2646" y="7265"/>
                    <a:pt x="2556" y="8275"/>
                    <a:pt x="2580" y="9306"/>
                  </a:cubicBezTo>
                  <a:cubicBezTo>
                    <a:pt x="1324" y="11166"/>
                    <a:pt x="628" y="13363"/>
                    <a:pt x="562" y="15605"/>
                  </a:cubicBezTo>
                  <a:cubicBezTo>
                    <a:pt x="562" y="15964"/>
                    <a:pt x="562" y="16323"/>
                    <a:pt x="583" y="16682"/>
                  </a:cubicBezTo>
                  <a:cubicBezTo>
                    <a:pt x="538" y="16726"/>
                    <a:pt x="472" y="16771"/>
                    <a:pt x="427" y="16839"/>
                  </a:cubicBezTo>
                  <a:cubicBezTo>
                    <a:pt x="293" y="16974"/>
                    <a:pt x="158" y="17130"/>
                    <a:pt x="90" y="17309"/>
                  </a:cubicBezTo>
                  <a:cubicBezTo>
                    <a:pt x="0" y="17647"/>
                    <a:pt x="203" y="17982"/>
                    <a:pt x="449" y="18230"/>
                  </a:cubicBezTo>
                  <a:cubicBezTo>
                    <a:pt x="449" y="18251"/>
                    <a:pt x="472" y="18251"/>
                    <a:pt x="472" y="18274"/>
                  </a:cubicBezTo>
                  <a:cubicBezTo>
                    <a:pt x="135" y="20179"/>
                    <a:pt x="382" y="22220"/>
                    <a:pt x="942" y="24080"/>
                  </a:cubicBezTo>
                  <a:cubicBezTo>
                    <a:pt x="1435" y="25718"/>
                    <a:pt x="2176" y="27264"/>
                    <a:pt x="3028" y="28722"/>
                  </a:cubicBezTo>
                  <a:cubicBezTo>
                    <a:pt x="2960" y="29775"/>
                    <a:pt x="2938" y="30830"/>
                    <a:pt x="2960" y="31883"/>
                  </a:cubicBezTo>
                  <a:cubicBezTo>
                    <a:pt x="2960" y="32287"/>
                    <a:pt x="2983" y="32713"/>
                    <a:pt x="3207" y="33049"/>
                  </a:cubicBezTo>
                  <a:cubicBezTo>
                    <a:pt x="3408" y="33408"/>
                    <a:pt x="3790" y="33632"/>
                    <a:pt x="4194" y="33766"/>
                  </a:cubicBezTo>
                  <a:cubicBezTo>
                    <a:pt x="4463" y="33856"/>
                    <a:pt x="4732" y="33901"/>
                    <a:pt x="5001" y="33924"/>
                  </a:cubicBezTo>
                  <a:cubicBezTo>
                    <a:pt x="5023" y="33946"/>
                    <a:pt x="5046" y="33969"/>
                    <a:pt x="5046" y="34014"/>
                  </a:cubicBezTo>
                  <a:cubicBezTo>
                    <a:pt x="5136" y="34148"/>
                    <a:pt x="5225" y="34283"/>
                    <a:pt x="5360" y="34394"/>
                  </a:cubicBezTo>
                  <a:cubicBezTo>
                    <a:pt x="5561" y="34552"/>
                    <a:pt x="5853" y="34597"/>
                    <a:pt x="6099" y="34597"/>
                  </a:cubicBezTo>
                  <a:cubicBezTo>
                    <a:pt x="6323" y="34573"/>
                    <a:pt x="6547" y="34507"/>
                    <a:pt x="6750" y="34439"/>
                  </a:cubicBezTo>
                  <a:cubicBezTo>
                    <a:pt x="6840" y="34552"/>
                    <a:pt x="6929" y="34686"/>
                    <a:pt x="7040" y="34776"/>
                  </a:cubicBezTo>
                  <a:cubicBezTo>
                    <a:pt x="7211" y="34927"/>
                    <a:pt x="7444" y="34983"/>
                    <a:pt x="7661" y="34983"/>
                  </a:cubicBezTo>
                  <a:cubicBezTo>
                    <a:pt x="7702" y="34983"/>
                    <a:pt x="7742" y="34981"/>
                    <a:pt x="7781" y="34977"/>
                  </a:cubicBezTo>
                  <a:cubicBezTo>
                    <a:pt x="7961" y="34977"/>
                    <a:pt x="8140" y="34932"/>
                    <a:pt x="8319" y="34866"/>
                  </a:cubicBezTo>
                  <a:cubicBezTo>
                    <a:pt x="8454" y="35000"/>
                    <a:pt x="8610" y="35090"/>
                    <a:pt x="8789" y="35180"/>
                  </a:cubicBezTo>
                  <a:cubicBezTo>
                    <a:pt x="8897" y="35219"/>
                    <a:pt x="9020" y="35251"/>
                    <a:pt x="9141" y="35251"/>
                  </a:cubicBezTo>
                  <a:cubicBezTo>
                    <a:pt x="9221" y="35251"/>
                    <a:pt x="9300" y="35237"/>
                    <a:pt x="9372" y="35201"/>
                  </a:cubicBezTo>
                  <a:cubicBezTo>
                    <a:pt x="9575" y="35135"/>
                    <a:pt x="9686" y="34977"/>
                    <a:pt x="9799" y="34821"/>
                  </a:cubicBezTo>
                  <a:cubicBezTo>
                    <a:pt x="10135" y="34238"/>
                    <a:pt x="10224" y="33497"/>
                    <a:pt x="10000" y="32848"/>
                  </a:cubicBezTo>
                  <a:cubicBezTo>
                    <a:pt x="10068" y="32780"/>
                    <a:pt x="10113" y="32713"/>
                    <a:pt x="10135" y="32624"/>
                  </a:cubicBezTo>
                  <a:cubicBezTo>
                    <a:pt x="10292" y="32242"/>
                    <a:pt x="10248" y="31817"/>
                    <a:pt x="10135" y="31390"/>
                  </a:cubicBezTo>
                  <a:cubicBezTo>
                    <a:pt x="10023" y="30986"/>
                    <a:pt x="9844" y="30606"/>
                    <a:pt x="9709" y="30202"/>
                  </a:cubicBezTo>
                  <a:cubicBezTo>
                    <a:pt x="9596" y="29844"/>
                    <a:pt x="9507" y="29461"/>
                    <a:pt x="9283" y="29148"/>
                  </a:cubicBezTo>
                  <a:cubicBezTo>
                    <a:pt x="9014" y="28767"/>
                    <a:pt x="8588" y="28520"/>
                    <a:pt x="8140" y="28409"/>
                  </a:cubicBezTo>
                  <a:cubicBezTo>
                    <a:pt x="8005" y="28364"/>
                    <a:pt x="7892" y="28340"/>
                    <a:pt x="7758" y="28319"/>
                  </a:cubicBezTo>
                  <a:cubicBezTo>
                    <a:pt x="7557" y="27512"/>
                    <a:pt x="7444" y="26681"/>
                    <a:pt x="7423" y="25853"/>
                  </a:cubicBezTo>
                  <a:cubicBezTo>
                    <a:pt x="7803" y="24977"/>
                    <a:pt x="8117" y="24080"/>
                    <a:pt x="8296" y="23139"/>
                  </a:cubicBezTo>
                  <a:cubicBezTo>
                    <a:pt x="8565" y="21772"/>
                    <a:pt x="8499" y="20314"/>
                    <a:pt x="7892" y="19058"/>
                  </a:cubicBezTo>
                  <a:cubicBezTo>
                    <a:pt x="8005" y="18789"/>
                    <a:pt x="8117" y="18520"/>
                    <a:pt x="8275" y="18274"/>
                  </a:cubicBezTo>
                  <a:cubicBezTo>
                    <a:pt x="8296" y="18230"/>
                    <a:pt x="8296" y="18206"/>
                    <a:pt x="8319" y="18161"/>
                  </a:cubicBezTo>
                  <a:cubicBezTo>
                    <a:pt x="9575" y="17489"/>
                    <a:pt x="10561" y="16391"/>
                    <a:pt x="11076" y="15091"/>
                  </a:cubicBezTo>
                  <a:cubicBezTo>
                    <a:pt x="11614" y="13745"/>
                    <a:pt x="11614" y="12176"/>
                    <a:pt x="11121" y="10786"/>
                  </a:cubicBezTo>
                  <a:cubicBezTo>
                    <a:pt x="11907" y="7713"/>
                    <a:pt x="12556" y="2983"/>
                    <a:pt x="1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5"/>
            <p:cNvSpPr/>
            <p:nvPr/>
          </p:nvSpPr>
          <p:spPr>
            <a:xfrm>
              <a:off x="7309700" y="3766650"/>
              <a:ext cx="223650" cy="227600"/>
            </a:xfrm>
            <a:custGeom>
              <a:avLst/>
              <a:gdLst/>
              <a:ahLst/>
              <a:cxnLst/>
              <a:rect l="l" t="t" r="r" b="b"/>
              <a:pathLst>
                <a:path w="8946" h="9104" extrusionOk="0">
                  <a:moveTo>
                    <a:pt x="1883" y="4193"/>
                  </a:moveTo>
                  <a:lnTo>
                    <a:pt x="1883" y="4193"/>
                  </a:lnTo>
                  <a:cubicBezTo>
                    <a:pt x="2630" y="4364"/>
                    <a:pt x="3398" y="4455"/>
                    <a:pt x="4167" y="4455"/>
                  </a:cubicBezTo>
                  <a:cubicBezTo>
                    <a:pt x="4805" y="4455"/>
                    <a:pt x="5445" y="4392"/>
                    <a:pt x="6075" y="4261"/>
                  </a:cubicBezTo>
                  <a:cubicBezTo>
                    <a:pt x="6099" y="4440"/>
                    <a:pt x="6143" y="4619"/>
                    <a:pt x="6165" y="4799"/>
                  </a:cubicBezTo>
                  <a:cubicBezTo>
                    <a:pt x="6278" y="5561"/>
                    <a:pt x="6368" y="6300"/>
                    <a:pt x="6412" y="7062"/>
                  </a:cubicBezTo>
                  <a:cubicBezTo>
                    <a:pt x="6278" y="7062"/>
                    <a:pt x="6165" y="7062"/>
                    <a:pt x="6054" y="7086"/>
                  </a:cubicBezTo>
                  <a:cubicBezTo>
                    <a:pt x="5940" y="7090"/>
                    <a:pt x="5825" y="7092"/>
                    <a:pt x="5710" y="7092"/>
                  </a:cubicBezTo>
                  <a:cubicBezTo>
                    <a:pt x="4555" y="7092"/>
                    <a:pt x="3339" y="6887"/>
                    <a:pt x="2197" y="6479"/>
                  </a:cubicBezTo>
                  <a:cubicBezTo>
                    <a:pt x="1973" y="5740"/>
                    <a:pt x="1860" y="4955"/>
                    <a:pt x="1883" y="4193"/>
                  </a:cubicBezTo>
                  <a:close/>
                  <a:moveTo>
                    <a:pt x="6120" y="1"/>
                  </a:moveTo>
                  <a:cubicBezTo>
                    <a:pt x="6030" y="22"/>
                    <a:pt x="5941" y="46"/>
                    <a:pt x="5874" y="67"/>
                  </a:cubicBezTo>
                  <a:cubicBezTo>
                    <a:pt x="4870" y="328"/>
                    <a:pt x="3840" y="458"/>
                    <a:pt x="2808" y="458"/>
                  </a:cubicBezTo>
                  <a:cubicBezTo>
                    <a:pt x="1973" y="458"/>
                    <a:pt x="1137" y="373"/>
                    <a:pt x="314" y="202"/>
                  </a:cubicBezTo>
                  <a:cubicBezTo>
                    <a:pt x="201" y="180"/>
                    <a:pt x="111" y="157"/>
                    <a:pt x="0" y="135"/>
                  </a:cubicBezTo>
                  <a:lnTo>
                    <a:pt x="0" y="135"/>
                  </a:lnTo>
                  <a:cubicBezTo>
                    <a:pt x="314" y="853"/>
                    <a:pt x="718" y="1592"/>
                    <a:pt x="1166" y="2377"/>
                  </a:cubicBezTo>
                  <a:cubicBezTo>
                    <a:pt x="1098" y="3409"/>
                    <a:pt x="1098" y="4462"/>
                    <a:pt x="1098" y="5471"/>
                  </a:cubicBezTo>
                  <a:cubicBezTo>
                    <a:pt x="1121" y="5941"/>
                    <a:pt x="1143" y="6390"/>
                    <a:pt x="1390" y="6772"/>
                  </a:cubicBezTo>
                  <a:cubicBezTo>
                    <a:pt x="1614" y="7152"/>
                    <a:pt x="2018" y="7444"/>
                    <a:pt x="2511" y="7600"/>
                  </a:cubicBezTo>
                  <a:cubicBezTo>
                    <a:pt x="2735" y="7669"/>
                    <a:pt x="2960" y="7713"/>
                    <a:pt x="3250" y="7758"/>
                  </a:cubicBezTo>
                  <a:cubicBezTo>
                    <a:pt x="3340" y="7893"/>
                    <a:pt x="3453" y="8049"/>
                    <a:pt x="3609" y="8183"/>
                  </a:cubicBezTo>
                  <a:cubicBezTo>
                    <a:pt x="3812" y="8363"/>
                    <a:pt x="4102" y="8452"/>
                    <a:pt x="4416" y="8452"/>
                  </a:cubicBezTo>
                  <a:cubicBezTo>
                    <a:pt x="4461" y="8452"/>
                    <a:pt x="4506" y="8452"/>
                    <a:pt x="4551" y="8431"/>
                  </a:cubicBezTo>
                  <a:cubicBezTo>
                    <a:pt x="4730" y="8431"/>
                    <a:pt x="4888" y="8386"/>
                    <a:pt x="5067" y="8341"/>
                  </a:cubicBezTo>
                  <a:cubicBezTo>
                    <a:pt x="5112" y="8431"/>
                    <a:pt x="5202" y="8497"/>
                    <a:pt x="5291" y="8587"/>
                  </a:cubicBezTo>
                  <a:cubicBezTo>
                    <a:pt x="5492" y="8745"/>
                    <a:pt x="5785" y="8835"/>
                    <a:pt x="6099" y="8835"/>
                  </a:cubicBezTo>
                  <a:lnTo>
                    <a:pt x="6210" y="8835"/>
                  </a:lnTo>
                  <a:cubicBezTo>
                    <a:pt x="6368" y="8811"/>
                    <a:pt x="6524" y="8790"/>
                    <a:pt x="6658" y="8745"/>
                  </a:cubicBezTo>
                  <a:cubicBezTo>
                    <a:pt x="6793" y="8856"/>
                    <a:pt x="6951" y="8946"/>
                    <a:pt x="7085" y="9014"/>
                  </a:cubicBezTo>
                  <a:cubicBezTo>
                    <a:pt x="7241" y="9059"/>
                    <a:pt x="7421" y="9104"/>
                    <a:pt x="7578" y="9104"/>
                  </a:cubicBezTo>
                  <a:cubicBezTo>
                    <a:pt x="7690" y="9104"/>
                    <a:pt x="7779" y="9080"/>
                    <a:pt x="7892" y="9059"/>
                  </a:cubicBezTo>
                  <a:cubicBezTo>
                    <a:pt x="8161" y="8946"/>
                    <a:pt x="8317" y="8722"/>
                    <a:pt x="8430" y="8542"/>
                  </a:cubicBezTo>
                  <a:cubicBezTo>
                    <a:pt x="8789" y="7938"/>
                    <a:pt x="8879" y="7197"/>
                    <a:pt x="8699" y="6503"/>
                  </a:cubicBezTo>
                  <a:cubicBezTo>
                    <a:pt x="8721" y="6458"/>
                    <a:pt x="8766" y="6390"/>
                    <a:pt x="8789" y="6323"/>
                  </a:cubicBezTo>
                  <a:cubicBezTo>
                    <a:pt x="8945" y="5941"/>
                    <a:pt x="8945" y="5471"/>
                    <a:pt x="8789" y="4955"/>
                  </a:cubicBezTo>
                  <a:cubicBezTo>
                    <a:pt x="8721" y="4709"/>
                    <a:pt x="8631" y="4462"/>
                    <a:pt x="8542" y="4237"/>
                  </a:cubicBezTo>
                  <a:cubicBezTo>
                    <a:pt x="8475" y="4081"/>
                    <a:pt x="8407" y="3923"/>
                    <a:pt x="8362" y="3744"/>
                  </a:cubicBezTo>
                  <a:cubicBezTo>
                    <a:pt x="8341" y="3678"/>
                    <a:pt x="8317" y="3588"/>
                    <a:pt x="8296" y="3520"/>
                  </a:cubicBezTo>
                  <a:cubicBezTo>
                    <a:pt x="8206" y="3206"/>
                    <a:pt x="8116" y="2892"/>
                    <a:pt x="7914" y="2623"/>
                  </a:cubicBezTo>
                  <a:cubicBezTo>
                    <a:pt x="7668" y="2264"/>
                    <a:pt x="7241" y="1974"/>
                    <a:pt x="6726" y="1816"/>
                  </a:cubicBezTo>
                  <a:cubicBezTo>
                    <a:pt x="6682" y="1794"/>
                    <a:pt x="6658" y="1794"/>
                    <a:pt x="6613" y="1771"/>
                  </a:cubicBezTo>
                  <a:cubicBezTo>
                    <a:pt x="6547" y="1750"/>
                    <a:pt x="6457" y="1726"/>
                    <a:pt x="6389" y="1705"/>
                  </a:cubicBezTo>
                  <a:cubicBezTo>
                    <a:pt x="6255" y="1143"/>
                    <a:pt x="6165" y="584"/>
                    <a:pt x="6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5"/>
            <p:cNvSpPr/>
            <p:nvPr/>
          </p:nvSpPr>
          <p:spPr>
            <a:xfrm>
              <a:off x="7278850" y="3099050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1010" y="1"/>
                  </a:moveTo>
                  <a:lnTo>
                    <a:pt x="10785" y="69"/>
                  </a:lnTo>
                  <a:cubicBezTo>
                    <a:pt x="7198" y="1235"/>
                    <a:pt x="4215" y="3073"/>
                    <a:pt x="3207" y="4216"/>
                  </a:cubicBezTo>
                  <a:cubicBezTo>
                    <a:pt x="2601" y="4912"/>
                    <a:pt x="2355" y="5809"/>
                    <a:pt x="2221" y="6503"/>
                  </a:cubicBezTo>
                  <a:cubicBezTo>
                    <a:pt x="2108" y="7109"/>
                    <a:pt x="2041" y="7737"/>
                    <a:pt x="1996" y="8341"/>
                  </a:cubicBezTo>
                  <a:cubicBezTo>
                    <a:pt x="1952" y="8745"/>
                    <a:pt x="1952" y="9148"/>
                    <a:pt x="1952" y="9530"/>
                  </a:cubicBezTo>
                  <a:cubicBezTo>
                    <a:pt x="1683" y="9934"/>
                    <a:pt x="1435" y="10359"/>
                    <a:pt x="1234" y="10786"/>
                  </a:cubicBezTo>
                  <a:cubicBezTo>
                    <a:pt x="897" y="11459"/>
                    <a:pt x="628" y="12153"/>
                    <a:pt x="427" y="12870"/>
                  </a:cubicBezTo>
                  <a:cubicBezTo>
                    <a:pt x="382" y="13028"/>
                    <a:pt x="337" y="13184"/>
                    <a:pt x="292" y="13319"/>
                  </a:cubicBezTo>
                  <a:cubicBezTo>
                    <a:pt x="248" y="13498"/>
                    <a:pt x="224" y="13677"/>
                    <a:pt x="179" y="13857"/>
                  </a:cubicBezTo>
                  <a:cubicBezTo>
                    <a:pt x="158" y="13991"/>
                    <a:pt x="113" y="14149"/>
                    <a:pt x="90" y="14305"/>
                  </a:cubicBezTo>
                  <a:cubicBezTo>
                    <a:pt x="68" y="14529"/>
                    <a:pt x="23" y="14754"/>
                    <a:pt x="0" y="14978"/>
                  </a:cubicBezTo>
                  <a:cubicBezTo>
                    <a:pt x="493" y="15270"/>
                    <a:pt x="1010" y="15539"/>
                    <a:pt x="1525" y="15785"/>
                  </a:cubicBezTo>
                  <a:cubicBezTo>
                    <a:pt x="3790" y="16861"/>
                    <a:pt x="6233" y="17602"/>
                    <a:pt x="8723" y="17871"/>
                  </a:cubicBezTo>
                  <a:cubicBezTo>
                    <a:pt x="8879" y="17892"/>
                    <a:pt x="9058" y="17916"/>
                    <a:pt x="9216" y="17937"/>
                  </a:cubicBezTo>
                  <a:cubicBezTo>
                    <a:pt x="9395" y="17781"/>
                    <a:pt x="9575" y="17602"/>
                    <a:pt x="9731" y="17444"/>
                  </a:cubicBezTo>
                  <a:cubicBezTo>
                    <a:pt x="9889" y="17265"/>
                    <a:pt x="10023" y="17109"/>
                    <a:pt x="10158" y="16929"/>
                  </a:cubicBezTo>
                  <a:cubicBezTo>
                    <a:pt x="10247" y="16816"/>
                    <a:pt x="10314" y="16705"/>
                    <a:pt x="10382" y="16615"/>
                  </a:cubicBezTo>
                  <a:cubicBezTo>
                    <a:pt x="10493" y="16436"/>
                    <a:pt x="10606" y="16278"/>
                    <a:pt x="10696" y="16099"/>
                  </a:cubicBezTo>
                  <a:lnTo>
                    <a:pt x="10965" y="15494"/>
                  </a:lnTo>
                  <a:cubicBezTo>
                    <a:pt x="11503" y="14126"/>
                    <a:pt x="11524" y="12535"/>
                    <a:pt x="11054" y="11100"/>
                  </a:cubicBezTo>
                  <a:cubicBezTo>
                    <a:pt x="11480" y="9373"/>
                    <a:pt x="12690" y="3767"/>
                    <a:pt x="11121" y="225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>
              <a:off x="7281075" y="3445450"/>
              <a:ext cx="251725" cy="89725"/>
            </a:xfrm>
            <a:custGeom>
              <a:avLst/>
              <a:gdLst/>
              <a:ahLst/>
              <a:cxnLst/>
              <a:rect l="l" t="t" r="r" b="b"/>
              <a:pathLst>
                <a:path w="10069" h="3589" extrusionOk="0">
                  <a:moveTo>
                    <a:pt x="90" y="1"/>
                  </a:moveTo>
                  <a:cubicBezTo>
                    <a:pt x="69" y="135"/>
                    <a:pt x="24" y="293"/>
                    <a:pt x="1" y="449"/>
                  </a:cubicBezTo>
                  <a:cubicBezTo>
                    <a:pt x="359" y="673"/>
                    <a:pt x="718" y="876"/>
                    <a:pt x="1077" y="1055"/>
                  </a:cubicBezTo>
                  <a:cubicBezTo>
                    <a:pt x="2871" y="2019"/>
                    <a:pt x="4754" y="2691"/>
                    <a:pt x="6727" y="3140"/>
                  </a:cubicBezTo>
                  <a:cubicBezTo>
                    <a:pt x="7692" y="3342"/>
                    <a:pt x="8655" y="3498"/>
                    <a:pt x="9642" y="3588"/>
                  </a:cubicBezTo>
                  <a:cubicBezTo>
                    <a:pt x="9800" y="3409"/>
                    <a:pt x="9934" y="3253"/>
                    <a:pt x="10069" y="3073"/>
                  </a:cubicBezTo>
                  <a:cubicBezTo>
                    <a:pt x="9844" y="3050"/>
                    <a:pt x="9597" y="3028"/>
                    <a:pt x="9351" y="3005"/>
                  </a:cubicBezTo>
                  <a:cubicBezTo>
                    <a:pt x="7423" y="2804"/>
                    <a:pt x="5495" y="2332"/>
                    <a:pt x="3678" y="1660"/>
                  </a:cubicBezTo>
                  <a:cubicBezTo>
                    <a:pt x="2759" y="1301"/>
                    <a:pt x="1863" y="921"/>
                    <a:pt x="987" y="472"/>
                  </a:cubicBezTo>
                  <a:cubicBezTo>
                    <a:pt x="673" y="315"/>
                    <a:pt x="383" y="159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>
              <a:off x="7286150" y="3420800"/>
              <a:ext cx="260100" cy="93650"/>
            </a:xfrm>
            <a:custGeom>
              <a:avLst/>
              <a:gdLst/>
              <a:ahLst/>
              <a:cxnLst/>
              <a:rect l="l" t="t" r="r" b="b"/>
              <a:pathLst>
                <a:path w="10404" h="3746" extrusionOk="0">
                  <a:moveTo>
                    <a:pt x="135" y="0"/>
                  </a:moveTo>
                  <a:cubicBezTo>
                    <a:pt x="90" y="158"/>
                    <a:pt x="45" y="314"/>
                    <a:pt x="0" y="449"/>
                  </a:cubicBezTo>
                  <a:cubicBezTo>
                    <a:pt x="291" y="606"/>
                    <a:pt x="560" y="762"/>
                    <a:pt x="852" y="897"/>
                  </a:cubicBezTo>
                  <a:cubicBezTo>
                    <a:pt x="2915" y="1928"/>
                    <a:pt x="5068" y="2714"/>
                    <a:pt x="7331" y="3229"/>
                  </a:cubicBezTo>
                  <a:cubicBezTo>
                    <a:pt x="8228" y="3453"/>
                    <a:pt x="9170" y="3611"/>
                    <a:pt x="10090" y="3745"/>
                  </a:cubicBezTo>
                  <a:cubicBezTo>
                    <a:pt x="10201" y="3566"/>
                    <a:pt x="10314" y="3408"/>
                    <a:pt x="10404" y="3229"/>
                  </a:cubicBezTo>
                  <a:cubicBezTo>
                    <a:pt x="10380" y="3229"/>
                    <a:pt x="10359" y="3207"/>
                    <a:pt x="10359" y="3207"/>
                  </a:cubicBezTo>
                  <a:cubicBezTo>
                    <a:pt x="8117" y="2915"/>
                    <a:pt x="5920" y="2377"/>
                    <a:pt x="3834" y="1614"/>
                  </a:cubicBezTo>
                  <a:cubicBezTo>
                    <a:pt x="2781" y="1234"/>
                    <a:pt x="1726" y="807"/>
                    <a:pt x="739" y="314"/>
                  </a:cubicBezTo>
                  <a:cubicBezTo>
                    <a:pt x="539" y="203"/>
                    <a:pt x="336" y="11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>
              <a:off x="7962150" y="3141125"/>
              <a:ext cx="304350" cy="847075"/>
            </a:xfrm>
            <a:custGeom>
              <a:avLst/>
              <a:gdLst/>
              <a:ahLst/>
              <a:cxnLst/>
              <a:rect l="l" t="t" r="r" b="b"/>
              <a:pathLst>
                <a:path w="12174" h="33883" extrusionOk="0">
                  <a:moveTo>
                    <a:pt x="1435" y="0"/>
                  </a:moveTo>
                  <a:cubicBezTo>
                    <a:pt x="179" y="2960"/>
                    <a:pt x="0" y="6344"/>
                    <a:pt x="874" y="9417"/>
                  </a:cubicBezTo>
                  <a:cubicBezTo>
                    <a:pt x="404" y="10807"/>
                    <a:pt x="470" y="12376"/>
                    <a:pt x="1031" y="13722"/>
                  </a:cubicBezTo>
                  <a:cubicBezTo>
                    <a:pt x="1525" y="14843"/>
                    <a:pt x="2353" y="15829"/>
                    <a:pt x="3385" y="16523"/>
                  </a:cubicBezTo>
                  <a:lnTo>
                    <a:pt x="3856" y="16792"/>
                  </a:lnTo>
                  <a:cubicBezTo>
                    <a:pt x="4036" y="17085"/>
                    <a:pt x="4192" y="17375"/>
                    <a:pt x="4326" y="17689"/>
                  </a:cubicBezTo>
                  <a:cubicBezTo>
                    <a:pt x="3743" y="18945"/>
                    <a:pt x="3722" y="20403"/>
                    <a:pt x="4012" y="21770"/>
                  </a:cubicBezTo>
                  <a:cubicBezTo>
                    <a:pt x="4215" y="22711"/>
                    <a:pt x="4574" y="23608"/>
                    <a:pt x="4977" y="24484"/>
                  </a:cubicBezTo>
                  <a:cubicBezTo>
                    <a:pt x="4954" y="25312"/>
                    <a:pt x="4864" y="26143"/>
                    <a:pt x="4708" y="26950"/>
                  </a:cubicBezTo>
                  <a:cubicBezTo>
                    <a:pt x="4574" y="26971"/>
                    <a:pt x="4439" y="26995"/>
                    <a:pt x="4326" y="27040"/>
                  </a:cubicBezTo>
                  <a:cubicBezTo>
                    <a:pt x="3878" y="27151"/>
                    <a:pt x="3453" y="27398"/>
                    <a:pt x="3184" y="27779"/>
                  </a:cubicBezTo>
                  <a:cubicBezTo>
                    <a:pt x="2981" y="28092"/>
                    <a:pt x="2915" y="28475"/>
                    <a:pt x="2802" y="28833"/>
                  </a:cubicBezTo>
                  <a:cubicBezTo>
                    <a:pt x="2667" y="29237"/>
                    <a:pt x="2511" y="29617"/>
                    <a:pt x="2398" y="30021"/>
                  </a:cubicBezTo>
                  <a:cubicBezTo>
                    <a:pt x="2287" y="30448"/>
                    <a:pt x="2264" y="30873"/>
                    <a:pt x="2422" y="31255"/>
                  </a:cubicBezTo>
                  <a:cubicBezTo>
                    <a:pt x="2466" y="31344"/>
                    <a:pt x="2511" y="31411"/>
                    <a:pt x="2556" y="31479"/>
                  </a:cubicBezTo>
                  <a:cubicBezTo>
                    <a:pt x="2377" y="32128"/>
                    <a:pt x="2466" y="32869"/>
                    <a:pt x="2847" y="33452"/>
                  </a:cubicBezTo>
                  <a:cubicBezTo>
                    <a:pt x="2936" y="33608"/>
                    <a:pt x="3071" y="33766"/>
                    <a:pt x="3250" y="33832"/>
                  </a:cubicBezTo>
                  <a:cubicBezTo>
                    <a:pt x="3331" y="33868"/>
                    <a:pt x="3412" y="33882"/>
                    <a:pt x="3493" y="33882"/>
                  </a:cubicBezTo>
                  <a:cubicBezTo>
                    <a:pt x="3614" y="33882"/>
                    <a:pt x="3735" y="33850"/>
                    <a:pt x="3856" y="33811"/>
                  </a:cubicBezTo>
                  <a:cubicBezTo>
                    <a:pt x="4012" y="33721"/>
                    <a:pt x="4170" y="33631"/>
                    <a:pt x="4305" y="33497"/>
                  </a:cubicBezTo>
                  <a:cubicBezTo>
                    <a:pt x="4484" y="33563"/>
                    <a:pt x="4664" y="33608"/>
                    <a:pt x="4843" y="33608"/>
                  </a:cubicBezTo>
                  <a:cubicBezTo>
                    <a:pt x="4886" y="33612"/>
                    <a:pt x="4928" y="33614"/>
                    <a:pt x="4971" y="33614"/>
                  </a:cubicBezTo>
                  <a:cubicBezTo>
                    <a:pt x="5196" y="33614"/>
                    <a:pt x="5413" y="33558"/>
                    <a:pt x="5582" y="33407"/>
                  </a:cubicBezTo>
                  <a:cubicBezTo>
                    <a:pt x="5695" y="33317"/>
                    <a:pt x="5785" y="33183"/>
                    <a:pt x="5851" y="33070"/>
                  </a:cubicBezTo>
                  <a:cubicBezTo>
                    <a:pt x="6075" y="33138"/>
                    <a:pt x="6278" y="33204"/>
                    <a:pt x="6524" y="33228"/>
                  </a:cubicBezTo>
                  <a:cubicBezTo>
                    <a:pt x="6771" y="33228"/>
                    <a:pt x="7062" y="33183"/>
                    <a:pt x="7241" y="33025"/>
                  </a:cubicBezTo>
                  <a:cubicBezTo>
                    <a:pt x="7376" y="32914"/>
                    <a:pt x="7465" y="32779"/>
                    <a:pt x="7555" y="32645"/>
                  </a:cubicBezTo>
                  <a:cubicBezTo>
                    <a:pt x="7578" y="32600"/>
                    <a:pt x="7578" y="32577"/>
                    <a:pt x="7600" y="32555"/>
                  </a:cubicBezTo>
                  <a:cubicBezTo>
                    <a:pt x="7869" y="32532"/>
                    <a:pt x="8138" y="32487"/>
                    <a:pt x="8407" y="32397"/>
                  </a:cubicBezTo>
                  <a:cubicBezTo>
                    <a:pt x="8811" y="32263"/>
                    <a:pt x="9169" y="32039"/>
                    <a:pt x="9372" y="31680"/>
                  </a:cubicBezTo>
                  <a:cubicBezTo>
                    <a:pt x="9573" y="31344"/>
                    <a:pt x="9596" y="30918"/>
                    <a:pt x="9596" y="30514"/>
                  </a:cubicBezTo>
                  <a:cubicBezTo>
                    <a:pt x="9573" y="29461"/>
                    <a:pt x="9528" y="28406"/>
                    <a:pt x="9438" y="27353"/>
                  </a:cubicBezTo>
                  <a:cubicBezTo>
                    <a:pt x="10246" y="25895"/>
                    <a:pt x="10963" y="24349"/>
                    <a:pt x="11411" y="22711"/>
                  </a:cubicBezTo>
                  <a:cubicBezTo>
                    <a:pt x="11928" y="20851"/>
                    <a:pt x="12107" y="18810"/>
                    <a:pt x="11725" y="16905"/>
                  </a:cubicBezTo>
                  <a:cubicBezTo>
                    <a:pt x="11725" y="16882"/>
                    <a:pt x="11749" y="16882"/>
                    <a:pt x="11749" y="16861"/>
                  </a:cubicBezTo>
                  <a:cubicBezTo>
                    <a:pt x="11973" y="16613"/>
                    <a:pt x="12174" y="16278"/>
                    <a:pt x="12084" y="15940"/>
                  </a:cubicBezTo>
                  <a:cubicBezTo>
                    <a:pt x="12018" y="15761"/>
                    <a:pt x="11883" y="15605"/>
                    <a:pt x="11725" y="15470"/>
                  </a:cubicBezTo>
                  <a:lnTo>
                    <a:pt x="11704" y="15447"/>
                  </a:lnTo>
                  <a:lnTo>
                    <a:pt x="11569" y="15313"/>
                  </a:lnTo>
                  <a:cubicBezTo>
                    <a:pt x="11659" y="12712"/>
                    <a:pt x="10897" y="10089"/>
                    <a:pt x="9394" y="7937"/>
                  </a:cubicBezTo>
                  <a:cubicBezTo>
                    <a:pt x="9372" y="6906"/>
                    <a:pt x="9259" y="5896"/>
                    <a:pt x="9035" y="4888"/>
                  </a:cubicBezTo>
                  <a:cubicBezTo>
                    <a:pt x="8855" y="4102"/>
                    <a:pt x="8610" y="3295"/>
                    <a:pt x="8048" y="2712"/>
                  </a:cubicBezTo>
                  <a:cubicBezTo>
                    <a:pt x="7668" y="2287"/>
                    <a:pt x="7130" y="2018"/>
                    <a:pt x="6613" y="1770"/>
                  </a:cubicBezTo>
                  <a:cubicBezTo>
                    <a:pt x="4977" y="987"/>
                    <a:pt x="3229" y="38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>
              <a:off x="8012000" y="3771675"/>
              <a:ext cx="219225" cy="222575"/>
            </a:xfrm>
            <a:custGeom>
              <a:avLst/>
              <a:gdLst/>
              <a:ahLst/>
              <a:cxnLst/>
              <a:rect l="l" t="t" r="r" b="b"/>
              <a:pathLst>
                <a:path w="8769" h="8903" extrusionOk="0">
                  <a:moveTo>
                    <a:pt x="7154" y="3992"/>
                  </a:moveTo>
                  <a:cubicBezTo>
                    <a:pt x="7243" y="4754"/>
                    <a:pt x="7220" y="5516"/>
                    <a:pt x="7064" y="6234"/>
                  </a:cubicBezTo>
                  <a:cubicBezTo>
                    <a:pt x="5925" y="6651"/>
                    <a:pt x="4738" y="6860"/>
                    <a:pt x="3557" y="6860"/>
                  </a:cubicBezTo>
                  <a:cubicBezTo>
                    <a:pt x="3342" y="6860"/>
                    <a:pt x="3129" y="6854"/>
                    <a:pt x="2915" y="6840"/>
                  </a:cubicBezTo>
                  <a:cubicBezTo>
                    <a:pt x="2894" y="5943"/>
                    <a:pt x="2915" y="5023"/>
                    <a:pt x="3005" y="4126"/>
                  </a:cubicBezTo>
                  <a:cubicBezTo>
                    <a:pt x="3593" y="4231"/>
                    <a:pt x="4190" y="4283"/>
                    <a:pt x="4783" y="4283"/>
                  </a:cubicBezTo>
                  <a:cubicBezTo>
                    <a:pt x="5590" y="4283"/>
                    <a:pt x="6390" y="4186"/>
                    <a:pt x="7154" y="3992"/>
                  </a:cubicBezTo>
                  <a:close/>
                  <a:moveTo>
                    <a:pt x="2691" y="1"/>
                  </a:moveTo>
                  <a:cubicBezTo>
                    <a:pt x="2646" y="517"/>
                    <a:pt x="2580" y="1010"/>
                    <a:pt x="2490" y="1504"/>
                  </a:cubicBezTo>
                  <a:cubicBezTo>
                    <a:pt x="2401" y="1525"/>
                    <a:pt x="2332" y="1549"/>
                    <a:pt x="2243" y="1570"/>
                  </a:cubicBezTo>
                  <a:cubicBezTo>
                    <a:pt x="1683" y="1728"/>
                    <a:pt x="1235" y="2042"/>
                    <a:pt x="987" y="2422"/>
                  </a:cubicBezTo>
                  <a:cubicBezTo>
                    <a:pt x="786" y="2691"/>
                    <a:pt x="697" y="3005"/>
                    <a:pt x="628" y="3319"/>
                  </a:cubicBezTo>
                  <a:cubicBezTo>
                    <a:pt x="607" y="3387"/>
                    <a:pt x="584" y="3477"/>
                    <a:pt x="562" y="3543"/>
                  </a:cubicBezTo>
                  <a:cubicBezTo>
                    <a:pt x="517" y="3722"/>
                    <a:pt x="449" y="3880"/>
                    <a:pt x="383" y="4036"/>
                  </a:cubicBezTo>
                  <a:cubicBezTo>
                    <a:pt x="293" y="4261"/>
                    <a:pt x="203" y="4508"/>
                    <a:pt x="158" y="4754"/>
                  </a:cubicBezTo>
                  <a:cubicBezTo>
                    <a:pt x="1" y="5270"/>
                    <a:pt x="24" y="5740"/>
                    <a:pt x="203" y="6122"/>
                  </a:cubicBezTo>
                  <a:cubicBezTo>
                    <a:pt x="225" y="6189"/>
                    <a:pt x="248" y="6257"/>
                    <a:pt x="293" y="6302"/>
                  </a:cubicBezTo>
                  <a:cubicBezTo>
                    <a:pt x="135" y="6996"/>
                    <a:pt x="248" y="7737"/>
                    <a:pt x="628" y="8341"/>
                  </a:cubicBezTo>
                  <a:cubicBezTo>
                    <a:pt x="718" y="8521"/>
                    <a:pt x="897" y="8745"/>
                    <a:pt x="1166" y="8858"/>
                  </a:cubicBezTo>
                  <a:cubicBezTo>
                    <a:pt x="1256" y="8879"/>
                    <a:pt x="1369" y="8903"/>
                    <a:pt x="1480" y="8903"/>
                  </a:cubicBezTo>
                  <a:cubicBezTo>
                    <a:pt x="1638" y="8903"/>
                    <a:pt x="1794" y="8858"/>
                    <a:pt x="1952" y="8813"/>
                  </a:cubicBezTo>
                  <a:cubicBezTo>
                    <a:pt x="2108" y="8745"/>
                    <a:pt x="2243" y="8655"/>
                    <a:pt x="2377" y="8544"/>
                  </a:cubicBezTo>
                  <a:cubicBezTo>
                    <a:pt x="2512" y="8589"/>
                    <a:pt x="2670" y="8610"/>
                    <a:pt x="2826" y="8634"/>
                  </a:cubicBezTo>
                  <a:lnTo>
                    <a:pt x="2960" y="8634"/>
                  </a:lnTo>
                  <a:cubicBezTo>
                    <a:pt x="3274" y="8634"/>
                    <a:pt x="3543" y="8544"/>
                    <a:pt x="3746" y="8386"/>
                  </a:cubicBezTo>
                  <a:cubicBezTo>
                    <a:pt x="3835" y="8296"/>
                    <a:pt x="3925" y="8230"/>
                    <a:pt x="3970" y="8140"/>
                  </a:cubicBezTo>
                  <a:cubicBezTo>
                    <a:pt x="4149" y="8185"/>
                    <a:pt x="4305" y="8230"/>
                    <a:pt x="4508" y="8230"/>
                  </a:cubicBezTo>
                  <a:cubicBezTo>
                    <a:pt x="4530" y="8251"/>
                    <a:pt x="4574" y="8251"/>
                    <a:pt x="4619" y="8251"/>
                  </a:cubicBezTo>
                  <a:cubicBezTo>
                    <a:pt x="4933" y="8251"/>
                    <a:pt x="5226" y="8162"/>
                    <a:pt x="5426" y="7982"/>
                  </a:cubicBezTo>
                  <a:cubicBezTo>
                    <a:pt x="5584" y="7848"/>
                    <a:pt x="5674" y="7692"/>
                    <a:pt x="5764" y="7557"/>
                  </a:cubicBezTo>
                  <a:cubicBezTo>
                    <a:pt x="6054" y="7512"/>
                    <a:pt x="6278" y="7468"/>
                    <a:pt x="6503" y="7399"/>
                  </a:cubicBezTo>
                  <a:cubicBezTo>
                    <a:pt x="6996" y="7243"/>
                    <a:pt x="7400" y="6951"/>
                    <a:pt x="7602" y="6571"/>
                  </a:cubicBezTo>
                  <a:cubicBezTo>
                    <a:pt x="7848" y="6189"/>
                    <a:pt x="7848" y="5740"/>
                    <a:pt x="7848" y="5270"/>
                  </a:cubicBezTo>
                  <a:cubicBezTo>
                    <a:pt x="7848" y="4261"/>
                    <a:pt x="7803" y="3208"/>
                    <a:pt x="7713" y="2176"/>
                  </a:cubicBezTo>
                  <a:cubicBezTo>
                    <a:pt x="8117" y="1459"/>
                    <a:pt x="8454" y="763"/>
                    <a:pt x="8768" y="90"/>
                  </a:cubicBezTo>
                  <a:lnTo>
                    <a:pt x="8768" y="90"/>
                  </a:lnTo>
                  <a:cubicBezTo>
                    <a:pt x="7868" y="190"/>
                    <a:pt x="6959" y="241"/>
                    <a:pt x="6051" y="241"/>
                  </a:cubicBezTo>
                  <a:cubicBezTo>
                    <a:pt x="4923" y="241"/>
                    <a:pt x="3797" y="163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>
              <a:off x="7955400" y="3133275"/>
              <a:ext cx="302125" cy="408325"/>
            </a:xfrm>
            <a:custGeom>
              <a:avLst/>
              <a:gdLst/>
              <a:ahLst/>
              <a:cxnLst/>
              <a:rect l="l" t="t" r="r" b="b"/>
              <a:pathLst>
                <a:path w="12085" h="16333" extrusionOk="0">
                  <a:moveTo>
                    <a:pt x="1547" y="0"/>
                  </a:moveTo>
                  <a:lnTo>
                    <a:pt x="1457" y="201"/>
                  </a:lnTo>
                  <a:cubicBezTo>
                    <a:pt x="225" y="3139"/>
                    <a:pt x="1" y="6457"/>
                    <a:pt x="808" y="9551"/>
                  </a:cubicBezTo>
                  <a:cubicBezTo>
                    <a:pt x="830" y="9596"/>
                    <a:pt x="853" y="9663"/>
                    <a:pt x="875" y="9731"/>
                  </a:cubicBezTo>
                  <a:cubicBezTo>
                    <a:pt x="650" y="10380"/>
                    <a:pt x="561" y="11098"/>
                    <a:pt x="561" y="11770"/>
                  </a:cubicBezTo>
                  <a:cubicBezTo>
                    <a:pt x="584" y="12577"/>
                    <a:pt x="740" y="13385"/>
                    <a:pt x="1054" y="14125"/>
                  </a:cubicBezTo>
                  <a:cubicBezTo>
                    <a:pt x="1144" y="14350"/>
                    <a:pt x="1257" y="14574"/>
                    <a:pt x="1391" y="14775"/>
                  </a:cubicBezTo>
                  <a:cubicBezTo>
                    <a:pt x="1457" y="14932"/>
                    <a:pt x="1570" y="15089"/>
                    <a:pt x="1660" y="15223"/>
                  </a:cubicBezTo>
                  <a:cubicBezTo>
                    <a:pt x="1727" y="15336"/>
                    <a:pt x="1795" y="15426"/>
                    <a:pt x="1884" y="15537"/>
                  </a:cubicBezTo>
                  <a:cubicBezTo>
                    <a:pt x="1996" y="15671"/>
                    <a:pt x="2130" y="15829"/>
                    <a:pt x="2265" y="15964"/>
                  </a:cubicBezTo>
                  <a:cubicBezTo>
                    <a:pt x="2378" y="16098"/>
                    <a:pt x="2489" y="16210"/>
                    <a:pt x="2602" y="16323"/>
                  </a:cubicBezTo>
                  <a:cubicBezTo>
                    <a:pt x="2796" y="16330"/>
                    <a:pt x="2990" y="16332"/>
                    <a:pt x="3185" y="16332"/>
                  </a:cubicBezTo>
                  <a:cubicBezTo>
                    <a:pt x="3573" y="16332"/>
                    <a:pt x="3962" y="16323"/>
                    <a:pt x="4351" y="16323"/>
                  </a:cubicBezTo>
                  <a:cubicBezTo>
                    <a:pt x="5090" y="16299"/>
                    <a:pt x="5852" y="16278"/>
                    <a:pt x="6593" y="16188"/>
                  </a:cubicBezTo>
                  <a:cubicBezTo>
                    <a:pt x="8139" y="16030"/>
                    <a:pt x="9687" y="15695"/>
                    <a:pt x="11122" y="15067"/>
                  </a:cubicBezTo>
                  <a:cubicBezTo>
                    <a:pt x="11457" y="14932"/>
                    <a:pt x="11771" y="14753"/>
                    <a:pt x="12085" y="14574"/>
                  </a:cubicBezTo>
                  <a:cubicBezTo>
                    <a:pt x="12085" y="14394"/>
                    <a:pt x="12063" y="14215"/>
                    <a:pt x="12063" y="14036"/>
                  </a:cubicBezTo>
                  <a:cubicBezTo>
                    <a:pt x="12040" y="13901"/>
                    <a:pt x="12019" y="13743"/>
                    <a:pt x="11995" y="13587"/>
                  </a:cubicBezTo>
                  <a:cubicBezTo>
                    <a:pt x="11995" y="13453"/>
                    <a:pt x="11974" y="13340"/>
                    <a:pt x="11950" y="13205"/>
                  </a:cubicBezTo>
                  <a:cubicBezTo>
                    <a:pt x="11929" y="13071"/>
                    <a:pt x="11884" y="12915"/>
                    <a:pt x="11861" y="12757"/>
                  </a:cubicBezTo>
                  <a:cubicBezTo>
                    <a:pt x="11681" y="11883"/>
                    <a:pt x="11412" y="11008"/>
                    <a:pt x="11032" y="10179"/>
                  </a:cubicBezTo>
                  <a:cubicBezTo>
                    <a:pt x="10740" y="9483"/>
                    <a:pt x="10359" y="8811"/>
                    <a:pt x="9933" y="8161"/>
                  </a:cubicBezTo>
                  <a:cubicBezTo>
                    <a:pt x="9911" y="7578"/>
                    <a:pt x="9866" y="6995"/>
                    <a:pt x="9777" y="6413"/>
                  </a:cubicBezTo>
                  <a:cubicBezTo>
                    <a:pt x="9732" y="5986"/>
                    <a:pt x="9642" y="5561"/>
                    <a:pt x="9552" y="5134"/>
                  </a:cubicBezTo>
                  <a:cubicBezTo>
                    <a:pt x="9394" y="4371"/>
                    <a:pt x="9149" y="3498"/>
                    <a:pt x="8521" y="2847"/>
                  </a:cubicBezTo>
                  <a:cubicBezTo>
                    <a:pt x="8073" y="2377"/>
                    <a:pt x="7511" y="2084"/>
                    <a:pt x="6996" y="1839"/>
                  </a:cubicBezTo>
                  <a:cubicBezTo>
                    <a:pt x="5337" y="1053"/>
                    <a:pt x="3565" y="449"/>
                    <a:pt x="1771" y="45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5"/>
            <p:cNvSpPr/>
            <p:nvPr/>
          </p:nvSpPr>
          <p:spPr>
            <a:xfrm>
              <a:off x="8002500" y="3472950"/>
              <a:ext cx="254500" cy="59425"/>
            </a:xfrm>
            <a:custGeom>
              <a:avLst/>
              <a:gdLst/>
              <a:ahLst/>
              <a:cxnLst/>
              <a:rect l="l" t="t" r="r" b="b"/>
              <a:pathLst>
                <a:path w="10180" h="2377" extrusionOk="0">
                  <a:moveTo>
                    <a:pt x="10111" y="0"/>
                  </a:moveTo>
                  <a:cubicBezTo>
                    <a:pt x="8386" y="829"/>
                    <a:pt x="6524" y="1345"/>
                    <a:pt x="4596" y="1615"/>
                  </a:cubicBezTo>
                  <a:cubicBezTo>
                    <a:pt x="3071" y="1839"/>
                    <a:pt x="1546" y="1905"/>
                    <a:pt x="0" y="1928"/>
                  </a:cubicBezTo>
                  <a:cubicBezTo>
                    <a:pt x="112" y="2084"/>
                    <a:pt x="246" y="2242"/>
                    <a:pt x="381" y="2377"/>
                  </a:cubicBezTo>
                  <a:cubicBezTo>
                    <a:pt x="784" y="2377"/>
                    <a:pt x="1211" y="2354"/>
                    <a:pt x="1636" y="2354"/>
                  </a:cubicBezTo>
                  <a:cubicBezTo>
                    <a:pt x="4485" y="2219"/>
                    <a:pt x="7579" y="1771"/>
                    <a:pt x="10179" y="449"/>
                  </a:cubicBezTo>
                  <a:cubicBezTo>
                    <a:pt x="10156" y="291"/>
                    <a:pt x="10135" y="156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5"/>
            <p:cNvSpPr/>
            <p:nvPr/>
          </p:nvSpPr>
          <p:spPr>
            <a:xfrm>
              <a:off x="7990175" y="3452175"/>
              <a:ext cx="264000" cy="61700"/>
            </a:xfrm>
            <a:custGeom>
              <a:avLst/>
              <a:gdLst/>
              <a:ahLst/>
              <a:cxnLst/>
              <a:rect l="l" t="t" r="r" b="b"/>
              <a:pathLst>
                <a:path w="10560" h="2468" extrusionOk="0">
                  <a:moveTo>
                    <a:pt x="10470" y="1"/>
                  </a:moveTo>
                  <a:cubicBezTo>
                    <a:pt x="8631" y="786"/>
                    <a:pt x="6682" y="1301"/>
                    <a:pt x="4664" y="1594"/>
                  </a:cubicBezTo>
                  <a:cubicBezTo>
                    <a:pt x="3116" y="1839"/>
                    <a:pt x="1546" y="1952"/>
                    <a:pt x="0" y="2019"/>
                  </a:cubicBezTo>
                  <a:cubicBezTo>
                    <a:pt x="66" y="2176"/>
                    <a:pt x="179" y="2333"/>
                    <a:pt x="269" y="2467"/>
                  </a:cubicBezTo>
                  <a:cubicBezTo>
                    <a:pt x="628" y="2446"/>
                    <a:pt x="963" y="2422"/>
                    <a:pt x="1301" y="2401"/>
                  </a:cubicBezTo>
                  <a:cubicBezTo>
                    <a:pt x="4395" y="2198"/>
                    <a:pt x="7713" y="1705"/>
                    <a:pt x="10559" y="449"/>
                  </a:cubicBezTo>
                  <a:cubicBezTo>
                    <a:pt x="10538" y="315"/>
                    <a:pt x="10493" y="159"/>
                    <a:pt x="10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>
              <a:off x="7284450" y="3027900"/>
              <a:ext cx="1007850" cy="864875"/>
            </a:xfrm>
            <a:custGeom>
              <a:avLst/>
              <a:gdLst/>
              <a:ahLst/>
              <a:cxnLst/>
              <a:rect l="l" t="t" r="r" b="b"/>
              <a:pathLst>
                <a:path w="40314" h="34595" extrusionOk="0">
                  <a:moveTo>
                    <a:pt x="18543" y="0"/>
                  </a:moveTo>
                  <a:cubicBezTo>
                    <a:pt x="15718" y="0"/>
                    <a:pt x="12466" y="179"/>
                    <a:pt x="10090" y="1883"/>
                  </a:cubicBezTo>
                  <a:cubicBezTo>
                    <a:pt x="5964" y="2691"/>
                    <a:pt x="4260" y="3743"/>
                    <a:pt x="1615" y="5223"/>
                  </a:cubicBezTo>
                  <a:cubicBezTo>
                    <a:pt x="1279" y="5403"/>
                    <a:pt x="920" y="5627"/>
                    <a:pt x="628" y="5896"/>
                  </a:cubicBezTo>
                  <a:lnTo>
                    <a:pt x="607" y="5919"/>
                  </a:lnTo>
                  <a:cubicBezTo>
                    <a:pt x="427" y="6075"/>
                    <a:pt x="293" y="6233"/>
                    <a:pt x="180" y="6434"/>
                  </a:cubicBezTo>
                  <a:cubicBezTo>
                    <a:pt x="158" y="6502"/>
                    <a:pt x="135" y="6568"/>
                    <a:pt x="90" y="6637"/>
                  </a:cubicBezTo>
                  <a:cubicBezTo>
                    <a:pt x="68" y="6703"/>
                    <a:pt x="45" y="6793"/>
                    <a:pt x="24" y="6906"/>
                  </a:cubicBezTo>
                  <a:cubicBezTo>
                    <a:pt x="0" y="6995"/>
                    <a:pt x="0" y="7085"/>
                    <a:pt x="0" y="7175"/>
                  </a:cubicBezTo>
                  <a:cubicBezTo>
                    <a:pt x="0" y="7420"/>
                    <a:pt x="45" y="7668"/>
                    <a:pt x="158" y="7914"/>
                  </a:cubicBezTo>
                  <a:cubicBezTo>
                    <a:pt x="248" y="8161"/>
                    <a:pt x="404" y="8407"/>
                    <a:pt x="562" y="8655"/>
                  </a:cubicBezTo>
                  <a:cubicBezTo>
                    <a:pt x="651" y="8766"/>
                    <a:pt x="741" y="8855"/>
                    <a:pt x="807" y="8968"/>
                  </a:cubicBezTo>
                  <a:cubicBezTo>
                    <a:pt x="1100" y="9327"/>
                    <a:pt x="1414" y="9686"/>
                    <a:pt x="1749" y="10021"/>
                  </a:cubicBezTo>
                  <a:cubicBezTo>
                    <a:pt x="1570" y="10224"/>
                    <a:pt x="1435" y="10448"/>
                    <a:pt x="1301" y="10672"/>
                  </a:cubicBezTo>
                  <a:lnTo>
                    <a:pt x="897" y="11345"/>
                  </a:lnTo>
                  <a:cubicBezTo>
                    <a:pt x="786" y="11546"/>
                    <a:pt x="673" y="11725"/>
                    <a:pt x="583" y="11928"/>
                  </a:cubicBezTo>
                  <a:cubicBezTo>
                    <a:pt x="538" y="11994"/>
                    <a:pt x="494" y="12084"/>
                    <a:pt x="538" y="12152"/>
                  </a:cubicBezTo>
                  <a:cubicBezTo>
                    <a:pt x="583" y="12242"/>
                    <a:pt x="696" y="12287"/>
                    <a:pt x="786" y="12353"/>
                  </a:cubicBezTo>
                  <a:cubicBezTo>
                    <a:pt x="897" y="12421"/>
                    <a:pt x="1010" y="12488"/>
                    <a:pt x="1100" y="12577"/>
                  </a:cubicBezTo>
                  <a:cubicBezTo>
                    <a:pt x="1324" y="12712"/>
                    <a:pt x="1548" y="12846"/>
                    <a:pt x="1749" y="13004"/>
                  </a:cubicBezTo>
                  <a:cubicBezTo>
                    <a:pt x="2198" y="13273"/>
                    <a:pt x="2646" y="13519"/>
                    <a:pt x="3118" y="13743"/>
                  </a:cubicBezTo>
                  <a:cubicBezTo>
                    <a:pt x="3163" y="13743"/>
                    <a:pt x="3184" y="13766"/>
                    <a:pt x="3207" y="13766"/>
                  </a:cubicBezTo>
                  <a:cubicBezTo>
                    <a:pt x="3745" y="14012"/>
                    <a:pt x="4284" y="14192"/>
                    <a:pt x="4822" y="14349"/>
                  </a:cubicBezTo>
                  <a:cubicBezTo>
                    <a:pt x="5225" y="14484"/>
                    <a:pt x="5629" y="14574"/>
                    <a:pt x="6009" y="14685"/>
                  </a:cubicBezTo>
                  <a:cubicBezTo>
                    <a:pt x="6323" y="15291"/>
                    <a:pt x="6750" y="15896"/>
                    <a:pt x="7333" y="16502"/>
                  </a:cubicBezTo>
                  <a:cubicBezTo>
                    <a:pt x="7489" y="17869"/>
                    <a:pt x="7937" y="19282"/>
                    <a:pt x="8475" y="20694"/>
                  </a:cubicBezTo>
                  <a:cubicBezTo>
                    <a:pt x="9058" y="22242"/>
                    <a:pt x="9731" y="23766"/>
                    <a:pt x="10179" y="25201"/>
                  </a:cubicBezTo>
                  <a:cubicBezTo>
                    <a:pt x="10000" y="26098"/>
                    <a:pt x="10000" y="27040"/>
                    <a:pt x="9665" y="27892"/>
                  </a:cubicBezTo>
                  <a:lnTo>
                    <a:pt x="9620" y="28003"/>
                  </a:lnTo>
                  <a:cubicBezTo>
                    <a:pt x="9396" y="28609"/>
                    <a:pt x="8902" y="31030"/>
                    <a:pt x="9306" y="31456"/>
                  </a:cubicBezTo>
                  <a:cubicBezTo>
                    <a:pt x="10000" y="32218"/>
                    <a:pt x="10472" y="32891"/>
                    <a:pt x="11324" y="33518"/>
                  </a:cubicBezTo>
                  <a:cubicBezTo>
                    <a:pt x="11928" y="33990"/>
                    <a:pt x="12556" y="34325"/>
                    <a:pt x="13184" y="34550"/>
                  </a:cubicBezTo>
                  <a:lnTo>
                    <a:pt x="13273" y="34595"/>
                  </a:lnTo>
                  <a:lnTo>
                    <a:pt x="13386" y="34595"/>
                  </a:lnTo>
                  <a:cubicBezTo>
                    <a:pt x="14753" y="34573"/>
                    <a:pt x="16570" y="34483"/>
                    <a:pt x="18385" y="34191"/>
                  </a:cubicBezTo>
                  <a:cubicBezTo>
                    <a:pt x="20448" y="33832"/>
                    <a:pt x="20045" y="32914"/>
                    <a:pt x="21548" y="32039"/>
                  </a:cubicBezTo>
                  <a:cubicBezTo>
                    <a:pt x="22556" y="31434"/>
                    <a:pt x="23228" y="30828"/>
                    <a:pt x="23610" y="30089"/>
                  </a:cubicBezTo>
                  <a:cubicBezTo>
                    <a:pt x="23946" y="29483"/>
                    <a:pt x="24080" y="28810"/>
                    <a:pt x="24193" y="28116"/>
                  </a:cubicBezTo>
                  <a:cubicBezTo>
                    <a:pt x="24418" y="26837"/>
                    <a:pt x="24597" y="25492"/>
                    <a:pt x="24731" y="24170"/>
                  </a:cubicBezTo>
                  <a:cubicBezTo>
                    <a:pt x="26053" y="22711"/>
                    <a:pt x="27937" y="21097"/>
                    <a:pt x="29147" y="19327"/>
                  </a:cubicBezTo>
                  <a:cubicBezTo>
                    <a:pt x="29865" y="18317"/>
                    <a:pt x="30337" y="17241"/>
                    <a:pt x="30382" y="16143"/>
                  </a:cubicBezTo>
                  <a:cubicBezTo>
                    <a:pt x="30582" y="15761"/>
                    <a:pt x="30762" y="15357"/>
                    <a:pt x="30920" y="14932"/>
                  </a:cubicBezTo>
                  <a:cubicBezTo>
                    <a:pt x="31748" y="14843"/>
                    <a:pt x="32600" y="14708"/>
                    <a:pt x="33407" y="14529"/>
                  </a:cubicBezTo>
                  <a:cubicBezTo>
                    <a:pt x="34417" y="14326"/>
                    <a:pt x="35404" y="14057"/>
                    <a:pt x="36367" y="13788"/>
                  </a:cubicBezTo>
                  <a:cubicBezTo>
                    <a:pt x="36570" y="13743"/>
                    <a:pt x="38699" y="13273"/>
                    <a:pt x="38677" y="13071"/>
                  </a:cubicBezTo>
                  <a:cubicBezTo>
                    <a:pt x="38564" y="12287"/>
                    <a:pt x="38385" y="11524"/>
                    <a:pt x="38094" y="10762"/>
                  </a:cubicBezTo>
                  <a:cubicBezTo>
                    <a:pt x="38295" y="10672"/>
                    <a:pt x="38519" y="10559"/>
                    <a:pt x="38722" y="10448"/>
                  </a:cubicBezTo>
                  <a:cubicBezTo>
                    <a:pt x="39327" y="10089"/>
                    <a:pt x="39978" y="9596"/>
                    <a:pt x="40223" y="8945"/>
                  </a:cubicBezTo>
                  <a:cubicBezTo>
                    <a:pt x="40268" y="8834"/>
                    <a:pt x="40292" y="8699"/>
                    <a:pt x="40313" y="8565"/>
                  </a:cubicBezTo>
                  <a:lnTo>
                    <a:pt x="40313" y="8407"/>
                  </a:lnTo>
                  <a:cubicBezTo>
                    <a:pt x="40313" y="8272"/>
                    <a:pt x="40313" y="8138"/>
                    <a:pt x="40268" y="8027"/>
                  </a:cubicBezTo>
                  <a:cubicBezTo>
                    <a:pt x="40268" y="7982"/>
                    <a:pt x="40247" y="7937"/>
                    <a:pt x="40223" y="7892"/>
                  </a:cubicBezTo>
                  <a:cubicBezTo>
                    <a:pt x="40202" y="7824"/>
                    <a:pt x="40179" y="7758"/>
                    <a:pt x="40134" y="7668"/>
                  </a:cubicBezTo>
                  <a:cubicBezTo>
                    <a:pt x="40089" y="7578"/>
                    <a:pt x="40022" y="7489"/>
                    <a:pt x="39954" y="7420"/>
                  </a:cubicBezTo>
                  <a:cubicBezTo>
                    <a:pt x="39775" y="7151"/>
                    <a:pt x="39529" y="6927"/>
                    <a:pt x="39282" y="6748"/>
                  </a:cubicBezTo>
                  <a:cubicBezTo>
                    <a:pt x="39237" y="6703"/>
                    <a:pt x="39192" y="6658"/>
                    <a:pt x="39126" y="6613"/>
                  </a:cubicBezTo>
                  <a:cubicBezTo>
                    <a:pt x="35784" y="3991"/>
                    <a:pt x="31458" y="2780"/>
                    <a:pt x="27174" y="2511"/>
                  </a:cubicBezTo>
                  <a:cubicBezTo>
                    <a:pt x="25112" y="1322"/>
                    <a:pt x="23049" y="560"/>
                    <a:pt x="21010" y="224"/>
                  </a:cubicBezTo>
                  <a:cubicBezTo>
                    <a:pt x="20202" y="90"/>
                    <a:pt x="19372" y="0"/>
                    <a:pt x="18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>
              <a:off x="7584350" y="3310400"/>
              <a:ext cx="67825" cy="178250"/>
            </a:xfrm>
            <a:custGeom>
              <a:avLst/>
              <a:gdLst/>
              <a:ahLst/>
              <a:cxnLst/>
              <a:rect l="l" t="t" r="r" b="b"/>
              <a:pathLst>
                <a:path w="2713" h="7130" extrusionOk="0">
                  <a:moveTo>
                    <a:pt x="0" y="0"/>
                  </a:moveTo>
                  <a:lnTo>
                    <a:pt x="0" y="852"/>
                  </a:lnTo>
                  <a:lnTo>
                    <a:pt x="1660" y="1008"/>
                  </a:lnTo>
                  <a:lnTo>
                    <a:pt x="1660" y="7040"/>
                  </a:lnTo>
                  <a:lnTo>
                    <a:pt x="2712" y="7130"/>
                  </a:lnTo>
                  <a:lnTo>
                    <a:pt x="271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>
              <a:off x="7681875" y="3318775"/>
              <a:ext cx="67300" cy="178275"/>
            </a:xfrm>
            <a:custGeom>
              <a:avLst/>
              <a:gdLst/>
              <a:ahLst/>
              <a:cxnLst/>
              <a:rect l="l" t="t" r="r" b="b"/>
              <a:pathLst>
                <a:path w="2692" h="7131" extrusionOk="0">
                  <a:moveTo>
                    <a:pt x="1" y="1"/>
                  </a:moveTo>
                  <a:lnTo>
                    <a:pt x="1" y="876"/>
                  </a:lnTo>
                  <a:lnTo>
                    <a:pt x="1660" y="1010"/>
                  </a:lnTo>
                  <a:lnTo>
                    <a:pt x="1660" y="7041"/>
                  </a:lnTo>
                  <a:lnTo>
                    <a:pt x="2691" y="7130"/>
                  </a:lnTo>
                  <a:lnTo>
                    <a:pt x="2691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>
              <a:off x="7448125" y="3053850"/>
              <a:ext cx="516275" cy="655325"/>
            </a:xfrm>
            <a:custGeom>
              <a:avLst/>
              <a:gdLst/>
              <a:ahLst/>
              <a:cxnLst/>
              <a:rect l="l" t="t" r="r" b="b"/>
              <a:pathLst>
                <a:path w="20651" h="26213" extrusionOk="0">
                  <a:moveTo>
                    <a:pt x="17175" y="3491"/>
                  </a:moveTo>
                  <a:lnTo>
                    <a:pt x="17175" y="3491"/>
                  </a:lnTo>
                  <a:cubicBezTo>
                    <a:pt x="16188" y="4230"/>
                    <a:pt x="15112" y="4791"/>
                    <a:pt x="13946" y="5261"/>
                  </a:cubicBezTo>
                  <a:cubicBezTo>
                    <a:pt x="13745" y="5105"/>
                    <a:pt x="13498" y="4971"/>
                    <a:pt x="13252" y="4903"/>
                  </a:cubicBezTo>
                  <a:cubicBezTo>
                    <a:pt x="13207" y="4903"/>
                    <a:pt x="13184" y="4948"/>
                    <a:pt x="13207" y="4992"/>
                  </a:cubicBezTo>
                  <a:cubicBezTo>
                    <a:pt x="13342" y="5150"/>
                    <a:pt x="13498" y="5240"/>
                    <a:pt x="13655" y="5374"/>
                  </a:cubicBezTo>
                  <a:cubicBezTo>
                    <a:pt x="12893" y="5665"/>
                    <a:pt x="12107" y="5889"/>
                    <a:pt x="11324" y="6092"/>
                  </a:cubicBezTo>
                  <a:cubicBezTo>
                    <a:pt x="10767" y="6223"/>
                    <a:pt x="10191" y="6336"/>
                    <a:pt x="9628" y="6336"/>
                  </a:cubicBezTo>
                  <a:cubicBezTo>
                    <a:pt x="9328" y="6336"/>
                    <a:pt x="9032" y="6304"/>
                    <a:pt x="8744" y="6226"/>
                  </a:cubicBezTo>
                  <a:cubicBezTo>
                    <a:pt x="7826" y="5957"/>
                    <a:pt x="7153" y="5306"/>
                    <a:pt x="6547" y="4567"/>
                  </a:cubicBezTo>
                  <a:lnTo>
                    <a:pt x="6592" y="4522"/>
                  </a:lnTo>
                  <a:cubicBezTo>
                    <a:pt x="6750" y="4388"/>
                    <a:pt x="6929" y="4298"/>
                    <a:pt x="7040" y="4140"/>
                  </a:cubicBezTo>
                  <a:cubicBezTo>
                    <a:pt x="7064" y="4096"/>
                    <a:pt x="7040" y="4051"/>
                    <a:pt x="6996" y="4051"/>
                  </a:cubicBezTo>
                  <a:cubicBezTo>
                    <a:pt x="6771" y="4096"/>
                    <a:pt x="6570" y="4230"/>
                    <a:pt x="6368" y="4365"/>
                  </a:cubicBezTo>
                  <a:lnTo>
                    <a:pt x="6032" y="3895"/>
                  </a:lnTo>
                  <a:cubicBezTo>
                    <a:pt x="5964" y="3827"/>
                    <a:pt x="5898" y="3737"/>
                    <a:pt x="5830" y="3647"/>
                  </a:cubicBezTo>
                  <a:lnTo>
                    <a:pt x="5830" y="3647"/>
                  </a:lnTo>
                  <a:cubicBezTo>
                    <a:pt x="6257" y="3782"/>
                    <a:pt x="6705" y="3895"/>
                    <a:pt x="7130" y="3984"/>
                  </a:cubicBezTo>
                  <a:cubicBezTo>
                    <a:pt x="8487" y="4296"/>
                    <a:pt x="9876" y="4454"/>
                    <a:pt x="11263" y="4454"/>
                  </a:cubicBezTo>
                  <a:cubicBezTo>
                    <a:pt x="12465" y="4454"/>
                    <a:pt x="13666" y="4336"/>
                    <a:pt x="14843" y="4096"/>
                  </a:cubicBezTo>
                  <a:cubicBezTo>
                    <a:pt x="15628" y="3940"/>
                    <a:pt x="16412" y="3737"/>
                    <a:pt x="17175" y="3491"/>
                  </a:cubicBezTo>
                  <a:close/>
                  <a:moveTo>
                    <a:pt x="4170" y="3177"/>
                  </a:moveTo>
                  <a:cubicBezTo>
                    <a:pt x="4373" y="3715"/>
                    <a:pt x="4732" y="4230"/>
                    <a:pt x="5067" y="4702"/>
                  </a:cubicBezTo>
                  <a:cubicBezTo>
                    <a:pt x="5157" y="4813"/>
                    <a:pt x="5247" y="4926"/>
                    <a:pt x="5336" y="5061"/>
                  </a:cubicBezTo>
                  <a:cubicBezTo>
                    <a:pt x="5315" y="5082"/>
                    <a:pt x="5270" y="5105"/>
                    <a:pt x="5225" y="5127"/>
                  </a:cubicBezTo>
                  <a:cubicBezTo>
                    <a:pt x="4664" y="5554"/>
                    <a:pt x="4149" y="6024"/>
                    <a:pt x="3656" y="6517"/>
                  </a:cubicBezTo>
                  <a:cubicBezTo>
                    <a:pt x="2669" y="7504"/>
                    <a:pt x="1794" y="8603"/>
                    <a:pt x="1076" y="9790"/>
                  </a:cubicBezTo>
                  <a:lnTo>
                    <a:pt x="875" y="10128"/>
                  </a:lnTo>
                  <a:cubicBezTo>
                    <a:pt x="1055" y="9455"/>
                    <a:pt x="1256" y="8782"/>
                    <a:pt x="1480" y="8131"/>
                  </a:cubicBezTo>
                  <a:cubicBezTo>
                    <a:pt x="2041" y="6585"/>
                    <a:pt x="2825" y="5105"/>
                    <a:pt x="3767" y="3737"/>
                  </a:cubicBezTo>
                  <a:cubicBezTo>
                    <a:pt x="3901" y="3557"/>
                    <a:pt x="4036" y="3357"/>
                    <a:pt x="4170" y="3177"/>
                  </a:cubicBezTo>
                  <a:close/>
                  <a:moveTo>
                    <a:pt x="17937" y="4343"/>
                  </a:moveTo>
                  <a:cubicBezTo>
                    <a:pt x="17960" y="4388"/>
                    <a:pt x="17982" y="4409"/>
                    <a:pt x="18005" y="4454"/>
                  </a:cubicBezTo>
                  <a:cubicBezTo>
                    <a:pt x="18789" y="5868"/>
                    <a:pt x="19395" y="7392"/>
                    <a:pt x="19799" y="9007"/>
                  </a:cubicBezTo>
                  <a:cubicBezTo>
                    <a:pt x="19978" y="9814"/>
                    <a:pt x="20113" y="10642"/>
                    <a:pt x="20224" y="11473"/>
                  </a:cubicBezTo>
                  <a:cubicBezTo>
                    <a:pt x="20247" y="11787"/>
                    <a:pt x="20269" y="12101"/>
                    <a:pt x="20292" y="12436"/>
                  </a:cubicBezTo>
                  <a:cubicBezTo>
                    <a:pt x="20068" y="11832"/>
                    <a:pt x="19731" y="11270"/>
                    <a:pt x="19395" y="10732"/>
                  </a:cubicBezTo>
                  <a:cubicBezTo>
                    <a:pt x="18633" y="9521"/>
                    <a:pt x="17736" y="8400"/>
                    <a:pt x="16705" y="7392"/>
                  </a:cubicBezTo>
                  <a:cubicBezTo>
                    <a:pt x="16188" y="6899"/>
                    <a:pt x="15650" y="6427"/>
                    <a:pt x="15067" y="6002"/>
                  </a:cubicBezTo>
                  <a:cubicBezTo>
                    <a:pt x="15067" y="6002"/>
                    <a:pt x="15046" y="6002"/>
                    <a:pt x="15046" y="5979"/>
                  </a:cubicBezTo>
                  <a:cubicBezTo>
                    <a:pt x="16077" y="5530"/>
                    <a:pt x="17040" y="4992"/>
                    <a:pt x="17937" y="4343"/>
                  </a:cubicBezTo>
                  <a:close/>
                  <a:moveTo>
                    <a:pt x="9497" y="1"/>
                  </a:moveTo>
                  <a:cubicBezTo>
                    <a:pt x="9216" y="1"/>
                    <a:pt x="8935" y="5"/>
                    <a:pt x="8655" y="15"/>
                  </a:cubicBezTo>
                  <a:cubicBezTo>
                    <a:pt x="7691" y="60"/>
                    <a:pt x="6726" y="173"/>
                    <a:pt x="5763" y="374"/>
                  </a:cubicBezTo>
                  <a:cubicBezTo>
                    <a:pt x="5629" y="397"/>
                    <a:pt x="5494" y="442"/>
                    <a:pt x="5360" y="508"/>
                  </a:cubicBezTo>
                  <a:cubicBezTo>
                    <a:pt x="4777" y="777"/>
                    <a:pt x="4283" y="1339"/>
                    <a:pt x="4104" y="1988"/>
                  </a:cubicBezTo>
                  <a:cubicBezTo>
                    <a:pt x="4036" y="2167"/>
                    <a:pt x="4036" y="2347"/>
                    <a:pt x="4036" y="2549"/>
                  </a:cubicBezTo>
                  <a:cubicBezTo>
                    <a:pt x="2310" y="4768"/>
                    <a:pt x="1055" y="7392"/>
                    <a:pt x="472" y="10172"/>
                  </a:cubicBezTo>
                  <a:cubicBezTo>
                    <a:pt x="404" y="10576"/>
                    <a:pt x="314" y="10980"/>
                    <a:pt x="269" y="11383"/>
                  </a:cubicBezTo>
                  <a:cubicBezTo>
                    <a:pt x="135" y="11742"/>
                    <a:pt x="45" y="12077"/>
                    <a:pt x="23" y="12436"/>
                  </a:cubicBezTo>
                  <a:cubicBezTo>
                    <a:pt x="0" y="12885"/>
                    <a:pt x="203" y="13401"/>
                    <a:pt x="427" y="13805"/>
                  </a:cubicBezTo>
                  <a:cubicBezTo>
                    <a:pt x="651" y="14230"/>
                    <a:pt x="942" y="14657"/>
                    <a:pt x="1189" y="15105"/>
                  </a:cubicBezTo>
                  <a:cubicBezTo>
                    <a:pt x="1414" y="15509"/>
                    <a:pt x="1638" y="15957"/>
                    <a:pt x="1862" y="16382"/>
                  </a:cubicBezTo>
                  <a:cubicBezTo>
                    <a:pt x="2736" y="18154"/>
                    <a:pt x="3408" y="20014"/>
                    <a:pt x="3857" y="21898"/>
                  </a:cubicBezTo>
                  <a:cubicBezTo>
                    <a:pt x="3991" y="22436"/>
                    <a:pt x="4104" y="22974"/>
                    <a:pt x="4194" y="23512"/>
                  </a:cubicBezTo>
                  <a:cubicBezTo>
                    <a:pt x="4239" y="23781"/>
                    <a:pt x="4283" y="24073"/>
                    <a:pt x="4328" y="24342"/>
                  </a:cubicBezTo>
                  <a:cubicBezTo>
                    <a:pt x="4350" y="24611"/>
                    <a:pt x="4373" y="24857"/>
                    <a:pt x="4619" y="25015"/>
                  </a:cubicBezTo>
                  <a:cubicBezTo>
                    <a:pt x="4638" y="25034"/>
                    <a:pt x="4661" y="25041"/>
                    <a:pt x="4684" y="25041"/>
                  </a:cubicBezTo>
                  <a:cubicBezTo>
                    <a:pt x="4717" y="25041"/>
                    <a:pt x="4751" y="25028"/>
                    <a:pt x="4777" y="25015"/>
                  </a:cubicBezTo>
                  <a:cubicBezTo>
                    <a:pt x="4933" y="24857"/>
                    <a:pt x="4933" y="24656"/>
                    <a:pt x="4888" y="24454"/>
                  </a:cubicBezTo>
                  <a:cubicBezTo>
                    <a:pt x="4866" y="24208"/>
                    <a:pt x="4843" y="23960"/>
                    <a:pt x="4798" y="23715"/>
                  </a:cubicBezTo>
                  <a:cubicBezTo>
                    <a:pt x="4732" y="23221"/>
                    <a:pt x="4642" y="22750"/>
                    <a:pt x="4529" y="22301"/>
                  </a:cubicBezTo>
                  <a:cubicBezTo>
                    <a:pt x="4328" y="21360"/>
                    <a:pt x="4081" y="20441"/>
                    <a:pt x="3767" y="19521"/>
                  </a:cubicBezTo>
                  <a:cubicBezTo>
                    <a:pt x="3162" y="17706"/>
                    <a:pt x="2355" y="15934"/>
                    <a:pt x="1345" y="14275"/>
                  </a:cubicBezTo>
                  <a:cubicBezTo>
                    <a:pt x="1100" y="13871"/>
                    <a:pt x="831" y="13491"/>
                    <a:pt x="651" y="13042"/>
                  </a:cubicBezTo>
                  <a:cubicBezTo>
                    <a:pt x="493" y="12594"/>
                    <a:pt x="562" y="12122"/>
                    <a:pt x="741" y="11697"/>
                  </a:cubicBezTo>
                  <a:cubicBezTo>
                    <a:pt x="1166" y="10576"/>
                    <a:pt x="1817" y="9545"/>
                    <a:pt x="2535" y="8580"/>
                  </a:cubicBezTo>
                  <a:cubicBezTo>
                    <a:pt x="3342" y="7504"/>
                    <a:pt x="4260" y="6517"/>
                    <a:pt x="5292" y="5620"/>
                  </a:cubicBezTo>
                  <a:cubicBezTo>
                    <a:pt x="5381" y="5530"/>
                    <a:pt x="5471" y="5441"/>
                    <a:pt x="5584" y="5351"/>
                  </a:cubicBezTo>
                  <a:cubicBezTo>
                    <a:pt x="6301" y="6248"/>
                    <a:pt x="7153" y="7100"/>
                    <a:pt x="8251" y="7414"/>
                  </a:cubicBezTo>
                  <a:cubicBezTo>
                    <a:pt x="8599" y="7509"/>
                    <a:pt x="8956" y="7548"/>
                    <a:pt x="9316" y="7548"/>
                  </a:cubicBezTo>
                  <a:cubicBezTo>
                    <a:pt x="9974" y="7548"/>
                    <a:pt x="10641" y="7417"/>
                    <a:pt x="11279" y="7258"/>
                  </a:cubicBezTo>
                  <a:cubicBezTo>
                    <a:pt x="12421" y="6965"/>
                    <a:pt x="13566" y="6607"/>
                    <a:pt x="14642" y="6158"/>
                  </a:cubicBezTo>
                  <a:lnTo>
                    <a:pt x="15046" y="6495"/>
                  </a:lnTo>
                  <a:cubicBezTo>
                    <a:pt x="16077" y="7414"/>
                    <a:pt x="17063" y="8400"/>
                    <a:pt x="17915" y="9500"/>
                  </a:cubicBezTo>
                  <a:cubicBezTo>
                    <a:pt x="18654" y="10486"/>
                    <a:pt x="19350" y="11518"/>
                    <a:pt x="19820" y="12660"/>
                  </a:cubicBezTo>
                  <a:cubicBezTo>
                    <a:pt x="20000" y="13087"/>
                    <a:pt x="20113" y="13580"/>
                    <a:pt x="19955" y="14029"/>
                  </a:cubicBezTo>
                  <a:cubicBezTo>
                    <a:pt x="19799" y="14477"/>
                    <a:pt x="19530" y="14881"/>
                    <a:pt x="19305" y="15284"/>
                  </a:cubicBezTo>
                  <a:cubicBezTo>
                    <a:pt x="18364" y="16965"/>
                    <a:pt x="17623" y="18759"/>
                    <a:pt x="17085" y="20621"/>
                  </a:cubicBezTo>
                  <a:cubicBezTo>
                    <a:pt x="16816" y="21539"/>
                    <a:pt x="16592" y="22481"/>
                    <a:pt x="16436" y="23422"/>
                  </a:cubicBezTo>
                  <a:cubicBezTo>
                    <a:pt x="16346" y="23894"/>
                    <a:pt x="16278" y="24387"/>
                    <a:pt x="16233" y="24857"/>
                  </a:cubicBezTo>
                  <a:cubicBezTo>
                    <a:pt x="16188" y="25105"/>
                    <a:pt x="16167" y="25350"/>
                    <a:pt x="16143" y="25598"/>
                  </a:cubicBezTo>
                  <a:cubicBezTo>
                    <a:pt x="16143" y="25822"/>
                    <a:pt x="16143" y="26023"/>
                    <a:pt x="16301" y="26181"/>
                  </a:cubicBezTo>
                  <a:cubicBezTo>
                    <a:pt x="16333" y="26196"/>
                    <a:pt x="16375" y="26212"/>
                    <a:pt x="16413" y="26212"/>
                  </a:cubicBezTo>
                  <a:cubicBezTo>
                    <a:pt x="16429" y="26212"/>
                    <a:pt x="16444" y="26209"/>
                    <a:pt x="16457" y="26202"/>
                  </a:cubicBezTo>
                  <a:cubicBezTo>
                    <a:pt x="16705" y="26023"/>
                    <a:pt x="16705" y="25777"/>
                    <a:pt x="16726" y="25508"/>
                  </a:cubicBezTo>
                  <a:cubicBezTo>
                    <a:pt x="16749" y="25216"/>
                    <a:pt x="16794" y="24925"/>
                    <a:pt x="16839" y="24656"/>
                  </a:cubicBezTo>
                  <a:cubicBezTo>
                    <a:pt x="16906" y="24118"/>
                    <a:pt x="16995" y="23580"/>
                    <a:pt x="17085" y="23042"/>
                  </a:cubicBezTo>
                  <a:cubicBezTo>
                    <a:pt x="17467" y="21114"/>
                    <a:pt x="18071" y="19207"/>
                    <a:pt x="18879" y="17414"/>
                  </a:cubicBezTo>
                  <a:cubicBezTo>
                    <a:pt x="19081" y="16988"/>
                    <a:pt x="19282" y="16540"/>
                    <a:pt x="19506" y="16113"/>
                  </a:cubicBezTo>
                  <a:cubicBezTo>
                    <a:pt x="19731" y="15665"/>
                    <a:pt x="20000" y="15240"/>
                    <a:pt x="20224" y="14791"/>
                  </a:cubicBezTo>
                  <a:cubicBezTo>
                    <a:pt x="20337" y="14588"/>
                    <a:pt x="20427" y="14343"/>
                    <a:pt x="20493" y="14095"/>
                  </a:cubicBezTo>
                  <a:cubicBezTo>
                    <a:pt x="20516" y="14095"/>
                    <a:pt x="20538" y="14074"/>
                    <a:pt x="20538" y="14029"/>
                  </a:cubicBezTo>
                  <a:cubicBezTo>
                    <a:pt x="20561" y="13760"/>
                    <a:pt x="20627" y="13512"/>
                    <a:pt x="20627" y="13243"/>
                  </a:cubicBezTo>
                  <a:cubicBezTo>
                    <a:pt x="20651" y="12998"/>
                    <a:pt x="20651" y="12750"/>
                    <a:pt x="20651" y="12526"/>
                  </a:cubicBezTo>
                  <a:cubicBezTo>
                    <a:pt x="20627" y="12056"/>
                    <a:pt x="20606" y="11584"/>
                    <a:pt x="20561" y="11114"/>
                  </a:cubicBezTo>
                  <a:cubicBezTo>
                    <a:pt x="20337" y="8580"/>
                    <a:pt x="19551" y="6137"/>
                    <a:pt x="18364" y="4006"/>
                  </a:cubicBezTo>
                  <a:cubicBezTo>
                    <a:pt x="18767" y="3692"/>
                    <a:pt x="19148" y="3288"/>
                    <a:pt x="19148" y="2774"/>
                  </a:cubicBezTo>
                  <a:cubicBezTo>
                    <a:pt x="19148" y="1809"/>
                    <a:pt x="18116" y="1159"/>
                    <a:pt x="17354" y="867"/>
                  </a:cubicBezTo>
                  <a:cubicBezTo>
                    <a:pt x="16412" y="508"/>
                    <a:pt x="15404" y="419"/>
                    <a:pt x="14418" y="307"/>
                  </a:cubicBezTo>
                  <a:cubicBezTo>
                    <a:pt x="12789" y="154"/>
                    <a:pt x="11144" y="1"/>
                    <a:pt x="9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>
              <a:off x="7415600" y="3752625"/>
              <a:ext cx="340300" cy="788375"/>
            </a:xfrm>
            <a:custGeom>
              <a:avLst/>
              <a:gdLst/>
              <a:ahLst/>
              <a:cxnLst/>
              <a:rect l="l" t="t" r="r" b="b"/>
              <a:pathLst>
                <a:path w="13612" h="31535" extrusionOk="0">
                  <a:moveTo>
                    <a:pt x="4395" y="0"/>
                  </a:moveTo>
                  <a:cubicBezTo>
                    <a:pt x="4171" y="472"/>
                    <a:pt x="3947" y="965"/>
                    <a:pt x="3767" y="1459"/>
                  </a:cubicBezTo>
                  <a:cubicBezTo>
                    <a:pt x="3477" y="2221"/>
                    <a:pt x="3253" y="2983"/>
                    <a:pt x="3073" y="3790"/>
                  </a:cubicBezTo>
                  <a:cubicBezTo>
                    <a:pt x="2467" y="6637"/>
                    <a:pt x="2625" y="9641"/>
                    <a:pt x="3522" y="12421"/>
                  </a:cubicBezTo>
                  <a:cubicBezTo>
                    <a:pt x="3588" y="12601"/>
                    <a:pt x="3656" y="12780"/>
                    <a:pt x="3723" y="12983"/>
                  </a:cubicBezTo>
                  <a:cubicBezTo>
                    <a:pt x="4060" y="13946"/>
                    <a:pt x="4508" y="14911"/>
                    <a:pt x="5046" y="15808"/>
                  </a:cubicBezTo>
                  <a:cubicBezTo>
                    <a:pt x="5315" y="16547"/>
                    <a:pt x="5516" y="17264"/>
                    <a:pt x="5719" y="17982"/>
                  </a:cubicBezTo>
                  <a:cubicBezTo>
                    <a:pt x="6010" y="19171"/>
                    <a:pt x="6234" y="20382"/>
                    <a:pt x="6347" y="21548"/>
                  </a:cubicBezTo>
                  <a:cubicBezTo>
                    <a:pt x="6548" y="23542"/>
                    <a:pt x="6503" y="25515"/>
                    <a:pt x="6189" y="27422"/>
                  </a:cubicBezTo>
                  <a:cubicBezTo>
                    <a:pt x="5292" y="27825"/>
                    <a:pt x="4463" y="28340"/>
                    <a:pt x="3588" y="28767"/>
                  </a:cubicBezTo>
                  <a:cubicBezTo>
                    <a:pt x="2759" y="29171"/>
                    <a:pt x="2019" y="29529"/>
                    <a:pt x="1167" y="29641"/>
                  </a:cubicBezTo>
                  <a:cubicBezTo>
                    <a:pt x="718" y="29685"/>
                    <a:pt x="359" y="29978"/>
                    <a:pt x="225" y="30358"/>
                  </a:cubicBezTo>
                  <a:cubicBezTo>
                    <a:pt x="1" y="31009"/>
                    <a:pt x="494" y="31345"/>
                    <a:pt x="1190" y="31345"/>
                  </a:cubicBezTo>
                  <a:cubicBezTo>
                    <a:pt x="1459" y="31326"/>
                    <a:pt x="1728" y="31273"/>
                    <a:pt x="1997" y="31273"/>
                  </a:cubicBezTo>
                  <a:cubicBezTo>
                    <a:pt x="2042" y="31273"/>
                    <a:pt x="2087" y="31275"/>
                    <a:pt x="2132" y="31278"/>
                  </a:cubicBezTo>
                  <a:cubicBezTo>
                    <a:pt x="2422" y="31278"/>
                    <a:pt x="2691" y="31345"/>
                    <a:pt x="2984" y="31413"/>
                  </a:cubicBezTo>
                  <a:cubicBezTo>
                    <a:pt x="3433" y="31493"/>
                    <a:pt x="3894" y="31534"/>
                    <a:pt x="4355" y="31534"/>
                  </a:cubicBezTo>
                  <a:cubicBezTo>
                    <a:pt x="5043" y="31534"/>
                    <a:pt x="5733" y="31443"/>
                    <a:pt x="6392" y="31255"/>
                  </a:cubicBezTo>
                  <a:cubicBezTo>
                    <a:pt x="7190" y="31349"/>
                    <a:pt x="8005" y="31395"/>
                    <a:pt x="8822" y="31395"/>
                  </a:cubicBezTo>
                  <a:cubicBezTo>
                    <a:pt x="8990" y="31395"/>
                    <a:pt x="9159" y="31393"/>
                    <a:pt x="9328" y="31389"/>
                  </a:cubicBezTo>
                  <a:cubicBezTo>
                    <a:pt x="9710" y="31368"/>
                    <a:pt x="10090" y="31345"/>
                    <a:pt x="10359" y="31099"/>
                  </a:cubicBezTo>
                  <a:cubicBezTo>
                    <a:pt x="10696" y="30830"/>
                    <a:pt x="10763" y="30337"/>
                    <a:pt x="10763" y="29865"/>
                  </a:cubicBezTo>
                  <a:cubicBezTo>
                    <a:pt x="10763" y="29216"/>
                    <a:pt x="10607" y="28564"/>
                    <a:pt x="10314" y="27960"/>
                  </a:cubicBezTo>
                  <a:cubicBezTo>
                    <a:pt x="11122" y="26570"/>
                    <a:pt x="11907" y="25180"/>
                    <a:pt x="12714" y="23766"/>
                  </a:cubicBezTo>
                  <a:cubicBezTo>
                    <a:pt x="13095" y="23117"/>
                    <a:pt x="13477" y="22421"/>
                    <a:pt x="13566" y="21592"/>
                  </a:cubicBezTo>
                  <a:cubicBezTo>
                    <a:pt x="13588" y="21368"/>
                    <a:pt x="13611" y="21144"/>
                    <a:pt x="13588" y="20920"/>
                  </a:cubicBezTo>
                  <a:cubicBezTo>
                    <a:pt x="13521" y="20158"/>
                    <a:pt x="13184" y="19350"/>
                    <a:pt x="12736" y="18520"/>
                  </a:cubicBezTo>
                  <a:cubicBezTo>
                    <a:pt x="12445" y="18050"/>
                    <a:pt x="12131" y="17578"/>
                    <a:pt x="11794" y="17108"/>
                  </a:cubicBezTo>
                  <a:cubicBezTo>
                    <a:pt x="12042" y="14956"/>
                    <a:pt x="12287" y="12803"/>
                    <a:pt x="12512" y="10606"/>
                  </a:cubicBezTo>
                  <a:cubicBezTo>
                    <a:pt x="12535" y="10493"/>
                    <a:pt x="12556" y="10359"/>
                    <a:pt x="12556" y="10248"/>
                  </a:cubicBezTo>
                  <a:cubicBezTo>
                    <a:pt x="12580" y="10045"/>
                    <a:pt x="12601" y="9865"/>
                    <a:pt x="12625" y="9686"/>
                  </a:cubicBezTo>
                  <a:cubicBezTo>
                    <a:pt x="12691" y="9037"/>
                    <a:pt x="12759" y="8409"/>
                    <a:pt x="12826" y="7781"/>
                  </a:cubicBezTo>
                  <a:cubicBezTo>
                    <a:pt x="12894" y="7309"/>
                    <a:pt x="12939" y="6840"/>
                    <a:pt x="12960" y="6368"/>
                  </a:cubicBezTo>
                  <a:cubicBezTo>
                    <a:pt x="12960" y="6122"/>
                    <a:pt x="12983" y="5875"/>
                    <a:pt x="12960" y="5629"/>
                  </a:cubicBezTo>
                  <a:cubicBezTo>
                    <a:pt x="12939" y="4978"/>
                    <a:pt x="12849" y="4350"/>
                    <a:pt x="12601" y="3722"/>
                  </a:cubicBezTo>
                  <a:cubicBezTo>
                    <a:pt x="12400" y="3274"/>
                    <a:pt x="12131" y="2849"/>
                    <a:pt x="11794" y="2490"/>
                  </a:cubicBezTo>
                  <a:cubicBezTo>
                    <a:pt x="11077" y="1659"/>
                    <a:pt x="10090" y="1055"/>
                    <a:pt x="9037" y="673"/>
                  </a:cubicBezTo>
                  <a:cubicBezTo>
                    <a:pt x="7961" y="269"/>
                    <a:pt x="6817" y="113"/>
                    <a:pt x="5674" y="45"/>
                  </a:cubicBezTo>
                  <a:cubicBezTo>
                    <a:pt x="5382" y="24"/>
                    <a:pt x="5091" y="0"/>
                    <a:pt x="4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>
              <a:off x="7415775" y="4202150"/>
              <a:ext cx="340125" cy="338725"/>
            </a:xfrm>
            <a:custGeom>
              <a:avLst/>
              <a:gdLst/>
              <a:ahLst/>
              <a:cxnLst/>
              <a:rect l="l" t="t" r="r" b="b"/>
              <a:pathLst>
                <a:path w="13605" h="13549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6003" y="1167"/>
                    <a:pt x="6205" y="2333"/>
                    <a:pt x="6340" y="3498"/>
                  </a:cubicBezTo>
                  <a:lnTo>
                    <a:pt x="6340" y="3567"/>
                  </a:lnTo>
                  <a:cubicBezTo>
                    <a:pt x="6385" y="3880"/>
                    <a:pt x="6406" y="4171"/>
                    <a:pt x="6429" y="4485"/>
                  </a:cubicBezTo>
                  <a:cubicBezTo>
                    <a:pt x="6519" y="6167"/>
                    <a:pt x="6451" y="7827"/>
                    <a:pt x="6182" y="9418"/>
                  </a:cubicBezTo>
                  <a:cubicBezTo>
                    <a:pt x="5285" y="9821"/>
                    <a:pt x="4456" y="10338"/>
                    <a:pt x="3581" y="10786"/>
                  </a:cubicBezTo>
                  <a:cubicBezTo>
                    <a:pt x="2752" y="11190"/>
                    <a:pt x="2012" y="11525"/>
                    <a:pt x="1160" y="11638"/>
                  </a:cubicBezTo>
                  <a:cubicBezTo>
                    <a:pt x="711" y="11704"/>
                    <a:pt x="352" y="11974"/>
                    <a:pt x="218" y="12377"/>
                  </a:cubicBezTo>
                  <a:cubicBezTo>
                    <a:pt x="1" y="13009"/>
                    <a:pt x="458" y="13343"/>
                    <a:pt x="1120" y="13343"/>
                  </a:cubicBezTo>
                  <a:cubicBezTo>
                    <a:pt x="1141" y="13343"/>
                    <a:pt x="1162" y="13343"/>
                    <a:pt x="1183" y="13342"/>
                  </a:cubicBezTo>
                  <a:cubicBezTo>
                    <a:pt x="1451" y="13342"/>
                    <a:pt x="1719" y="13292"/>
                    <a:pt x="1987" y="13292"/>
                  </a:cubicBezTo>
                  <a:cubicBezTo>
                    <a:pt x="2033" y="13292"/>
                    <a:pt x="2079" y="13294"/>
                    <a:pt x="2125" y="13297"/>
                  </a:cubicBezTo>
                  <a:cubicBezTo>
                    <a:pt x="2415" y="13297"/>
                    <a:pt x="2684" y="13364"/>
                    <a:pt x="2977" y="13408"/>
                  </a:cubicBezTo>
                  <a:cubicBezTo>
                    <a:pt x="3444" y="13502"/>
                    <a:pt x="3922" y="13549"/>
                    <a:pt x="4401" y="13549"/>
                  </a:cubicBezTo>
                  <a:cubicBezTo>
                    <a:pt x="5072" y="13549"/>
                    <a:pt x="5743" y="13457"/>
                    <a:pt x="6385" y="13274"/>
                  </a:cubicBezTo>
                  <a:cubicBezTo>
                    <a:pt x="7207" y="13349"/>
                    <a:pt x="8029" y="13392"/>
                    <a:pt x="8837" y="13392"/>
                  </a:cubicBezTo>
                  <a:cubicBezTo>
                    <a:pt x="8999" y="13392"/>
                    <a:pt x="9160" y="13391"/>
                    <a:pt x="9321" y="13387"/>
                  </a:cubicBezTo>
                  <a:cubicBezTo>
                    <a:pt x="9703" y="13387"/>
                    <a:pt x="10083" y="13364"/>
                    <a:pt x="10352" y="13118"/>
                  </a:cubicBezTo>
                  <a:cubicBezTo>
                    <a:pt x="10689" y="12826"/>
                    <a:pt x="10756" y="12332"/>
                    <a:pt x="10756" y="11884"/>
                  </a:cubicBezTo>
                  <a:cubicBezTo>
                    <a:pt x="10756" y="11235"/>
                    <a:pt x="10600" y="10562"/>
                    <a:pt x="10307" y="9979"/>
                  </a:cubicBezTo>
                  <a:cubicBezTo>
                    <a:pt x="11115" y="8589"/>
                    <a:pt x="11900" y="7175"/>
                    <a:pt x="12707" y="5785"/>
                  </a:cubicBezTo>
                  <a:cubicBezTo>
                    <a:pt x="12953" y="5360"/>
                    <a:pt x="13201" y="4933"/>
                    <a:pt x="13357" y="4440"/>
                  </a:cubicBezTo>
                  <a:cubicBezTo>
                    <a:pt x="13470" y="4171"/>
                    <a:pt x="13536" y="3902"/>
                    <a:pt x="13559" y="3588"/>
                  </a:cubicBezTo>
                  <a:cubicBezTo>
                    <a:pt x="13581" y="3522"/>
                    <a:pt x="13581" y="3454"/>
                    <a:pt x="13581" y="3387"/>
                  </a:cubicBezTo>
                  <a:cubicBezTo>
                    <a:pt x="13604" y="3253"/>
                    <a:pt x="13581" y="3095"/>
                    <a:pt x="13581" y="2939"/>
                  </a:cubicBezTo>
                  <a:cubicBezTo>
                    <a:pt x="13514" y="2177"/>
                    <a:pt x="13177" y="1346"/>
                    <a:pt x="12729" y="539"/>
                  </a:cubicBezTo>
                  <a:cubicBezTo>
                    <a:pt x="11665" y="952"/>
                    <a:pt x="10595" y="1135"/>
                    <a:pt x="9593" y="1135"/>
                  </a:cubicBezTo>
                  <a:cubicBezTo>
                    <a:pt x="8040" y="1135"/>
                    <a:pt x="6652" y="696"/>
                    <a:pt x="5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>
              <a:off x="7674025" y="3888850"/>
              <a:ext cx="53250" cy="401375"/>
            </a:xfrm>
            <a:custGeom>
              <a:avLst/>
              <a:gdLst/>
              <a:ahLst/>
              <a:cxnLst/>
              <a:rect l="l" t="t" r="r" b="b"/>
              <a:pathLst>
                <a:path w="2130" h="16055" extrusionOk="0">
                  <a:moveTo>
                    <a:pt x="1547" y="0"/>
                  </a:moveTo>
                  <a:cubicBezTo>
                    <a:pt x="1502" y="270"/>
                    <a:pt x="1457" y="560"/>
                    <a:pt x="1391" y="829"/>
                  </a:cubicBezTo>
                  <a:cubicBezTo>
                    <a:pt x="1367" y="1009"/>
                    <a:pt x="1346" y="1188"/>
                    <a:pt x="1301" y="1367"/>
                  </a:cubicBezTo>
                  <a:cubicBezTo>
                    <a:pt x="1188" y="1995"/>
                    <a:pt x="1098" y="2623"/>
                    <a:pt x="987" y="3274"/>
                  </a:cubicBezTo>
                  <a:lnTo>
                    <a:pt x="987" y="3364"/>
                  </a:lnTo>
                  <a:cubicBezTo>
                    <a:pt x="584" y="5920"/>
                    <a:pt x="291" y="8497"/>
                    <a:pt x="67" y="11076"/>
                  </a:cubicBezTo>
                  <a:cubicBezTo>
                    <a:pt x="67" y="11166"/>
                    <a:pt x="67" y="11256"/>
                    <a:pt x="46" y="11345"/>
                  </a:cubicBezTo>
                  <a:cubicBezTo>
                    <a:pt x="46" y="11570"/>
                    <a:pt x="22" y="11794"/>
                    <a:pt x="1" y="12018"/>
                  </a:cubicBezTo>
                  <a:cubicBezTo>
                    <a:pt x="1" y="12129"/>
                    <a:pt x="22" y="12242"/>
                    <a:pt x="90" y="12332"/>
                  </a:cubicBezTo>
                  <a:cubicBezTo>
                    <a:pt x="225" y="12556"/>
                    <a:pt x="381" y="12780"/>
                    <a:pt x="494" y="13005"/>
                  </a:cubicBezTo>
                  <a:cubicBezTo>
                    <a:pt x="539" y="13071"/>
                    <a:pt x="584" y="13139"/>
                    <a:pt x="605" y="13205"/>
                  </a:cubicBezTo>
                  <a:cubicBezTo>
                    <a:pt x="808" y="13587"/>
                    <a:pt x="987" y="13968"/>
                    <a:pt x="1122" y="14371"/>
                  </a:cubicBezTo>
                  <a:cubicBezTo>
                    <a:pt x="1233" y="14619"/>
                    <a:pt x="1301" y="14888"/>
                    <a:pt x="1367" y="15134"/>
                  </a:cubicBezTo>
                  <a:cubicBezTo>
                    <a:pt x="1457" y="15403"/>
                    <a:pt x="1480" y="15695"/>
                    <a:pt x="1570" y="15919"/>
                  </a:cubicBezTo>
                  <a:cubicBezTo>
                    <a:pt x="1604" y="16013"/>
                    <a:pt x="1693" y="16054"/>
                    <a:pt x="1790" y="16054"/>
                  </a:cubicBezTo>
                  <a:cubicBezTo>
                    <a:pt x="1949" y="16054"/>
                    <a:pt x="2130" y="15943"/>
                    <a:pt x="2130" y="15761"/>
                  </a:cubicBezTo>
                  <a:cubicBezTo>
                    <a:pt x="2130" y="15448"/>
                    <a:pt x="2040" y="15157"/>
                    <a:pt x="1950" y="14888"/>
                  </a:cubicBezTo>
                  <a:cubicBezTo>
                    <a:pt x="1884" y="14619"/>
                    <a:pt x="1816" y="14371"/>
                    <a:pt x="1726" y="14126"/>
                  </a:cubicBezTo>
                  <a:cubicBezTo>
                    <a:pt x="1525" y="13609"/>
                    <a:pt x="1301" y="13116"/>
                    <a:pt x="1009" y="12646"/>
                  </a:cubicBezTo>
                  <a:cubicBezTo>
                    <a:pt x="942" y="12511"/>
                    <a:pt x="853" y="12377"/>
                    <a:pt x="785" y="12264"/>
                  </a:cubicBezTo>
                  <a:cubicBezTo>
                    <a:pt x="718" y="12174"/>
                    <a:pt x="673" y="12063"/>
                    <a:pt x="695" y="11950"/>
                  </a:cubicBezTo>
                  <a:cubicBezTo>
                    <a:pt x="785" y="10560"/>
                    <a:pt x="919" y="9170"/>
                    <a:pt x="1054" y="7780"/>
                  </a:cubicBezTo>
                  <a:cubicBezTo>
                    <a:pt x="1188" y="6592"/>
                    <a:pt x="1323" y="5403"/>
                    <a:pt x="1480" y="4216"/>
                  </a:cubicBezTo>
                  <a:cubicBezTo>
                    <a:pt x="1547" y="3744"/>
                    <a:pt x="1615" y="3251"/>
                    <a:pt x="1681" y="2781"/>
                  </a:cubicBezTo>
                  <a:cubicBezTo>
                    <a:pt x="1771" y="2174"/>
                    <a:pt x="1861" y="1547"/>
                    <a:pt x="1974" y="942"/>
                  </a:cubicBezTo>
                  <a:cubicBezTo>
                    <a:pt x="1995" y="695"/>
                    <a:pt x="2040" y="426"/>
                    <a:pt x="2085" y="180"/>
                  </a:cubicBezTo>
                  <a:cubicBezTo>
                    <a:pt x="2085" y="157"/>
                    <a:pt x="2108" y="112"/>
                    <a:pt x="2108" y="67"/>
                  </a:cubicBezTo>
                  <a:cubicBezTo>
                    <a:pt x="1995" y="67"/>
                    <a:pt x="1906" y="67"/>
                    <a:pt x="1816" y="45"/>
                  </a:cubicBezTo>
                  <a:cubicBezTo>
                    <a:pt x="1726" y="45"/>
                    <a:pt x="1637" y="22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>
              <a:off x="7574250" y="4286825"/>
              <a:ext cx="181050" cy="40800"/>
            </a:xfrm>
            <a:custGeom>
              <a:avLst/>
              <a:gdLst/>
              <a:ahLst/>
              <a:cxnLst/>
              <a:rect l="l" t="t" r="r" b="b"/>
              <a:pathLst>
                <a:path w="7242" h="1632" extrusionOk="0">
                  <a:moveTo>
                    <a:pt x="7242" y="0"/>
                  </a:moveTo>
                  <a:lnTo>
                    <a:pt x="7242" y="0"/>
                  </a:lnTo>
                  <a:cubicBezTo>
                    <a:pt x="6144" y="449"/>
                    <a:pt x="4978" y="673"/>
                    <a:pt x="3789" y="718"/>
                  </a:cubicBezTo>
                  <a:cubicBezTo>
                    <a:pt x="3680" y="721"/>
                    <a:pt x="3570" y="723"/>
                    <a:pt x="3460" y="723"/>
                  </a:cubicBezTo>
                  <a:cubicBezTo>
                    <a:pt x="2892" y="723"/>
                    <a:pt x="2313" y="676"/>
                    <a:pt x="1750" y="583"/>
                  </a:cubicBezTo>
                  <a:cubicBezTo>
                    <a:pt x="1143" y="470"/>
                    <a:pt x="584" y="291"/>
                    <a:pt x="1" y="111"/>
                  </a:cubicBezTo>
                  <a:lnTo>
                    <a:pt x="1" y="180"/>
                  </a:lnTo>
                  <a:cubicBezTo>
                    <a:pt x="46" y="493"/>
                    <a:pt x="67" y="784"/>
                    <a:pt x="90" y="1098"/>
                  </a:cubicBezTo>
                  <a:cubicBezTo>
                    <a:pt x="494" y="1232"/>
                    <a:pt x="919" y="1345"/>
                    <a:pt x="1346" y="1435"/>
                  </a:cubicBezTo>
                  <a:cubicBezTo>
                    <a:pt x="2057" y="1565"/>
                    <a:pt x="2779" y="1632"/>
                    <a:pt x="3499" y="1632"/>
                  </a:cubicBezTo>
                  <a:cubicBezTo>
                    <a:pt x="4276" y="1632"/>
                    <a:pt x="5051" y="1553"/>
                    <a:pt x="5807" y="1390"/>
                  </a:cubicBezTo>
                  <a:cubicBezTo>
                    <a:pt x="6210" y="1322"/>
                    <a:pt x="6637" y="1211"/>
                    <a:pt x="7018" y="1053"/>
                  </a:cubicBezTo>
                  <a:cubicBezTo>
                    <a:pt x="7131" y="784"/>
                    <a:pt x="7197" y="515"/>
                    <a:pt x="7220" y="201"/>
                  </a:cubicBezTo>
                  <a:cubicBezTo>
                    <a:pt x="7242" y="135"/>
                    <a:pt x="7242" y="67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>
              <a:off x="7693100" y="3741400"/>
              <a:ext cx="487675" cy="862800"/>
            </a:xfrm>
            <a:custGeom>
              <a:avLst/>
              <a:gdLst/>
              <a:ahLst/>
              <a:cxnLst/>
              <a:rect l="l" t="t" r="r" b="b"/>
              <a:pathLst>
                <a:path w="19507" h="34512" extrusionOk="0">
                  <a:moveTo>
                    <a:pt x="8161" y="1"/>
                  </a:moveTo>
                  <a:cubicBezTo>
                    <a:pt x="7847" y="24"/>
                    <a:pt x="7555" y="69"/>
                    <a:pt x="7264" y="114"/>
                  </a:cubicBezTo>
                  <a:cubicBezTo>
                    <a:pt x="7017" y="135"/>
                    <a:pt x="6771" y="180"/>
                    <a:pt x="6524" y="248"/>
                  </a:cubicBezTo>
                  <a:cubicBezTo>
                    <a:pt x="4798" y="584"/>
                    <a:pt x="3094" y="1235"/>
                    <a:pt x="1659" y="2153"/>
                  </a:cubicBezTo>
                  <a:cubicBezTo>
                    <a:pt x="1256" y="2422"/>
                    <a:pt x="942" y="2670"/>
                    <a:pt x="694" y="2916"/>
                  </a:cubicBezTo>
                  <a:cubicBezTo>
                    <a:pt x="493" y="3140"/>
                    <a:pt x="359" y="3364"/>
                    <a:pt x="246" y="3612"/>
                  </a:cubicBezTo>
                  <a:cubicBezTo>
                    <a:pt x="0" y="4171"/>
                    <a:pt x="0" y="4822"/>
                    <a:pt x="135" y="5719"/>
                  </a:cubicBezTo>
                  <a:lnTo>
                    <a:pt x="135" y="5764"/>
                  </a:lnTo>
                  <a:cubicBezTo>
                    <a:pt x="156" y="5988"/>
                    <a:pt x="201" y="6189"/>
                    <a:pt x="224" y="6413"/>
                  </a:cubicBezTo>
                  <a:cubicBezTo>
                    <a:pt x="246" y="6458"/>
                    <a:pt x="246" y="6503"/>
                    <a:pt x="269" y="6571"/>
                  </a:cubicBezTo>
                  <a:cubicBezTo>
                    <a:pt x="493" y="7871"/>
                    <a:pt x="852" y="9149"/>
                    <a:pt x="1345" y="10383"/>
                  </a:cubicBezTo>
                  <a:cubicBezTo>
                    <a:pt x="1390" y="10472"/>
                    <a:pt x="1412" y="10584"/>
                    <a:pt x="1456" y="10673"/>
                  </a:cubicBezTo>
                  <a:cubicBezTo>
                    <a:pt x="2108" y="12266"/>
                    <a:pt x="2960" y="13767"/>
                    <a:pt x="3991" y="15157"/>
                  </a:cubicBezTo>
                  <a:cubicBezTo>
                    <a:pt x="4529" y="15920"/>
                    <a:pt x="5134" y="16637"/>
                    <a:pt x="5806" y="17310"/>
                  </a:cubicBezTo>
                  <a:cubicBezTo>
                    <a:pt x="6143" y="17668"/>
                    <a:pt x="6524" y="17916"/>
                    <a:pt x="6906" y="18185"/>
                  </a:cubicBezTo>
                  <a:cubicBezTo>
                    <a:pt x="6816" y="18565"/>
                    <a:pt x="6726" y="18924"/>
                    <a:pt x="6658" y="19283"/>
                  </a:cubicBezTo>
                  <a:cubicBezTo>
                    <a:pt x="6524" y="20000"/>
                    <a:pt x="6479" y="20673"/>
                    <a:pt x="6568" y="21324"/>
                  </a:cubicBezTo>
                  <a:cubicBezTo>
                    <a:pt x="6613" y="21728"/>
                    <a:pt x="6703" y="22086"/>
                    <a:pt x="6837" y="22422"/>
                  </a:cubicBezTo>
                  <a:cubicBezTo>
                    <a:pt x="7107" y="23162"/>
                    <a:pt x="7555" y="23767"/>
                    <a:pt x="7959" y="24373"/>
                  </a:cubicBezTo>
                  <a:cubicBezTo>
                    <a:pt x="8855" y="25629"/>
                    <a:pt x="9731" y="26884"/>
                    <a:pt x="10628" y="28140"/>
                  </a:cubicBezTo>
                  <a:cubicBezTo>
                    <a:pt x="10089" y="29126"/>
                    <a:pt x="9842" y="30224"/>
                    <a:pt x="9932" y="31300"/>
                  </a:cubicBezTo>
                  <a:cubicBezTo>
                    <a:pt x="9955" y="31569"/>
                    <a:pt x="10000" y="31817"/>
                    <a:pt x="10134" y="32041"/>
                  </a:cubicBezTo>
                  <a:cubicBezTo>
                    <a:pt x="10403" y="32400"/>
                    <a:pt x="10873" y="32556"/>
                    <a:pt x="11345" y="32601"/>
                  </a:cubicBezTo>
                  <a:lnTo>
                    <a:pt x="11725" y="32601"/>
                  </a:lnTo>
                  <a:cubicBezTo>
                    <a:pt x="13164" y="33826"/>
                    <a:pt x="15075" y="34511"/>
                    <a:pt x="16976" y="34511"/>
                  </a:cubicBezTo>
                  <a:cubicBezTo>
                    <a:pt x="17267" y="34511"/>
                    <a:pt x="17558" y="34495"/>
                    <a:pt x="17847" y="34463"/>
                  </a:cubicBezTo>
                  <a:cubicBezTo>
                    <a:pt x="18430" y="34394"/>
                    <a:pt x="19103" y="34194"/>
                    <a:pt x="19327" y="33677"/>
                  </a:cubicBezTo>
                  <a:cubicBezTo>
                    <a:pt x="19506" y="33229"/>
                    <a:pt x="19304" y="32714"/>
                    <a:pt x="18990" y="32377"/>
                  </a:cubicBezTo>
                  <a:cubicBezTo>
                    <a:pt x="18654" y="32018"/>
                    <a:pt x="18206" y="31794"/>
                    <a:pt x="17802" y="31525"/>
                  </a:cubicBezTo>
                  <a:cubicBezTo>
                    <a:pt x="16254" y="30493"/>
                    <a:pt x="15201" y="28924"/>
                    <a:pt x="14215" y="27354"/>
                  </a:cubicBezTo>
                  <a:cubicBezTo>
                    <a:pt x="14371" y="25964"/>
                    <a:pt x="14505" y="24574"/>
                    <a:pt x="14640" y="23162"/>
                  </a:cubicBezTo>
                  <a:lnTo>
                    <a:pt x="14708" y="22624"/>
                  </a:lnTo>
                  <a:cubicBezTo>
                    <a:pt x="14753" y="22176"/>
                    <a:pt x="14798" y="21704"/>
                    <a:pt x="14798" y="21234"/>
                  </a:cubicBezTo>
                  <a:cubicBezTo>
                    <a:pt x="14798" y="21032"/>
                    <a:pt x="14798" y="20831"/>
                    <a:pt x="14774" y="20651"/>
                  </a:cubicBezTo>
                  <a:cubicBezTo>
                    <a:pt x="14730" y="20180"/>
                    <a:pt x="14640" y="19686"/>
                    <a:pt x="14439" y="19193"/>
                  </a:cubicBezTo>
                  <a:cubicBezTo>
                    <a:pt x="14236" y="18678"/>
                    <a:pt x="13946" y="18162"/>
                    <a:pt x="13609" y="17692"/>
                  </a:cubicBezTo>
                  <a:cubicBezTo>
                    <a:pt x="13318" y="17288"/>
                    <a:pt x="12981" y="16885"/>
                    <a:pt x="12622" y="16503"/>
                  </a:cubicBezTo>
                  <a:cubicBezTo>
                    <a:pt x="12690" y="15495"/>
                    <a:pt x="12690" y="14508"/>
                    <a:pt x="12645" y="13498"/>
                  </a:cubicBezTo>
                  <a:cubicBezTo>
                    <a:pt x="12622" y="13319"/>
                    <a:pt x="12622" y="13118"/>
                    <a:pt x="12601" y="12915"/>
                  </a:cubicBezTo>
                  <a:cubicBezTo>
                    <a:pt x="12263" y="8655"/>
                    <a:pt x="10897" y="4419"/>
                    <a:pt x="8586" y="674"/>
                  </a:cubicBezTo>
                  <a:cubicBezTo>
                    <a:pt x="8430" y="428"/>
                    <a:pt x="8296" y="204"/>
                    <a:pt x="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>
              <a:off x="7855050" y="4183675"/>
              <a:ext cx="325725" cy="420525"/>
            </a:xfrm>
            <a:custGeom>
              <a:avLst/>
              <a:gdLst/>
              <a:ahLst/>
              <a:cxnLst/>
              <a:rect l="l" t="t" r="r" b="b"/>
              <a:pathLst>
                <a:path w="13029" h="16821" extrusionOk="0">
                  <a:moveTo>
                    <a:pt x="7131" y="1"/>
                  </a:moveTo>
                  <a:cubicBezTo>
                    <a:pt x="6503" y="853"/>
                    <a:pt x="5495" y="1436"/>
                    <a:pt x="4440" y="1660"/>
                  </a:cubicBezTo>
                  <a:cubicBezTo>
                    <a:pt x="3920" y="1771"/>
                    <a:pt x="3389" y="1814"/>
                    <a:pt x="2854" y="1814"/>
                  </a:cubicBezTo>
                  <a:cubicBezTo>
                    <a:pt x="2097" y="1814"/>
                    <a:pt x="1333" y="1729"/>
                    <a:pt x="584" y="1637"/>
                  </a:cubicBezTo>
                  <a:cubicBezTo>
                    <a:pt x="449" y="1637"/>
                    <a:pt x="315" y="1615"/>
                    <a:pt x="180" y="1592"/>
                  </a:cubicBezTo>
                  <a:cubicBezTo>
                    <a:pt x="46" y="2309"/>
                    <a:pt x="1" y="2982"/>
                    <a:pt x="90" y="3633"/>
                  </a:cubicBezTo>
                  <a:cubicBezTo>
                    <a:pt x="135" y="4037"/>
                    <a:pt x="225" y="4395"/>
                    <a:pt x="359" y="4731"/>
                  </a:cubicBezTo>
                  <a:cubicBezTo>
                    <a:pt x="629" y="5471"/>
                    <a:pt x="1077" y="6076"/>
                    <a:pt x="1481" y="6682"/>
                  </a:cubicBezTo>
                  <a:cubicBezTo>
                    <a:pt x="2377" y="7938"/>
                    <a:pt x="3253" y="9193"/>
                    <a:pt x="4150" y="10449"/>
                  </a:cubicBezTo>
                  <a:cubicBezTo>
                    <a:pt x="3611" y="11435"/>
                    <a:pt x="3364" y="12533"/>
                    <a:pt x="3454" y="13609"/>
                  </a:cubicBezTo>
                  <a:cubicBezTo>
                    <a:pt x="3477" y="13878"/>
                    <a:pt x="3522" y="14126"/>
                    <a:pt x="3678" y="14350"/>
                  </a:cubicBezTo>
                  <a:cubicBezTo>
                    <a:pt x="3925" y="14709"/>
                    <a:pt x="4395" y="14865"/>
                    <a:pt x="4867" y="14888"/>
                  </a:cubicBezTo>
                  <a:cubicBezTo>
                    <a:pt x="5002" y="14910"/>
                    <a:pt x="5136" y="14910"/>
                    <a:pt x="5247" y="14910"/>
                  </a:cubicBezTo>
                  <a:cubicBezTo>
                    <a:pt x="6686" y="16135"/>
                    <a:pt x="8597" y="16820"/>
                    <a:pt x="10498" y="16820"/>
                  </a:cubicBezTo>
                  <a:cubicBezTo>
                    <a:pt x="10789" y="16820"/>
                    <a:pt x="11080" y="16804"/>
                    <a:pt x="11369" y="16772"/>
                  </a:cubicBezTo>
                  <a:cubicBezTo>
                    <a:pt x="11952" y="16703"/>
                    <a:pt x="12625" y="16503"/>
                    <a:pt x="12849" y="15986"/>
                  </a:cubicBezTo>
                  <a:cubicBezTo>
                    <a:pt x="13028" y="15538"/>
                    <a:pt x="12826" y="15023"/>
                    <a:pt x="12512" y="14686"/>
                  </a:cubicBezTo>
                  <a:cubicBezTo>
                    <a:pt x="12176" y="14327"/>
                    <a:pt x="11728" y="14103"/>
                    <a:pt x="11324" y="13834"/>
                  </a:cubicBezTo>
                  <a:cubicBezTo>
                    <a:pt x="9776" y="12802"/>
                    <a:pt x="8723" y="11233"/>
                    <a:pt x="7737" y="9663"/>
                  </a:cubicBezTo>
                  <a:cubicBezTo>
                    <a:pt x="7893" y="8094"/>
                    <a:pt x="8072" y="6524"/>
                    <a:pt x="8230" y="4933"/>
                  </a:cubicBezTo>
                  <a:cubicBezTo>
                    <a:pt x="8296" y="4306"/>
                    <a:pt x="8365" y="3633"/>
                    <a:pt x="8296" y="2960"/>
                  </a:cubicBezTo>
                  <a:cubicBezTo>
                    <a:pt x="8252" y="2489"/>
                    <a:pt x="8162" y="1995"/>
                    <a:pt x="7961" y="1481"/>
                  </a:cubicBezTo>
                  <a:cubicBezTo>
                    <a:pt x="7758" y="987"/>
                    <a:pt x="7468" y="471"/>
                    <a:pt x="7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>
              <a:off x="7864025" y="4257675"/>
              <a:ext cx="199025" cy="75200"/>
            </a:xfrm>
            <a:custGeom>
              <a:avLst/>
              <a:gdLst/>
              <a:ahLst/>
              <a:cxnLst/>
              <a:rect l="l" t="t" r="r" b="b"/>
              <a:pathLst>
                <a:path w="7961" h="3008" extrusionOk="0">
                  <a:moveTo>
                    <a:pt x="7937" y="0"/>
                  </a:moveTo>
                  <a:cubicBezTo>
                    <a:pt x="6906" y="1211"/>
                    <a:pt x="5292" y="1950"/>
                    <a:pt x="3678" y="2129"/>
                  </a:cubicBezTo>
                  <a:cubicBezTo>
                    <a:pt x="3379" y="2162"/>
                    <a:pt x="3080" y="2178"/>
                    <a:pt x="2781" y="2178"/>
                  </a:cubicBezTo>
                  <a:cubicBezTo>
                    <a:pt x="1848" y="2178"/>
                    <a:pt x="918" y="2026"/>
                    <a:pt x="0" y="1771"/>
                  </a:cubicBezTo>
                  <a:lnTo>
                    <a:pt x="0" y="1771"/>
                  </a:lnTo>
                  <a:cubicBezTo>
                    <a:pt x="113" y="2063"/>
                    <a:pt x="248" y="2354"/>
                    <a:pt x="404" y="2623"/>
                  </a:cubicBezTo>
                  <a:cubicBezTo>
                    <a:pt x="539" y="2646"/>
                    <a:pt x="652" y="2691"/>
                    <a:pt x="786" y="2736"/>
                  </a:cubicBezTo>
                  <a:cubicBezTo>
                    <a:pt x="1444" y="2900"/>
                    <a:pt x="2102" y="3007"/>
                    <a:pt x="2760" y="3007"/>
                  </a:cubicBezTo>
                  <a:cubicBezTo>
                    <a:pt x="2820" y="3007"/>
                    <a:pt x="2879" y="3007"/>
                    <a:pt x="2939" y="3005"/>
                  </a:cubicBezTo>
                  <a:cubicBezTo>
                    <a:pt x="4373" y="3005"/>
                    <a:pt x="5808" y="2601"/>
                    <a:pt x="6996" y="1794"/>
                  </a:cubicBezTo>
                  <a:cubicBezTo>
                    <a:pt x="7333" y="1570"/>
                    <a:pt x="7647" y="1322"/>
                    <a:pt x="7937" y="1053"/>
                  </a:cubicBezTo>
                  <a:cubicBezTo>
                    <a:pt x="7961" y="718"/>
                    <a:pt x="7961" y="359"/>
                    <a:pt x="7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5"/>
            <p:cNvSpPr/>
            <p:nvPr/>
          </p:nvSpPr>
          <p:spPr>
            <a:xfrm>
              <a:off x="7507000" y="3657325"/>
              <a:ext cx="401900" cy="175500"/>
            </a:xfrm>
            <a:custGeom>
              <a:avLst/>
              <a:gdLst/>
              <a:ahLst/>
              <a:cxnLst/>
              <a:rect l="l" t="t" r="r" b="b"/>
              <a:pathLst>
                <a:path w="16076" h="7020" extrusionOk="0">
                  <a:moveTo>
                    <a:pt x="1188" y="1"/>
                  </a:moveTo>
                  <a:cubicBezTo>
                    <a:pt x="784" y="831"/>
                    <a:pt x="314" y="3857"/>
                    <a:pt x="0" y="5629"/>
                  </a:cubicBezTo>
                  <a:cubicBezTo>
                    <a:pt x="553" y="5447"/>
                    <a:pt x="1081" y="5373"/>
                    <a:pt x="1587" y="5373"/>
                  </a:cubicBezTo>
                  <a:cubicBezTo>
                    <a:pt x="3889" y="5373"/>
                    <a:pt x="5720" y="6927"/>
                    <a:pt x="7265" y="7019"/>
                  </a:cubicBezTo>
                  <a:cubicBezTo>
                    <a:pt x="7309" y="7019"/>
                    <a:pt x="7466" y="6996"/>
                    <a:pt x="7690" y="6975"/>
                  </a:cubicBezTo>
                  <a:cubicBezTo>
                    <a:pt x="8945" y="6772"/>
                    <a:pt x="12578" y="6078"/>
                    <a:pt x="14909" y="5405"/>
                  </a:cubicBezTo>
                  <a:cubicBezTo>
                    <a:pt x="15089" y="5360"/>
                    <a:pt x="15291" y="5292"/>
                    <a:pt x="15447" y="5247"/>
                  </a:cubicBezTo>
                  <a:cubicBezTo>
                    <a:pt x="15627" y="5181"/>
                    <a:pt x="15806" y="5136"/>
                    <a:pt x="15941" y="5068"/>
                  </a:cubicBezTo>
                  <a:cubicBezTo>
                    <a:pt x="15985" y="4732"/>
                    <a:pt x="16009" y="4374"/>
                    <a:pt x="16030" y="4037"/>
                  </a:cubicBezTo>
                  <a:cubicBezTo>
                    <a:pt x="16075" y="2804"/>
                    <a:pt x="15985" y="1594"/>
                    <a:pt x="15806" y="315"/>
                  </a:cubicBezTo>
                  <a:cubicBezTo>
                    <a:pt x="15358" y="383"/>
                    <a:pt x="14933" y="449"/>
                    <a:pt x="14484" y="494"/>
                  </a:cubicBezTo>
                  <a:cubicBezTo>
                    <a:pt x="14281" y="517"/>
                    <a:pt x="14102" y="539"/>
                    <a:pt x="13923" y="562"/>
                  </a:cubicBezTo>
                  <a:cubicBezTo>
                    <a:pt x="12454" y="710"/>
                    <a:pt x="10979" y="784"/>
                    <a:pt x="9500" y="784"/>
                  </a:cubicBezTo>
                  <a:cubicBezTo>
                    <a:pt x="7187" y="784"/>
                    <a:pt x="4867" y="604"/>
                    <a:pt x="2556" y="248"/>
                  </a:cubicBezTo>
                  <a:cubicBezTo>
                    <a:pt x="2354" y="203"/>
                    <a:pt x="2174" y="180"/>
                    <a:pt x="1973" y="159"/>
                  </a:cubicBezTo>
                  <a:cubicBezTo>
                    <a:pt x="1726" y="114"/>
                    <a:pt x="1457" y="46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5"/>
            <p:cNvSpPr/>
            <p:nvPr/>
          </p:nvSpPr>
          <p:spPr>
            <a:xfrm>
              <a:off x="7572550" y="2858025"/>
              <a:ext cx="326825" cy="354225"/>
            </a:xfrm>
            <a:custGeom>
              <a:avLst/>
              <a:gdLst/>
              <a:ahLst/>
              <a:cxnLst/>
              <a:rect l="l" t="t" r="r" b="b"/>
              <a:pathLst>
                <a:path w="13073" h="14169" extrusionOk="0">
                  <a:moveTo>
                    <a:pt x="6458" y="1"/>
                  </a:moveTo>
                  <a:cubicBezTo>
                    <a:pt x="5674" y="24"/>
                    <a:pt x="4754" y="338"/>
                    <a:pt x="4261" y="921"/>
                  </a:cubicBezTo>
                  <a:cubicBezTo>
                    <a:pt x="3767" y="1504"/>
                    <a:pt x="3947" y="2512"/>
                    <a:pt x="3812" y="3274"/>
                  </a:cubicBezTo>
                  <a:lnTo>
                    <a:pt x="3812" y="3342"/>
                  </a:lnTo>
                  <a:cubicBezTo>
                    <a:pt x="3722" y="3836"/>
                    <a:pt x="3566" y="4329"/>
                    <a:pt x="3409" y="4799"/>
                  </a:cubicBezTo>
                  <a:cubicBezTo>
                    <a:pt x="2939" y="6033"/>
                    <a:pt x="2198" y="7175"/>
                    <a:pt x="1256" y="8072"/>
                  </a:cubicBezTo>
                  <a:cubicBezTo>
                    <a:pt x="831" y="8476"/>
                    <a:pt x="359" y="8858"/>
                    <a:pt x="203" y="9417"/>
                  </a:cubicBezTo>
                  <a:cubicBezTo>
                    <a:pt x="1" y="10135"/>
                    <a:pt x="404" y="10852"/>
                    <a:pt x="853" y="11480"/>
                  </a:cubicBezTo>
                  <a:cubicBezTo>
                    <a:pt x="921" y="11570"/>
                    <a:pt x="987" y="11660"/>
                    <a:pt x="1055" y="11728"/>
                  </a:cubicBezTo>
                  <a:cubicBezTo>
                    <a:pt x="1773" y="12691"/>
                    <a:pt x="2580" y="13722"/>
                    <a:pt x="3767" y="14059"/>
                  </a:cubicBezTo>
                  <a:cubicBezTo>
                    <a:pt x="4055" y="14137"/>
                    <a:pt x="4351" y="14169"/>
                    <a:pt x="4651" y="14169"/>
                  </a:cubicBezTo>
                  <a:cubicBezTo>
                    <a:pt x="5214" y="14169"/>
                    <a:pt x="5790" y="14056"/>
                    <a:pt x="6347" y="13925"/>
                  </a:cubicBezTo>
                  <a:cubicBezTo>
                    <a:pt x="8431" y="13408"/>
                    <a:pt x="10494" y="12601"/>
                    <a:pt x="12198" y="11324"/>
                  </a:cubicBezTo>
                  <a:cubicBezTo>
                    <a:pt x="12221" y="11279"/>
                    <a:pt x="12266" y="11256"/>
                    <a:pt x="12311" y="11234"/>
                  </a:cubicBezTo>
                  <a:cubicBezTo>
                    <a:pt x="12669" y="10942"/>
                    <a:pt x="13028" y="10583"/>
                    <a:pt x="13073" y="10158"/>
                  </a:cubicBezTo>
                  <a:lnTo>
                    <a:pt x="13073" y="10090"/>
                  </a:lnTo>
                  <a:cubicBezTo>
                    <a:pt x="13073" y="9620"/>
                    <a:pt x="12691" y="9238"/>
                    <a:pt x="12377" y="8879"/>
                  </a:cubicBezTo>
                  <a:cubicBezTo>
                    <a:pt x="11346" y="7758"/>
                    <a:pt x="10607" y="6368"/>
                    <a:pt x="10248" y="4888"/>
                  </a:cubicBezTo>
                  <a:cubicBezTo>
                    <a:pt x="9979" y="3723"/>
                    <a:pt x="9934" y="2445"/>
                    <a:pt x="9238" y="1459"/>
                  </a:cubicBezTo>
                  <a:cubicBezTo>
                    <a:pt x="8655" y="584"/>
                    <a:pt x="7624" y="24"/>
                    <a:pt x="6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5"/>
            <p:cNvSpPr/>
            <p:nvPr/>
          </p:nvSpPr>
          <p:spPr>
            <a:xfrm>
              <a:off x="7720000" y="2858600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80" y="1"/>
                  </a:moveTo>
                  <a:cubicBezTo>
                    <a:pt x="111" y="23"/>
                    <a:pt x="67" y="23"/>
                    <a:pt x="0" y="46"/>
                  </a:cubicBezTo>
                  <a:cubicBezTo>
                    <a:pt x="67" y="23"/>
                    <a:pt x="111" y="23"/>
                    <a:pt x="1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5"/>
            <p:cNvSpPr/>
            <p:nvPr/>
          </p:nvSpPr>
          <p:spPr>
            <a:xfrm>
              <a:off x="7718875" y="2858600"/>
              <a:ext cx="7275" cy="1150"/>
            </a:xfrm>
            <a:custGeom>
              <a:avLst/>
              <a:gdLst/>
              <a:ahLst/>
              <a:cxnLst/>
              <a:rect l="l" t="t" r="r" b="b"/>
              <a:pathLst>
                <a:path w="291" h="46" extrusionOk="0">
                  <a:moveTo>
                    <a:pt x="225" y="1"/>
                  </a:moveTo>
                  <a:cubicBezTo>
                    <a:pt x="189" y="12"/>
                    <a:pt x="159" y="18"/>
                    <a:pt x="129" y="24"/>
                  </a:cubicBezTo>
                  <a:lnTo>
                    <a:pt x="129" y="24"/>
                  </a:lnTo>
                  <a:cubicBezTo>
                    <a:pt x="179" y="18"/>
                    <a:pt x="232" y="12"/>
                    <a:pt x="291" y="1"/>
                  </a:cubicBezTo>
                  <a:close/>
                  <a:moveTo>
                    <a:pt x="129" y="24"/>
                  </a:moveTo>
                  <a:cubicBezTo>
                    <a:pt x="85" y="29"/>
                    <a:pt x="43" y="35"/>
                    <a:pt x="0" y="46"/>
                  </a:cubicBezTo>
                  <a:lnTo>
                    <a:pt x="45" y="46"/>
                  </a:lnTo>
                  <a:cubicBezTo>
                    <a:pt x="76" y="35"/>
                    <a:pt x="103" y="29"/>
                    <a:pt x="129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5"/>
            <p:cNvSpPr/>
            <p:nvPr/>
          </p:nvSpPr>
          <p:spPr>
            <a:xfrm>
              <a:off x="7663950" y="2788875"/>
              <a:ext cx="251125" cy="315550"/>
            </a:xfrm>
            <a:custGeom>
              <a:avLst/>
              <a:gdLst/>
              <a:ahLst/>
              <a:cxnLst/>
              <a:rect l="l" t="t" r="r" b="b"/>
              <a:pathLst>
                <a:path w="10045" h="12622" extrusionOk="0">
                  <a:moveTo>
                    <a:pt x="5104" y="1"/>
                  </a:moveTo>
                  <a:cubicBezTo>
                    <a:pt x="4648" y="1"/>
                    <a:pt x="4194" y="19"/>
                    <a:pt x="3744" y="55"/>
                  </a:cubicBezTo>
                  <a:cubicBezTo>
                    <a:pt x="3184" y="100"/>
                    <a:pt x="2622" y="166"/>
                    <a:pt x="2063" y="279"/>
                  </a:cubicBezTo>
                  <a:cubicBezTo>
                    <a:pt x="1591" y="369"/>
                    <a:pt x="1008" y="413"/>
                    <a:pt x="673" y="772"/>
                  </a:cubicBezTo>
                  <a:cubicBezTo>
                    <a:pt x="179" y="1265"/>
                    <a:pt x="156" y="2297"/>
                    <a:pt x="66" y="2969"/>
                  </a:cubicBezTo>
                  <a:cubicBezTo>
                    <a:pt x="22" y="3328"/>
                    <a:pt x="0" y="3708"/>
                    <a:pt x="0" y="4067"/>
                  </a:cubicBezTo>
                  <a:cubicBezTo>
                    <a:pt x="0" y="5615"/>
                    <a:pt x="336" y="7095"/>
                    <a:pt x="784" y="8596"/>
                  </a:cubicBezTo>
                  <a:cubicBezTo>
                    <a:pt x="1076" y="9561"/>
                    <a:pt x="1390" y="10592"/>
                    <a:pt x="2153" y="11265"/>
                  </a:cubicBezTo>
                  <a:cubicBezTo>
                    <a:pt x="2712" y="11758"/>
                    <a:pt x="3430" y="12004"/>
                    <a:pt x="4170" y="12183"/>
                  </a:cubicBezTo>
                  <a:cubicBezTo>
                    <a:pt x="4954" y="12386"/>
                    <a:pt x="5785" y="12521"/>
                    <a:pt x="6592" y="12565"/>
                  </a:cubicBezTo>
                  <a:cubicBezTo>
                    <a:pt x="6877" y="12592"/>
                    <a:pt x="7169" y="12622"/>
                    <a:pt x="7457" y="12622"/>
                  </a:cubicBezTo>
                  <a:cubicBezTo>
                    <a:pt x="7894" y="12622"/>
                    <a:pt x="8321" y="12553"/>
                    <a:pt x="8699" y="12296"/>
                  </a:cubicBezTo>
                  <a:cubicBezTo>
                    <a:pt x="8879" y="12162"/>
                    <a:pt x="9035" y="12004"/>
                    <a:pt x="9193" y="11848"/>
                  </a:cubicBezTo>
                  <a:cubicBezTo>
                    <a:pt x="9259" y="11758"/>
                    <a:pt x="9349" y="11669"/>
                    <a:pt x="9417" y="11600"/>
                  </a:cubicBezTo>
                  <a:cubicBezTo>
                    <a:pt x="9641" y="11355"/>
                    <a:pt x="9865" y="11086"/>
                    <a:pt x="9820" y="10772"/>
                  </a:cubicBezTo>
                  <a:cubicBezTo>
                    <a:pt x="9776" y="10569"/>
                    <a:pt x="9663" y="10413"/>
                    <a:pt x="9551" y="10234"/>
                  </a:cubicBezTo>
                  <a:cubicBezTo>
                    <a:pt x="9148" y="9538"/>
                    <a:pt x="9238" y="8709"/>
                    <a:pt x="9417" y="7968"/>
                  </a:cubicBezTo>
                  <a:cubicBezTo>
                    <a:pt x="9528" y="7498"/>
                    <a:pt x="9618" y="7027"/>
                    <a:pt x="9731" y="6578"/>
                  </a:cubicBezTo>
                  <a:cubicBezTo>
                    <a:pt x="9910" y="5929"/>
                    <a:pt x="9910" y="5391"/>
                    <a:pt x="9372" y="4942"/>
                  </a:cubicBezTo>
                  <a:cubicBezTo>
                    <a:pt x="9125" y="4740"/>
                    <a:pt x="8834" y="4629"/>
                    <a:pt x="8542" y="4494"/>
                  </a:cubicBezTo>
                  <a:lnTo>
                    <a:pt x="8586" y="4449"/>
                  </a:lnTo>
                  <a:cubicBezTo>
                    <a:pt x="8990" y="4246"/>
                    <a:pt x="9596" y="4022"/>
                    <a:pt x="9797" y="3642"/>
                  </a:cubicBezTo>
                  <a:cubicBezTo>
                    <a:pt x="10045" y="3194"/>
                    <a:pt x="10021" y="2677"/>
                    <a:pt x="10000" y="2184"/>
                  </a:cubicBezTo>
                  <a:cubicBezTo>
                    <a:pt x="9977" y="1669"/>
                    <a:pt x="9887" y="1041"/>
                    <a:pt x="9462" y="682"/>
                  </a:cubicBezTo>
                  <a:cubicBezTo>
                    <a:pt x="8855" y="144"/>
                    <a:pt x="7869" y="211"/>
                    <a:pt x="7130" y="121"/>
                  </a:cubicBezTo>
                  <a:cubicBezTo>
                    <a:pt x="6460" y="41"/>
                    <a:pt x="5781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5"/>
            <p:cNvSpPr/>
            <p:nvPr/>
          </p:nvSpPr>
          <p:spPr>
            <a:xfrm>
              <a:off x="7797875" y="3036050"/>
              <a:ext cx="122800" cy="77950"/>
            </a:xfrm>
            <a:custGeom>
              <a:avLst/>
              <a:gdLst/>
              <a:ahLst/>
              <a:cxnLst/>
              <a:rect l="l" t="t" r="r" b="b"/>
              <a:pathLst>
                <a:path w="4912" h="3118" extrusionOk="0">
                  <a:moveTo>
                    <a:pt x="3483" y="1"/>
                  </a:moveTo>
                  <a:cubicBezTo>
                    <a:pt x="3323" y="1"/>
                    <a:pt x="3164" y="16"/>
                    <a:pt x="3005" y="33"/>
                  </a:cubicBezTo>
                  <a:cubicBezTo>
                    <a:pt x="2871" y="54"/>
                    <a:pt x="2736" y="99"/>
                    <a:pt x="2625" y="123"/>
                  </a:cubicBezTo>
                  <a:cubicBezTo>
                    <a:pt x="1863" y="347"/>
                    <a:pt x="898" y="727"/>
                    <a:pt x="360" y="1288"/>
                  </a:cubicBezTo>
                  <a:cubicBezTo>
                    <a:pt x="315" y="1333"/>
                    <a:pt x="293" y="1378"/>
                    <a:pt x="248" y="1444"/>
                  </a:cubicBezTo>
                  <a:cubicBezTo>
                    <a:pt x="91" y="1647"/>
                    <a:pt x="1" y="1916"/>
                    <a:pt x="69" y="2185"/>
                  </a:cubicBezTo>
                  <a:lnTo>
                    <a:pt x="69" y="2207"/>
                  </a:lnTo>
                  <a:cubicBezTo>
                    <a:pt x="224" y="2906"/>
                    <a:pt x="968" y="3118"/>
                    <a:pt x="1616" y="3118"/>
                  </a:cubicBezTo>
                  <a:cubicBezTo>
                    <a:pt x="1716" y="3118"/>
                    <a:pt x="1814" y="3113"/>
                    <a:pt x="1907" y="3104"/>
                  </a:cubicBezTo>
                  <a:cubicBezTo>
                    <a:pt x="2602" y="3037"/>
                    <a:pt x="3274" y="2768"/>
                    <a:pt x="3836" y="2320"/>
                  </a:cubicBezTo>
                  <a:cubicBezTo>
                    <a:pt x="4171" y="2072"/>
                    <a:pt x="4440" y="1758"/>
                    <a:pt x="4664" y="1423"/>
                  </a:cubicBezTo>
                  <a:cubicBezTo>
                    <a:pt x="4709" y="1355"/>
                    <a:pt x="4754" y="1265"/>
                    <a:pt x="4799" y="1175"/>
                  </a:cubicBezTo>
                  <a:cubicBezTo>
                    <a:pt x="4912" y="951"/>
                    <a:pt x="4867" y="750"/>
                    <a:pt x="4754" y="571"/>
                  </a:cubicBezTo>
                  <a:lnTo>
                    <a:pt x="4709" y="526"/>
                  </a:lnTo>
                  <a:cubicBezTo>
                    <a:pt x="4575" y="347"/>
                    <a:pt x="4419" y="234"/>
                    <a:pt x="4239" y="144"/>
                  </a:cubicBezTo>
                  <a:cubicBezTo>
                    <a:pt x="4081" y="54"/>
                    <a:pt x="3881" y="10"/>
                    <a:pt x="3678" y="10"/>
                  </a:cubicBezTo>
                  <a:cubicBezTo>
                    <a:pt x="3613" y="3"/>
                    <a:pt x="3548" y="1"/>
                    <a:pt x="3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5"/>
            <p:cNvSpPr/>
            <p:nvPr/>
          </p:nvSpPr>
          <p:spPr>
            <a:xfrm>
              <a:off x="7604525" y="268687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6144" y="7005"/>
                  </a:moveTo>
                  <a:cubicBezTo>
                    <a:pt x="7334" y="7215"/>
                    <a:pt x="8557" y="7328"/>
                    <a:pt x="9785" y="7328"/>
                  </a:cubicBezTo>
                  <a:cubicBezTo>
                    <a:pt x="9991" y="7328"/>
                    <a:pt x="10198" y="7325"/>
                    <a:pt x="10404" y="7318"/>
                  </a:cubicBezTo>
                  <a:cubicBezTo>
                    <a:pt x="10718" y="7318"/>
                    <a:pt x="11032" y="7295"/>
                    <a:pt x="11345" y="7250"/>
                  </a:cubicBezTo>
                  <a:cubicBezTo>
                    <a:pt x="11771" y="7205"/>
                    <a:pt x="12219" y="7161"/>
                    <a:pt x="12667" y="7071"/>
                  </a:cubicBezTo>
                  <a:lnTo>
                    <a:pt x="12667" y="7071"/>
                  </a:lnTo>
                  <a:cubicBezTo>
                    <a:pt x="12646" y="7205"/>
                    <a:pt x="12646" y="7318"/>
                    <a:pt x="12623" y="7453"/>
                  </a:cubicBezTo>
                  <a:cubicBezTo>
                    <a:pt x="12601" y="7722"/>
                    <a:pt x="12601" y="8013"/>
                    <a:pt x="12556" y="8305"/>
                  </a:cubicBezTo>
                  <a:cubicBezTo>
                    <a:pt x="12511" y="8865"/>
                    <a:pt x="12467" y="9447"/>
                    <a:pt x="12377" y="10030"/>
                  </a:cubicBezTo>
                  <a:cubicBezTo>
                    <a:pt x="12354" y="10188"/>
                    <a:pt x="12332" y="10344"/>
                    <a:pt x="12309" y="10524"/>
                  </a:cubicBezTo>
                  <a:cubicBezTo>
                    <a:pt x="11860" y="10569"/>
                    <a:pt x="11435" y="10613"/>
                    <a:pt x="10963" y="10637"/>
                  </a:cubicBezTo>
                  <a:cubicBezTo>
                    <a:pt x="10569" y="10656"/>
                    <a:pt x="10172" y="10666"/>
                    <a:pt x="9775" y="10666"/>
                  </a:cubicBezTo>
                  <a:cubicBezTo>
                    <a:pt x="8841" y="10666"/>
                    <a:pt x="7901" y="10612"/>
                    <a:pt x="6973" y="10502"/>
                  </a:cubicBezTo>
                  <a:cubicBezTo>
                    <a:pt x="6592" y="10457"/>
                    <a:pt x="6300" y="10412"/>
                    <a:pt x="5964" y="10344"/>
                  </a:cubicBezTo>
                  <a:lnTo>
                    <a:pt x="5964" y="9717"/>
                  </a:lnTo>
                  <a:cubicBezTo>
                    <a:pt x="5986" y="9134"/>
                    <a:pt x="6009" y="8551"/>
                    <a:pt x="6054" y="7968"/>
                  </a:cubicBezTo>
                  <a:cubicBezTo>
                    <a:pt x="6076" y="7699"/>
                    <a:pt x="6099" y="7408"/>
                    <a:pt x="6121" y="7116"/>
                  </a:cubicBezTo>
                  <a:cubicBezTo>
                    <a:pt x="6121" y="7094"/>
                    <a:pt x="6144" y="7049"/>
                    <a:pt x="6144" y="7005"/>
                  </a:cubicBezTo>
                  <a:close/>
                  <a:moveTo>
                    <a:pt x="5382" y="11331"/>
                  </a:moveTo>
                  <a:lnTo>
                    <a:pt x="5382" y="11421"/>
                  </a:lnTo>
                  <a:lnTo>
                    <a:pt x="5358" y="11421"/>
                  </a:lnTo>
                  <a:cubicBezTo>
                    <a:pt x="5358" y="11376"/>
                    <a:pt x="5358" y="11354"/>
                    <a:pt x="5382" y="11331"/>
                  </a:cubicBezTo>
                  <a:close/>
                  <a:moveTo>
                    <a:pt x="12197" y="11264"/>
                  </a:moveTo>
                  <a:cubicBezTo>
                    <a:pt x="12174" y="11465"/>
                    <a:pt x="12174" y="11668"/>
                    <a:pt x="12153" y="11869"/>
                  </a:cubicBezTo>
                  <a:cubicBezTo>
                    <a:pt x="11928" y="11892"/>
                    <a:pt x="11726" y="11914"/>
                    <a:pt x="11502" y="11914"/>
                  </a:cubicBezTo>
                  <a:cubicBezTo>
                    <a:pt x="11525" y="11734"/>
                    <a:pt x="11546" y="11510"/>
                    <a:pt x="11525" y="11309"/>
                  </a:cubicBezTo>
                  <a:cubicBezTo>
                    <a:pt x="11749" y="11286"/>
                    <a:pt x="11950" y="11286"/>
                    <a:pt x="12174" y="11264"/>
                  </a:cubicBezTo>
                  <a:close/>
                  <a:moveTo>
                    <a:pt x="5986" y="11040"/>
                  </a:moveTo>
                  <a:cubicBezTo>
                    <a:pt x="7310" y="11252"/>
                    <a:pt x="8578" y="11353"/>
                    <a:pt x="9867" y="11353"/>
                  </a:cubicBezTo>
                  <a:cubicBezTo>
                    <a:pt x="10215" y="11353"/>
                    <a:pt x="10565" y="11345"/>
                    <a:pt x="10919" y="11331"/>
                  </a:cubicBezTo>
                  <a:lnTo>
                    <a:pt x="10919" y="11331"/>
                  </a:lnTo>
                  <a:cubicBezTo>
                    <a:pt x="10897" y="11555"/>
                    <a:pt x="10874" y="11758"/>
                    <a:pt x="10874" y="11959"/>
                  </a:cubicBezTo>
                  <a:cubicBezTo>
                    <a:pt x="10577" y="11969"/>
                    <a:pt x="10283" y="11974"/>
                    <a:pt x="9991" y="11974"/>
                  </a:cubicBezTo>
                  <a:cubicBezTo>
                    <a:pt x="8984" y="11974"/>
                    <a:pt x="7999" y="11908"/>
                    <a:pt x="6973" y="11734"/>
                  </a:cubicBezTo>
                  <a:cubicBezTo>
                    <a:pt x="6659" y="11690"/>
                    <a:pt x="6323" y="11623"/>
                    <a:pt x="5986" y="11555"/>
                  </a:cubicBezTo>
                  <a:lnTo>
                    <a:pt x="5986" y="11040"/>
                  </a:lnTo>
                  <a:close/>
                  <a:moveTo>
                    <a:pt x="5134" y="12116"/>
                  </a:moveTo>
                  <a:cubicBezTo>
                    <a:pt x="5224" y="12161"/>
                    <a:pt x="5337" y="12183"/>
                    <a:pt x="5448" y="12206"/>
                  </a:cubicBezTo>
                  <a:cubicBezTo>
                    <a:pt x="5471" y="12631"/>
                    <a:pt x="5538" y="13035"/>
                    <a:pt x="5606" y="13462"/>
                  </a:cubicBezTo>
                  <a:cubicBezTo>
                    <a:pt x="5627" y="13752"/>
                    <a:pt x="5672" y="14045"/>
                    <a:pt x="5740" y="14335"/>
                  </a:cubicBezTo>
                  <a:cubicBezTo>
                    <a:pt x="5740" y="14448"/>
                    <a:pt x="5762" y="14538"/>
                    <a:pt x="5785" y="14649"/>
                  </a:cubicBezTo>
                  <a:cubicBezTo>
                    <a:pt x="5516" y="14559"/>
                    <a:pt x="5224" y="14470"/>
                    <a:pt x="4955" y="14335"/>
                  </a:cubicBezTo>
                  <a:cubicBezTo>
                    <a:pt x="4664" y="14179"/>
                    <a:pt x="4440" y="13955"/>
                    <a:pt x="4305" y="13618"/>
                  </a:cubicBezTo>
                  <a:cubicBezTo>
                    <a:pt x="4171" y="13349"/>
                    <a:pt x="4126" y="13058"/>
                    <a:pt x="4058" y="12766"/>
                  </a:cubicBezTo>
                  <a:cubicBezTo>
                    <a:pt x="4192" y="12766"/>
                    <a:pt x="4350" y="12766"/>
                    <a:pt x="4485" y="12721"/>
                  </a:cubicBezTo>
                  <a:cubicBezTo>
                    <a:pt x="4799" y="12655"/>
                    <a:pt x="4999" y="12407"/>
                    <a:pt x="5134" y="12116"/>
                  </a:cubicBezTo>
                  <a:close/>
                  <a:moveTo>
                    <a:pt x="12018" y="12699"/>
                  </a:moveTo>
                  <a:lnTo>
                    <a:pt x="12018" y="12699"/>
                  </a:lnTo>
                  <a:cubicBezTo>
                    <a:pt x="11995" y="12855"/>
                    <a:pt x="11950" y="13035"/>
                    <a:pt x="11905" y="13193"/>
                  </a:cubicBezTo>
                  <a:cubicBezTo>
                    <a:pt x="11794" y="13596"/>
                    <a:pt x="11659" y="14021"/>
                    <a:pt x="11502" y="14425"/>
                  </a:cubicBezTo>
                  <a:cubicBezTo>
                    <a:pt x="11435" y="14628"/>
                    <a:pt x="11322" y="14807"/>
                    <a:pt x="11232" y="15008"/>
                  </a:cubicBezTo>
                  <a:cubicBezTo>
                    <a:pt x="11211" y="15076"/>
                    <a:pt x="11166" y="15121"/>
                    <a:pt x="11143" y="15187"/>
                  </a:cubicBezTo>
                  <a:cubicBezTo>
                    <a:pt x="10919" y="15211"/>
                    <a:pt x="10673" y="15232"/>
                    <a:pt x="10449" y="15232"/>
                  </a:cubicBezTo>
                  <a:cubicBezTo>
                    <a:pt x="10560" y="15053"/>
                    <a:pt x="10650" y="14873"/>
                    <a:pt x="10739" y="14694"/>
                  </a:cubicBezTo>
                  <a:cubicBezTo>
                    <a:pt x="10942" y="14290"/>
                    <a:pt x="11098" y="13865"/>
                    <a:pt x="11232" y="13417"/>
                  </a:cubicBezTo>
                  <a:cubicBezTo>
                    <a:pt x="11301" y="13214"/>
                    <a:pt x="11345" y="12968"/>
                    <a:pt x="11390" y="12744"/>
                  </a:cubicBezTo>
                  <a:cubicBezTo>
                    <a:pt x="11615" y="12744"/>
                    <a:pt x="11815" y="12721"/>
                    <a:pt x="12018" y="12699"/>
                  </a:cubicBezTo>
                  <a:close/>
                  <a:moveTo>
                    <a:pt x="6054" y="12341"/>
                  </a:moveTo>
                  <a:lnTo>
                    <a:pt x="6054" y="12341"/>
                  </a:lnTo>
                  <a:cubicBezTo>
                    <a:pt x="7130" y="12586"/>
                    <a:pt x="8228" y="12744"/>
                    <a:pt x="9328" y="12789"/>
                  </a:cubicBezTo>
                  <a:cubicBezTo>
                    <a:pt x="9574" y="12800"/>
                    <a:pt x="9810" y="12805"/>
                    <a:pt x="10042" y="12805"/>
                  </a:cubicBezTo>
                  <a:cubicBezTo>
                    <a:pt x="10275" y="12805"/>
                    <a:pt x="10504" y="12800"/>
                    <a:pt x="10739" y="12789"/>
                  </a:cubicBezTo>
                  <a:lnTo>
                    <a:pt x="10739" y="12789"/>
                  </a:lnTo>
                  <a:cubicBezTo>
                    <a:pt x="10694" y="12945"/>
                    <a:pt x="10673" y="13103"/>
                    <a:pt x="10628" y="13259"/>
                  </a:cubicBezTo>
                  <a:cubicBezTo>
                    <a:pt x="10515" y="13663"/>
                    <a:pt x="10380" y="14066"/>
                    <a:pt x="10224" y="14470"/>
                  </a:cubicBezTo>
                  <a:cubicBezTo>
                    <a:pt x="10135" y="14649"/>
                    <a:pt x="10045" y="14852"/>
                    <a:pt x="9955" y="15031"/>
                  </a:cubicBezTo>
                  <a:cubicBezTo>
                    <a:pt x="9911" y="15098"/>
                    <a:pt x="9866" y="15166"/>
                    <a:pt x="9821" y="15255"/>
                  </a:cubicBezTo>
                  <a:cubicBezTo>
                    <a:pt x="9663" y="15255"/>
                    <a:pt x="9507" y="15255"/>
                    <a:pt x="9349" y="15232"/>
                  </a:cubicBezTo>
                  <a:cubicBezTo>
                    <a:pt x="8565" y="15211"/>
                    <a:pt x="7780" y="15121"/>
                    <a:pt x="6996" y="14963"/>
                  </a:cubicBezTo>
                  <a:cubicBezTo>
                    <a:pt x="6772" y="14918"/>
                    <a:pt x="6569" y="14873"/>
                    <a:pt x="6368" y="14807"/>
                  </a:cubicBezTo>
                  <a:cubicBezTo>
                    <a:pt x="6345" y="14717"/>
                    <a:pt x="6323" y="14628"/>
                    <a:pt x="6300" y="14559"/>
                  </a:cubicBezTo>
                  <a:lnTo>
                    <a:pt x="6234" y="14090"/>
                  </a:lnTo>
                  <a:cubicBezTo>
                    <a:pt x="6189" y="13776"/>
                    <a:pt x="6144" y="13462"/>
                    <a:pt x="6121" y="13148"/>
                  </a:cubicBezTo>
                  <a:cubicBezTo>
                    <a:pt x="6076" y="12879"/>
                    <a:pt x="6054" y="12610"/>
                    <a:pt x="6054" y="12341"/>
                  </a:cubicBezTo>
                  <a:close/>
                  <a:moveTo>
                    <a:pt x="7038" y="0"/>
                  </a:moveTo>
                  <a:cubicBezTo>
                    <a:pt x="6360" y="0"/>
                    <a:pt x="5679" y="50"/>
                    <a:pt x="5023" y="165"/>
                  </a:cubicBezTo>
                  <a:cubicBezTo>
                    <a:pt x="3095" y="524"/>
                    <a:pt x="1391" y="1421"/>
                    <a:pt x="605" y="3170"/>
                  </a:cubicBezTo>
                  <a:cubicBezTo>
                    <a:pt x="135" y="4180"/>
                    <a:pt x="1" y="6129"/>
                    <a:pt x="45" y="7250"/>
                  </a:cubicBezTo>
                  <a:cubicBezTo>
                    <a:pt x="90" y="8057"/>
                    <a:pt x="359" y="8843"/>
                    <a:pt x="919" y="9426"/>
                  </a:cubicBezTo>
                  <a:cubicBezTo>
                    <a:pt x="1143" y="9650"/>
                    <a:pt x="1412" y="9851"/>
                    <a:pt x="1615" y="10099"/>
                  </a:cubicBezTo>
                  <a:cubicBezTo>
                    <a:pt x="1929" y="10479"/>
                    <a:pt x="2040" y="10995"/>
                    <a:pt x="2264" y="11444"/>
                  </a:cubicBezTo>
                  <a:cubicBezTo>
                    <a:pt x="2332" y="11578"/>
                    <a:pt x="2422" y="11734"/>
                    <a:pt x="2533" y="11847"/>
                  </a:cubicBezTo>
                  <a:cubicBezTo>
                    <a:pt x="2736" y="12093"/>
                    <a:pt x="3026" y="12317"/>
                    <a:pt x="3319" y="12497"/>
                  </a:cubicBezTo>
                  <a:lnTo>
                    <a:pt x="3453" y="13103"/>
                  </a:lnTo>
                  <a:cubicBezTo>
                    <a:pt x="3543" y="13528"/>
                    <a:pt x="3678" y="13977"/>
                    <a:pt x="3923" y="14335"/>
                  </a:cubicBezTo>
                  <a:cubicBezTo>
                    <a:pt x="4147" y="14672"/>
                    <a:pt x="4485" y="14897"/>
                    <a:pt x="4820" y="15053"/>
                  </a:cubicBezTo>
                  <a:cubicBezTo>
                    <a:pt x="5157" y="15232"/>
                    <a:pt x="5516" y="15345"/>
                    <a:pt x="5875" y="15456"/>
                  </a:cubicBezTo>
                  <a:cubicBezTo>
                    <a:pt x="6278" y="15569"/>
                    <a:pt x="6703" y="15680"/>
                    <a:pt x="7130" y="15749"/>
                  </a:cubicBezTo>
                  <a:cubicBezTo>
                    <a:pt x="8060" y="15947"/>
                    <a:pt x="8997" y="16042"/>
                    <a:pt x="9933" y="16042"/>
                  </a:cubicBezTo>
                  <a:cubicBezTo>
                    <a:pt x="10689" y="16042"/>
                    <a:pt x="11446" y="15980"/>
                    <a:pt x="12197" y="15860"/>
                  </a:cubicBezTo>
                  <a:cubicBezTo>
                    <a:pt x="12398" y="15838"/>
                    <a:pt x="12511" y="15591"/>
                    <a:pt x="12467" y="15390"/>
                  </a:cubicBezTo>
                  <a:cubicBezTo>
                    <a:pt x="12404" y="15185"/>
                    <a:pt x="12249" y="15073"/>
                    <a:pt x="12070" y="15073"/>
                  </a:cubicBezTo>
                  <a:cubicBezTo>
                    <a:pt x="12053" y="15073"/>
                    <a:pt x="12035" y="15074"/>
                    <a:pt x="12018" y="15076"/>
                  </a:cubicBezTo>
                  <a:cubicBezTo>
                    <a:pt x="11950" y="15098"/>
                    <a:pt x="11860" y="15098"/>
                    <a:pt x="11794" y="15098"/>
                  </a:cubicBezTo>
                  <a:cubicBezTo>
                    <a:pt x="11884" y="14963"/>
                    <a:pt x="11950" y="14807"/>
                    <a:pt x="12018" y="14649"/>
                  </a:cubicBezTo>
                  <a:cubicBezTo>
                    <a:pt x="12242" y="14246"/>
                    <a:pt x="12398" y="13797"/>
                    <a:pt x="12511" y="13349"/>
                  </a:cubicBezTo>
                  <a:cubicBezTo>
                    <a:pt x="12578" y="13125"/>
                    <a:pt x="12646" y="12879"/>
                    <a:pt x="12691" y="12655"/>
                  </a:cubicBezTo>
                  <a:cubicBezTo>
                    <a:pt x="12757" y="12655"/>
                    <a:pt x="12847" y="12631"/>
                    <a:pt x="12936" y="12631"/>
                  </a:cubicBezTo>
                  <a:cubicBezTo>
                    <a:pt x="13116" y="12610"/>
                    <a:pt x="13319" y="12631"/>
                    <a:pt x="13475" y="12452"/>
                  </a:cubicBezTo>
                  <a:cubicBezTo>
                    <a:pt x="13609" y="12273"/>
                    <a:pt x="13588" y="12027"/>
                    <a:pt x="13385" y="11892"/>
                  </a:cubicBezTo>
                  <a:cubicBezTo>
                    <a:pt x="13288" y="11820"/>
                    <a:pt x="13185" y="11799"/>
                    <a:pt x="13079" y="11799"/>
                  </a:cubicBezTo>
                  <a:cubicBezTo>
                    <a:pt x="12988" y="11799"/>
                    <a:pt x="12895" y="11814"/>
                    <a:pt x="12802" y="11824"/>
                  </a:cubicBezTo>
                  <a:cubicBezTo>
                    <a:pt x="12802" y="11623"/>
                    <a:pt x="12825" y="11399"/>
                    <a:pt x="12825" y="11196"/>
                  </a:cubicBezTo>
                  <a:lnTo>
                    <a:pt x="13295" y="11130"/>
                  </a:lnTo>
                  <a:cubicBezTo>
                    <a:pt x="13519" y="11107"/>
                    <a:pt x="13588" y="10861"/>
                    <a:pt x="13543" y="10682"/>
                  </a:cubicBezTo>
                  <a:cubicBezTo>
                    <a:pt x="13503" y="10500"/>
                    <a:pt x="13354" y="10409"/>
                    <a:pt x="13178" y="10409"/>
                  </a:cubicBezTo>
                  <a:cubicBezTo>
                    <a:pt x="13157" y="10409"/>
                    <a:pt x="13137" y="10410"/>
                    <a:pt x="13116" y="10412"/>
                  </a:cubicBezTo>
                  <a:cubicBezTo>
                    <a:pt x="13049" y="10412"/>
                    <a:pt x="13005" y="10434"/>
                    <a:pt x="12936" y="10434"/>
                  </a:cubicBezTo>
                  <a:cubicBezTo>
                    <a:pt x="13049" y="9785"/>
                    <a:pt x="13139" y="9134"/>
                    <a:pt x="13184" y="8506"/>
                  </a:cubicBezTo>
                  <a:cubicBezTo>
                    <a:pt x="13206" y="8170"/>
                    <a:pt x="13229" y="7833"/>
                    <a:pt x="13229" y="7498"/>
                  </a:cubicBezTo>
                  <a:cubicBezTo>
                    <a:pt x="13250" y="7318"/>
                    <a:pt x="13250" y="7094"/>
                    <a:pt x="13229" y="6892"/>
                  </a:cubicBezTo>
                  <a:cubicBezTo>
                    <a:pt x="13430" y="6870"/>
                    <a:pt x="13632" y="6825"/>
                    <a:pt x="13833" y="6735"/>
                  </a:cubicBezTo>
                  <a:cubicBezTo>
                    <a:pt x="13946" y="6691"/>
                    <a:pt x="14013" y="6533"/>
                    <a:pt x="13968" y="6398"/>
                  </a:cubicBezTo>
                  <a:cubicBezTo>
                    <a:pt x="13946" y="6287"/>
                    <a:pt x="13812" y="6197"/>
                    <a:pt x="13677" y="6197"/>
                  </a:cubicBezTo>
                  <a:cubicBezTo>
                    <a:pt x="13638" y="6190"/>
                    <a:pt x="13598" y="6188"/>
                    <a:pt x="13559" y="6188"/>
                  </a:cubicBezTo>
                  <a:cubicBezTo>
                    <a:pt x="13465" y="6188"/>
                    <a:pt x="13375" y="6204"/>
                    <a:pt x="13295" y="6219"/>
                  </a:cubicBezTo>
                  <a:cubicBezTo>
                    <a:pt x="13430" y="4897"/>
                    <a:pt x="13519" y="3507"/>
                    <a:pt x="12825" y="2318"/>
                  </a:cubicBezTo>
                  <a:cubicBezTo>
                    <a:pt x="12129" y="1197"/>
                    <a:pt x="10739" y="502"/>
                    <a:pt x="9417" y="233"/>
                  </a:cubicBezTo>
                  <a:cubicBezTo>
                    <a:pt x="9259" y="189"/>
                    <a:pt x="9080" y="165"/>
                    <a:pt x="8924" y="120"/>
                  </a:cubicBezTo>
                  <a:cubicBezTo>
                    <a:pt x="8314" y="45"/>
                    <a:pt x="7677" y="0"/>
                    <a:pt x="7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5"/>
            <p:cNvSpPr/>
            <p:nvPr/>
          </p:nvSpPr>
          <p:spPr>
            <a:xfrm>
              <a:off x="7734575" y="2686875"/>
              <a:ext cx="161975" cy="182975"/>
            </a:xfrm>
            <a:custGeom>
              <a:avLst/>
              <a:gdLst/>
              <a:ahLst/>
              <a:cxnLst/>
              <a:rect l="l" t="t" r="r" b="b"/>
              <a:pathLst>
                <a:path w="6479" h="7319" extrusionOk="0">
                  <a:moveTo>
                    <a:pt x="2015" y="0"/>
                  </a:moveTo>
                  <a:cubicBezTo>
                    <a:pt x="1338" y="0"/>
                    <a:pt x="657" y="50"/>
                    <a:pt x="0" y="165"/>
                  </a:cubicBezTo>
                  <a:cubicBezTo>
                    <a:pt x="1143" y="165"/>
                    <a:pt x="2377" y="255"/>
                    <a:pt x="3453" y="614"/>
                  </a:cubicBezTo>
                  <a:cubicBezTo>
                    <a:pt x="3923" y="793"/>
                    <a:pt x="4371" y="1062"/>
                    <a:pt x="4685" y="1466"/>
                  </a:cubicBezTo>
                  <a:cubicBezTo>
                    <a:pt x="4999" y="1869"/>
                    <a:pt x="5178" y="2341"/>
                    <a:pt x="5291" y="2834"/>
                  </a:cubicBezTo>
                  <a:cubicBezTo>
                    <a:pt x="5561" y="3955"/>
                    <a:pt x="5605" y="5143"/>
                    <a:pt x="5516" y="6309"/>
                  </a:cubicBezTo>
                  <a:lnTo>
                    <a:pt x="5381" y="7318"/>
                  </a:lnTo>
                  <a:cubicBezTo>
                    <a:pt x="5695" y="7318"/>
                    <a:pt x="6009" y="7295"/>
                    <a:pt x="6323" y="7250"/>
                  </a:cubicBezTo>
                  <a:cubicBezTo>
                    <a:pt x="6389" y="6780"/>
                    <a:pt x="6434" y="6287"/>
                    <a:pt x="6457" y="5794"/>
                  </a:cubicBezTo>
                  <a:cubicBezTo>
                    <a:pt x="6479" y="5143"/>
                    <a:pt x="6457" y="4493"/>
                    <a:pt x="6389" y="3842"/>
                  </a:cubicBezTo>
                  <a:cubicBezTo>
                    <a:pt x="6323" y="3238"/>
                    <a:pt x="6233" y="2655"/>
                    <a:pt x="6009" y="2072"/>
                  </a:cubicBezTo>
                  <a:cubicBezTo>
                    <a:pt x="5785" y="1534"/>
                    <a:pt x="5492" y="1017"/>
                    <a:pt x="5044" y="637"/>
                  </a:cubicBezTo>
                  <a:cubicBezTo>
                    <a:pt x="4843" y="479"/>
                    <a:pt x="4640" y="345"/>
                    <a:pt x="4395" y="233"/>
                  </a:cubicBezTo>
                  <a:cubicBezTo>
                    <a:pt x="4237" y="189"/>
                    <a:pt x="4057" y="165"/>
                    <a:pt x="3901" y="120"/>
                  </a:cubicBezTo>
                  <a:cubicBezTo>
                    <a:pt x="3291" y="45"/>
                    <a:pt x="2655" y="0"/>
                    <a:pt x="2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5"/>
            <p:cNvSpPr/>
            <p:nvPr/>
          </p:nvSpPr>
          <p:spPr>
            <a:xfrm>
              <a:off x="7667300" y="2899425"/>
              <a:ext cx="50750" cy="69050"/>
            </a:xfrm>
            <a:custGeom>
              <a:avLst/>
              <a:gdLst/>
              <a:ahLst/>
              <a:cxnLst/>
              <a:rect l="l" t="t" r="r" b="b"/>
              <a:pathLst>
                <a:path w="2030" h="2762" extrusionOk="0">
                  <a:moveTo>
                    <a:pt x="771" y="0"/>
                  </a:moveTo>
                  <a:cubicBezTo>
                    <a:pt x="407" y="0"/>
                    <a:pt x="84" y="287"/>
                    <a:pt x="45" y="811"/>
                  </a:cubicBezTo>
                  <a:cubicBezTo>
                    <a:pt x="1" y="1349"/>
                    <a:pt x="1" y="2022"/>
                    <a:pt x="359" y="2449"/>
                  </a:cubicBezTo>
                  <a:cubicBezTo>
                    <a:pt x="610" y="2669"/>
                    <a:pt x="832" y="2762"/>
                    <a:pt x="1021" y="2762"/>
                  </a:cubicBezTo>
                  <a:cubicBezTo>
                    <a:pt x="1795" y="2762"/>
                    <a:pt x="2030" y="1209"/>
                    <a:pt x="1525" y="452"/>
                  </a:cubicBezTo>
                  <a:cubicBezTo>
                    <a:pt x="1311" y="145"/>
                    <a:pt x="1030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2" name="Google Shape;2532;p65"/>
          <p:cNvGrpSpPr/>
          <p:nvPr/>
        </p:nvGrpSpPr>
        <p:grpSpPr>
          <a:xfrm>
            <a:off x="7275225" y="2686888"/>
            <a:ext cx="1022425" cy="1917300"/>
            <a:chOff x="7073200" y="575525"/>
            <a:chExt cx="1022425" cy="1917300"/>
          </a:xfrm>
        </p:grpSpPr>
        <p:sp>
          <p:nvSpPr>
            <p:cNvPr id="2533" name="Google Shape;2533;p65"/>
            <p:cNvSpPr/>
            <p:nvPr/>
          </p:nvSpPr>
          <p:spPr>
            <a:xfrm>
              <a:off x="7782275" y="995575"/>
              <a:ext cx="313350" cy="881300"/>
            </a:xfrm>
            <a:custGeom>
              <a:avLst/>
              <a:gdLst/>
              <a:ahLst/>
              <a:cxnLst/>
              <a:rect l="l" t="t" r="r" b="b"/>
              <a:pathLst>
                <a:path w="12534" h="35252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" y="2981"/>
                    <a:pt x="628" y="7713"/>
                    <a:pt x="1412" y="10784"/>
                  </a:cubicBezTo>
                  <a:cubicBezTo>
                    <a:pt x="919" y="12174"/>
                    <a:pt x="919" y="13743"/>
                    <a:pt x="1457" y="15089"/>
                  </a:cubicBezTo>
                  <a:cubicBezTo>
                    <a:pt x="1974" y="16389"/>
                    <a:pt x="2982" y="17489"/>
                    <a:pt x="4216" y="18161"/>
                  </a:cubicBezTo>
                  <a:cubicBezTo>
                    <a:pt x="4237" y="18206"/>
                    <a:pt x="4261" y="18228"/>
                    <a:pt x="4261" y="18272"/>
                  </a:cubicBezTo>
                  <a:cubicBezTo>
                    <a:pt x="4417" y="18520"/>
                    <a:pt x="4530" y="18789"/>
                    <a:pt x="4641" y="19058"/>
                  </a:cubicBezTo>
                  <a:cubicBezTo>
                    <a:pt x="4036" y="20314"/>
                    <a:pt x="3968" y="21770"/>
                    <a:pt x="4237" y="23139"/>
                  </a:cubicBezTo>
                  <a:cubicBezTo>
                    <a:pt x="4417" y="24080"/>
                    <a:pt x="4754" y="24977"/>
                    <a:pt x="5113" y="25851"/>
                  </a:cubicBezTo>
                  <a:cubicBezTo>
                    <a:pt x="5089" y="26681"/>
                    <a:pt x="4978" y="27510"/>
                    <a:pt x="4775" y="28317"/>
                  </a:cubicBezTo>
                  <a:cubicBezTo>
                    <a:pt x="4664" y="28340"/>
                    <a:pt x="4530" y="28362"/>
                    <a:pt x="4395" y="28407"/>
                  </a:cubicBezTo>
                  <a:cubicBezTo>
                    <a:pt x="3947" y="28520"/>
                    <a:pt x="3520" y="28765"/>
                    <a:pt x="3251" y="29147"/>
                  </a:cubicBezTo>
                  <a:cubicBezTo>
                    <a:pt x="3027" y="29461"/>
                    <a:pt x="2960" y="29841"/>
                    <a:pt x="2826" y="30200"/>
                  </a:cubicBezTo>
                  <a:cubicBezTo>
                    <a:pt x="2691" y="30604"/>
                    <a:pt x="2512" y="30986"/>
                    <a:pt x="2399" y="31389"/>
                  </a:cubicBezTo>
                  <a:cubicBezTo>
                    <a:pt x="2288" y="31815"/>
                    <a:pt x="2243" y="32241"/>
                    <a:pt x="2399" y="32622"/>
                  </a:cubicBezTo>
                  <a:cubicBezTo>
                    <a:pt x="2444" y="32711"/>
                    <a:pt x="2489" y="32780"/>
                    <a:pt x="2533" y="32846"/>
                  </a:cubicBezTo>
                  <a:cubicBezTo>
                    <a:pt x="2332" y="33497"/>
                    <a:pt x="2399" y="34236"/>
                    <a:pt x="2758" y="34819"/>
                  </a:cubicBezTo>
                  <a:cubicBezTo>
                    <a:pt x="2847" y="34977"/>
                    <a:pt x="2982" y="35133"/>
                    <a:pt x="3161" y="35201"/>
                  </a:cubicBezTo>
                  <a:cubicBezTo>
                    <a:pt x="3233" y="35237"/>
                    <a:pt x="3311" y="35251"/>
                    <a:pt x="3393" y="35251"/>
                  </a:cubicBezTo>
                  <a:cubicBezTo>
                    <a:pt x="3516" y="35251"/>
                    <a:pt x="3646" y="35219"/>
                    <a:pt x="3767" y="35178"/>
                  </a:cubicBezTo>
                  <a:cubicBezTo>
                    <a:pt x="3923" y="35088"/>
                    <a:pt x="4081" y="34998"/>
                    <a:pt x="4237" y="34864"/>
                  </a:cubicBezTo>
                  <a:cubicBezTo>
                    <a:pt x="4395" y="34932"/>
                    <a:pt x="4575" y="34977"/>
                    <a:pt x="4754" y="34977"/>
                  </a:cubicBezTo>
                  <a:cubicBezTo>
                    <a:pt x="4794" y="34980"/>
                    <a:pt x="4835" y="34982"/>
                    <a:pt x="4875" y="34982"/>
                  </a:cubicBezTo>
                  <a:cubicBezTo>
                    <a:pt x="5102" y="34982"/>
                    <a:pt x="5322" y="34926"/>
                    <a:pt x="5493" y="34774"/>
                  </a:cubicBezTo>
                  <a:cubicBezTo>
                    <a:pt x="5627" y="34684"/>
                    <a:pt x="5696" y="34550"/>
                    <a:pt x="5785" y="34439"/>
                  </a:cubicBezTo>
                  <a:cubicBezTo>
                    <a:pt x="5986" y="34505"/>
                    <a:pt x="6210" y="34573"/>
                    <a:pt x="6435" y="34595"/>
                  </a:cubicBezTo>
                  <a:cubicBezTo>
                    <a:pt x="6704" y="34595"/>
                    <a:pt x="6973" y="34550"/>
                    <a:pt x="7175" y="34394"/>
                  </a:cubicBezTo>
                  <a:cubicBezTo>
                    <a:pt x="7310" y="34281"/>
                    <a:pt x="7400" y="34146"/>
                    <a:pt x="7489" y="34012"/>
                  </a:cubicBezTo>
                  <a:cubicBezTo>
                    <a:pt x="7511" y="33967"/>
                    <a:pt x="7511" y="33945"/>
                    <a:pt x="7534" y="33922"/>
                  </a:cubicBezTo>
                  <a:cubicBezTo>
                    <a:pt x="7825" y="33901"/>
                    <a:pt x="8094" y="33856"/>
                    <a:pt x="8341" y="33766"/>
                  </a:cubicBezTo>
                  <a:cubicBezTo>
                    <a:pt x="8745" y="33632"/>
                    <a:pt x="9125" y="33407"/>
                    <a:pt x="9328" y="33049"/>
                  </a:cubicBezTo>
                  <a:cubicBezTo>
                    <a:pt x="9552" y="32711"/>
                    <a:pt x="9574" y="32286"/>
                    <a:pt x="9574" y="31883"/>
                  </a:cubicBezTo>
                  <a:cubicBezTo>
                    <a:pt x="9597" y="30828"/>
                    <a:pt x="9574" y="29775"/>
                    <a:pt x="9529" y="28720"/>
                  </a:cubicBezTo>
                  <a:cubicBezTo>
                    <a:pt x="10359" y="27264"/>
                    <a:pt x="11121" y="25716"/>
                    <a:pt x="11615" y="24080"/>
                  </a:cubicBezTo>
                  <a:cubicBezTo>
                    <a:pt x="12174" y="22218"/>
                    <a:pt x="12399" y="20179"/>
                    <a:pt x="12063" y="18272"/>
                  </a:cubicBezTo>
                  <a:lnTo>
                    <a:pt x="12108" y="18228"/>
                  </a:lnTo>
                  <a:cubicBezTo>
                    <a:pt x="12332" y="17982"/>
                    <a:pt x="12533" y="17645"/>
                    <a:pt x="12443" y="17309"/>
                  </a:cubicBezTo>
                  <a:cubicBezTo>
                    <a:pt x="12399" y="17130"/>
                    <a:pt x="12243" y="16972"/>
                    <a:pt x="12108" y="16837"/>
                  </a:cubicBezTo>
                  <a:cubicBezTo>
                    <a:pt x="12063" y="16771"/>
                    <a:pt x="12018" y="16726"/>
                    <a:pt x="11950" y="16681"/>
                  </a:cubicBezTo>
                  <a:cubicBezTo>
                    <a:pt x="11973" y="16323"/>
                    <a:pt x="11973" y="15964"/>
                    <a:pt x="11973" y="15605"/>
                  </a:cubicBezTo>
                  <a:cubicBezTo>
                    <a:pt x="11905" y="13363"/>
                    <a:pt x="11211" y="11166"/>
                    <a:pt x="9977" y="9304"/>
                  </a:cubicBezTo>
                  <a:cubicBezTo>
                    <a:pt x="9977" y="8273"/>
                    <a:pt x="9887" y="7265"/>
                    <a:pt x="9687" y="6255"/>
                  </a:cubicBezTo>
                  <a:cubicBezTo>
                    <a:pt x="9529" y="5471"/>
                    <a:pt x="9304" y="4685"/>
                    <a:pt x="8766" y="4081"/>
                  </a:cubicBezTo>
                  <a:cubicBezTo>
                    <a:pt x="7803" y="2960"/>
                    <a:pt x="4820" y="1143"/>
                    <a:pt x="1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5"/>
            <p:cNvSpPr/>
            <p:nvPr/>
          </p:nvSpPr>
          <p:spPr>
            <a:xfrm>
              <a:off x="7832150" y="1655275"/>
              <a:ext cx="223700" cy="227600"/>
            </a:xfrm>
            <a:custGeom>
              <a:avLst/>
              <a:gdLst/>
              <a:ahLst/>
              <a:cxnLst/>
              <a:rect l="l" t="t" r="r" b="b"/>
              <a:pathLst>
                <a:path w="8948" h="9104" extrusionOk="0">
                  <a:moveTo>
                    <a:pt x="7064" y="4194"/>
                  </a:moveTo>
                  <a:cubicBezTo>
                    <a:pt x="7085" y="4957"/>
                    <a:pt x="6996" y="5740"/>
                    <a:pt x="6771" y="6481"/>
                  </a:cubicBezTo>
                  <a:cubicBezTo>
                    <a:pt x="5611" y="6889"/>
                    <a:pt x="4412" y="7092"/>
                    <a:pt x="3244" y="7092"/>
                  </a:cubicBezTo>
                  <a:cubicBezTo>
                    <a:pt x="3127" y="7092"/>
                    <a:pt x="3010" y="7090"/>
                    <a:pt x="2893" y="7086"/>
                  </a:cubicBezTo>
                  <a:cubicBezTo>
                    <a:pt x="2780" y="7064"/>
                    <a:pt x="2669" y="7064"/>
                    <a:pt x="2556" y="7064"/>
                  </a:cubicBezTo>
                  <a:cubicBezTo>
                    <a:pt x="2580" y="6302"/>
                    <a:pt x="2669" y="5561"/>
                    <a:pt x="2780" y="4799"/>
                  </a:cubicBezTo>
                  <a:cubicBezTo>
                    <a:pt x="2825" y="4619"/>
                    <a:pt x="2849" y="4440"/>
                    <a:pt x="2893" y="4261"/>
                  </a:cubicBezTo>
                  <a:cubicBezTo>
                    <a:pt x="3514" y="4393"/>
                    <a:pt x="4150" y="4457"/>
                    <a:pt x="4786" y="4457"/>
                  </a:cubicBezTo>
                  <a:cubicBezTo>
                    <a:pt x="5551" y="4457"/>
                    <a:pt x="6317" y="4366"/>
                    <a:pt x="7064" y="4194"/>
                  </a:cubicBezTo>
                  <a:close/>
                  <a:moveTo>
                    <a:pt x="2825" y="1"/>
                  </a:moveTo>
                  <a:cubicBezTo>
                    <a:pt x="2780" y="584"/>
                    <a:pt x="2691" y="1145"/>
                    <a:pt x="2580" y="1705"/>
                  </a:cubicBezTo>
                  <a:cubicBezTo>
                    <a:pt x="2490" y="1728"/>
                    <a:pt x="2422" y="1750"/>
                    <a:pt x="2332" y="1773"/>
                  </a:cubicBezTo>
                  <a:cubicBezTo>
                    <a:pt x="2311" y="1794"/>
                    <a:pt x="2266" y="1794"/>
                    <a:pt x="2221" y="1818"/>
                  </a:cubicBezTo>
                  <a:cubicBezTo>
                    <a:pt x="1704" y="1974"/>
                    <a:pt x="1301" y="2266"/>
                    <a:pt x="1055" y="2625"/>
                  </a:cubicBezTo>
                  <a:cubicBezTo>
                    <a:pt x="852" y="2894"/>
                    <a:pt x="763" y="3208"/>
                    <a:pt x="673" y="3522"/>
                  </a:cubicBezTo>
                  <a:cubicBezTo>
                    <a:pt x="651" y="3588"/>
                    <a:pt x="607" y="3678"/>
                    <a:pt x="583" y="3746"/>
                  </a:cubicBezTo>
                  <a:cubicBezTo>
                    <a:pt x="538" y="3925"/>
                    <a:pt x="472" y="4081"/>
                    <a:pt x="404" y="4239"/>
                  </a:cubicBezTo>
                  <a:cubicBezTo>
                    <a:pt x="314" y="4463"/>
                    <a:pt x="224" y="4709"/>
                    <a:pt x="158" y="4957"/>
                  </a:cubicBezTo>
                  <a:cubicBezTo>
                    <a:pt x="0" y="5471"/>
                    <a:pt x="0" y="5943"/>
                    <a:pt x="158" y="6323"/>
                  </a:cubicBezTo>
                  <a:cubicBezTo>
                    <a:pt x="203" y="6392"/>
                    <a:pt x="224" y="6458"/>
                    <a:pt x="248" y="6503"/>
                  </a:cubicBezTo>
                  <a:cubicBezTo>
                    <a:pt x="68" y="7199"/>
                    <a:pt x="180" y="7938"/>
                    <a:pt x="538" y="8544"/>
                  </a:cubicBezTo>
                  <a:cubicBezTo>
                    <a:pt x="628" y="8723"/>
                    <a:pt x="786" y="8947"/>
                    <a:pt x="1076" y="9059"/>
                  </a:cubicBezTo>
                  <a:cubicBezTo>
                    <a:pt x="1166" y="9082"/>
                    <a:pt x="1279" y="9104"/>
                    <a:pt x="1390" y="9104"/>
                  </a:cubicBezTo>
                  <a:cubicBezTo>
                    <a:pt x="1548" y="9104"/>
                    <a:pt x="1704" y="9059"/>
                    <a:pt x="1862" y="9014"/>
                  </a:cubicBezTo>
                  <a:cubicBezTo>
                    <a:pt x="2018" y="8947"/>
                    <a:pt x="2153" y="8858"/>
                    <a:pt x="2287" y="8745"/>
                  </a:cubicBezTo>
                  <a:cubicBezTo>
                    <a:pt x="2422" y="8790"/>
                    <a:pt x="2580" y="8813"/>
                    <a:pt x="2736" y="8834"/>
                  </a:cubicBezTo>
                  <a:lnTo>
                    <a:pt x="2849" y="8834"/>
                  </a:lnTo>
                  <a:cubicBezTo>
                    <a:pt x="3162" y="8834"/>
                    <a:pt x="3453" y="8745"/>
                    <a:pt x="3677" y="8589"/>
                  </a:cubicBezTo>
                  <a:cubicBezTo>
                    <a:pt x="3767" y="8499"/>
                    <a:pt x="3835" y="8431"/>
                    <a:pt x="3901" y="8341"/>
                  </a:cubicBezTo>
                  <a:cubicBezTo>
                    <a:pt x="4059" y="8386"/>
                    <a:pt x="4239" y="8431"/>
                    <a:pt x="4418" y="8431"/>
                  </a:cubicBezTo>
                  <a:cubicBezTo>
                    <a:pt x="4463" y="8454"/>
                    <a:pt x="4484" y="8454"/>
                    <a:pt x="4529" y="8454"/>
                  </a:cubicBezTo>
                  <a:cubicBezTo>
                    <a:pt x="4843" y="8454"/>
                    <a:pt x="5136" y="8365"/>
                    <a:pt x="5336" y="8185"/>
                  </a:cubicBezTo>
                  <a:cubicBezTo>
                    <a:pt x="5494" y="8051"/>
                    <a:pt x="5605" y="7893"/>
                    <a:pt x="5695" y="7758"/>
                  </a:cubicBezTo>
                  <a:cubicBezTo>
                    <a:pt x="5988" y="7713"/>
                    <a:pt x="6212" y="7669"/>
                    <a:pt x="6436" y="7602"/>
                  </a:cubicBezTo>
                  <a:cubicBezTo>
                    <a:pt x="6929" y="7444"/>
                    <a:pt x="7333" y="7154"/>
                    <a:pt x="7557" y="6772"/>
                  </a:cubicBezTo>
                  <a:cubicBezTo>
                    <a:pt x="7803" y="6392"/>
                    <a:pt x="7826" y="5943"/>
                    <a:pt x="7848" y="5471"/>
                  </a:cubicBezTo>
                  <a:cubicBezTo>
                    <a:pt x="7871" y="4463"/>
                    <a:pt x="7848" y="3409"/>
                    <a:pt x="7803" y="2377"/>
                  </a:cubicBezTo>
                  <a:cubicBezTo>
                    <a:pt x="8251" y="1593"/>
                    <a:pt x="8633" y="853"/>
                    <a:pt x="8947" y="135"/>
                  </a:cubicBezTo>
                  <a:lnTo>
                    <a:pt x="8947" y="135"/>
                  </a:lnTo>
                  <a:cubicBezTo>
                    <a:pt x="8857" y="159"/>
                    <a:pt x="8744" y="180"/>
                    <a:pt x="8633" y="203"/>
                  </a:cubicBezTo>
                  <a:cubicBezTo>
                    <a:pt x="7811" y="373"/>
                    <a:pt x="6975" y="458"/>
                    <a:pt x="6142" y="458"/>
                  </a:cubicBezTo>
                  <a:cubicBezTo>
                    <a:pt x="5112" y="458"/>
                    <a:pt x="4086" y="329"/>
                    <a:pt x="3094" y="69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5"/>
            <p:cNvSpPr/>
            <p:nvPr/>
          </p:nvSpPr>
          <p:spPr>
            <a:xfrm>
              <a:off x="7769375" y="987725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683" y="0"/>
                  </a:moveTo>
                  <a:lnTo>
                    <a:pt x="1593" y="225"/>
                  </a:lnTo>
                  <a:cubicBezTo>
                    <a:pt x="0" y="3767"/>
                    <a:pt x="1211" y="9372"/>
                    <a:pt x="1659" y="11098"/>
                  </a:cubicBezTo>
                  <a:cubicBezTo>
                    <a:pt x="1166" y="12533"/>
                    <a:pt x="1189" y="14125"/>
                    <a:pt x="1727" y="15492"/>
                  </a:cubicBezTo>
                  <a:lnTo>
                    <a:pt x="1996" y="16099"/>
                  </a:lnTo>
                  <a:cubicBezTo>
                    <a:pt x="2108" y="16278"/>
                    <a:pt x="2197" y="16434"/>
                    <a:pt x="2310" y="16613"/>
                  </a:cubicBezTo>
                  <a:cubicBezTo>
                    <a:pt x="2377" y="16703"/>
                    <a:pt x="2466" y="16816"/>
                    <a:pt x="2535" y="16927"/>
                  </a:cubicBezTo>
                  <a:cubicBezTo>
                    <a:pt x="2669" y="17107"/>
                    <a:pt x="2825" y="17264"/>
                    <a:pt x="2983" y="17444"/>
                  </a:cubicBezTo>
                  <a:cubicBezTo>
                    <a:pt x="3139" y="17600"/>
                    <a:pt x="3297" y="17779"/>
                    <a:pt x="3476" y="17937"/>
                  </a:cubicBezTo>
                  <a:cubicBezTo>
                    <a:pt x="3656" y="17914"/>
                    <a:pt x="3812" y="17892"/>
                    <a:pt x="3991" y="17869"/>
                  </a:cubicBezTo>
                  <a:cubicBezTo>
                    <a:pt x="6457" y="17600"/>
                    <a:pt x="8924" y="16861"/>
                    <a:pt x="11166" y="15785"/>
                  </a:cubicBezTo>
                  <a:cubicBezTo>
                    <a:pt x="11682" y="15537"/>
                    <a:pt x="12197" y="15268"/>
                    <a:pt x="12690" y="14977"/>
                  </a:cubicBezTo>
                  <a:cubicBezTo>
                    <a:pt x="12669" y="14753"/>
                    <a:pt x="12646" y="14529"/>
                    <a:pt x="12601" y="14305"/>
                  </a:cubicBezTo>
                  <a:cubicBezTo>
                    <a:pt x="12579" y="14147"/>
                    <a:pt x="12556" y="13991"/>
                    <a:pt x="12511" y="13856"/>
                  </a:cubicBezTo>
                  <a:cubicBezTo>
                    <a:pt x="12489" y="13677"/>
                    <a:pt x="12445" y="13498"/>
                    <a:pt x="12400" y="13318"/>
                  </a:cubicBezTo>
                  <a:cubicBezTo>
                    <a:pt x="12355" y="13184"/>
                    <a:pt x="12332" y="13026"/>
                    <a:pt x="12287" y="12870"/>
                  </a:cubicBezTo>
                  <a:cubicBezTo>
                    <a:pt x="12063" y="12152"/>
                    <a:pt x="11794" y="11457"/>
                    <a:pt x="11480" y="10784"/>
                  </a:cubicBezTo>
                  <a:cubicBezTo>
                    <a:pt x="11255" y="10359"/>
                    <a:pt x="11010" y="9932"/>
                    <a:pt x="10741" y="9528"/>
                  </a:cubicBezTo>
                  <a:cubicBezTo>
                    <a:pt x="10762" y="9148"/>
                    <a:pt x="10741" y="8745"/>
                    <a:pt x="10717" y="8341"/>
                  </a:cubicBezTo>
                  <a:cubicBezTo>
                    <a:pt x="10672" y="7735"/>
                    <a:pt x="10583" y="7107"/>
                    <a:pt x="10472" y="6502"/>
                  </a:cubicBezTo>
                  <a:cubicBezTo>
                    <a:pt x="10337" y="5806"/>
                    <a:pt x="10113" y="4910"/>
                    <a:pt x="9485" y="4215"/>
                  </a:cubicBezTo>
                  <a:cubicBezTo>
                    <a:pt x="8499" y="3071"/>
                    <a:pt x="5494" y="1233"/>
                    <a:pt x="1928" y="67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5"/>
            <p:cNvSpPr/>
            <p:nvPr/>
          </p:nvSpPr>
          <p:spPr>
            <a:xfrm>
              <a:off x="7832725" y="1334125"/>
              <a:ext cx="251675" cy="89700"/>
            </a:xfrm>
            <a:custGeom>
              <a:avLst/>
              <a:gdLst/>
              <a:ahLst/>
              <a:cxnLst/>
              <a:rect l="l" t="t" r="r" b="b"/>
              <a:pathLst>
                <a:path w="10067" h="3588" extrusionOk="0">
                  <a:moveTo>
                    <a:pt x="9977" y="0"/>
                  </a:moveTo>
                  <a:lnTo>
                    <a:pt x="9103" y="470"/>
                  </a:lnTo>
                  <a:cubicBezTo>
                    <a:pt x="8228" y="919"/>
                    <a:pt x="7331" y="1301"/>
                    <a:pt x="6413" y="1660"/>
                  </a:cubicBezTo>
                  <a:cubicBezTo>
                    <a:pt x="4574" y="2332"/>
                    <a:pt x="2668" y="2802"/>
                    <a:pt x="718" y="3005"/>
                  </a:cubicBezTo>
                  <a:cubicBezTo>
                    <a:pt x="471" y="3026"/>
                    <a:pt x="246" y="3050"/>
                    <a:pt x="1" y="3071"/>
                  </a:cubicBezTo>
                  <a:cubicBezTo>
                    <a:pt x="135" y="3251"/>
                    <a:pt x="291" y="3408"/>
                    <a:pt x="449" y="3588"/>
                  </a:cubicBezTo>
                  <a:cubicBezTo>
                    <a:pt x="1412" y="3498"/>
                    <a:pt x="2399" y="3340"/>
                    <a:pt x="3364" y="3139"/>
                  </a:cubicBezTo>
                  <a:cubicBezTo>
                    <a:pt x="5313" y="2691"/>
                    <a:pt x="7197" y="2018"/>
                    <a:pt x="8990" y="1053"/>
                  </a:cubicBezTo>
                  <a:cubicBezTo>
                    <a:pt x="9349" y="874"/>
                    <a:pt x="9708" y="673"/>
                    <a:pt x="10067" y="449"/>
                  </a:cubicBezTo>
                  <a:cubicBezTo>
                    <a:pt x="10045" y="291"/>
                    <a:pt x="10022" y="135"/>
                    <a:pt x="9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5"/>
            <p:cNvSpPr/>
            <p:nvPr/>
          </p:nvSpPr>
          <p:spPr>
            <a:xfrm>
              <a:off x="7819275" y="1309450"/>
              <a:ext cx="260100" cy="93625"/>
            </a:xfrm>
            <a:custGeom>
              <a:avLst/>
              <a:gdLst/>
              <a:ahLst/>
              <a:cxnLst/>
              <a:rect l="l" t="t" r="r" b="b"/>
              <a:pathLst>
                <a:path w="10404" h="3745" extrusionOk="0">
                  <a:moveTo>
                    <a:pt x="10291" y="1"/>
                  </a:moveTo>
                  <a:cubicBezTo>
                    <a:pt x="10090" y="112"/>
                    <a:pt x="9887" y="202"/>
                    <a:pt x="9686" y="315"/>
                  </a:cubicBezTo>
                  <a:cubicBezTo>
                    <a:pt x="8676" y="808"/>
                    <a:pt x="7645" y="1233"/>
                    <a:pt x="6592" y="1615"/>
                  </a:cubicBezTo>
                  <a:cubicBezTo>
                    <a:pt x="4485" y="2378"/>
                    <a:pt x="2287" y="2916"/>
                    <a:pt x="67" y="3206"/>
                  </a:cubicBezTo>
                  <a:cubicBezTo>
                    <a:pt x="45" y="3206"/>
                    <a:pt x="22" y="3230"/>
                    <a:pt x="0" y="3230"/>
                  </a:cubicBezTo>
                  <a:cubicBezTo>
                    <a:pt x="112" y="3409"/>
                    <a:pt x="201" y="3565"/>
                    <a:pt x="314" y="3744"/>
                  </a:cubicBezTo>
                  <a:cubicBezTo>
                    <a:pt x="1256" y="3610"/>
                    <a:pt x="2174" y="3454"/>
                    <a:pt x="3095" y="3230"/>
                  </a:cubicBezTo>
                  <a:cubicBezTo>
                    <a:pt x="5337" y="2713"/>
                    <a:pt x="7511" y="1929"/>
                    <a:pt x="9552" y="898"/>
                  </a:cubicBezTo>
                  <a:cubicBezTo>
                    <a:pt x="9842" y="763"/>
                    <a:pt x="10135" y="605"/>
                    <a:pt x="10404" y="449"/>
                  </a:cubicBezTo>
                  <a:cubicBezTo>
                    <a:pt x="10359" y="315"/>
                    <a:pt x="10336" y="157"/>
                    <a:pt x="10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5"/>
            <p:cNvSpPr/>
            <p:nvPr/>
          </p:nvSpPr>
          <p:spPr>
            <a:xfrm>
              <a:off x="7098975" y="1029750"/>
              <a:ext cx="304425" cy="847125"/>
            </a:xfrm>
            <a:custGeom>
              <a:avLst/>
              <a:gdLst/>
              <a:ahLst/>
              <a:cxnLst/>
              <a:rect l="l" t="t" r="r" b="b"/>
              <a:pathLst>
                <a:path w="12177" h="33885" extrusionOk="0">
                  <a:moveTo>
                    <a:pt x="10741" y="0"/>
                  </a:moveTo>
                  <a:cubicBezTo>
                    <a:pt x="8948" y="382"/>
                    <a:pt x="7220" y="987"/>
                    <a:pt x="5561" y="1772"/>
                  </a:cubicBezTo>
                  <a:cubicBezTo>
                    <a:pt x="5046" y="2018"/>
                    <a:pt x="4530" y="2287"/>
                    <a:pt x="4126" y="2714"/>
                  </a:cubicBezTo>
                  <a:cubicBezTo>
                    <a:pt x="3567" y="3297"/>
                    <a:pt x="3319" y="4104"/>
                    <a:pt x="3140" y="4888"/>
                  </a:cubicBezTo>
                  <a:cubicBezTo>
                    <a:pt x="2939" y="5898"/>
                    <a:pt x="2804" y="6906"/>
                    <a:pt x="2781" y="7937"/>
                  </a:cubicBezTo>
                  <a:cubicBezTo>
                    <a:pt x="1301" y="10089"/>
                    <a:pt x="517" y="12714"/>
                    <a:pt x="607" y="15314"/>
                  </a:cubicBezTo>
                  <a:lnTo>
                    <a:pt x="472" y="15449"/>
                  </a:lnTo>
                  <a:lnTo>
                    <a:pt x="449" y="15470"/>
                  </a:lnTo>
                  <a:cubicBezTo>
                    <a:pt x="315" y="15605"/>
                    <a:pt x="159" y="15763"/>
                    <a:pt x="114" y="15942"/>
                  </a:cubicBezTo>
                  <a:cubicBezTo>
                    <a:pt x="1" y="16278"/>
                    <a:pt x="203" y="16615"/>
                    <a:pt x="428" y="16861"/>
                  </a:cubicBezTo>
                  <a:cubicBezTo>
                    <a:pt x="428" y="16884"/>
                    <a:pt x="449" y="16884"/>
                    <a:pt x="449" y="16905"/>
                  </a:cubicBezTo>
                  <a:cubicBezTo>
                    <a:pt x="90" y="18812"/>
                    <a:pt x="248" y="20851"/>
                    <a:pt x="763" y="22713"/>
                  </a:cubicBezTo>
                  <a:cubicBezTo>
                    <a:pt x="1211" y="24349"/>
                    <a:pt x="1929" y="25897"/>
                    <a:pt x="2736" y="27353"/>
                  </a:cubicBezTo>
                  <a:cubicBezTo>
                    <a:pt x="2646" y="28408"/>
                    <a:pt x="2602" y="29461"/>
                    <a:pt x="2602" y="30516"/>
                  </a:cubicBezTo>
                  <a:cubicBezTo>
                    <a:pt x="2602" y="30919"/>
                    <a:pt x="2602" y="31344"/>
                    <a:pt x="2804" y="31682"/>
                  </a:cubicBezTo>
                  <a:cubicBezTo>
                    <a:pt x="3005" y="32040"/>
                    <a:pt x="3387" y="32265"/>
                    <a:pt x="3767" y="32399"/>
                  </a:cubicBezTo>
                  <a:cubicBezTo>
                    <a:pt x="4036" y="32489"/>
                    <a:pt x="4306" y="32534"/>
                    <a:pt x="4575" y="32555"/>
                  </a:cubicBezTo>
                  <a:cubicBezTo>
                    <a:pt x="4598" y="32578"/>
                    <a:pt x="4619" y="32600"/>
                    <a:pt x="4643" y="32645"/>
                  </a:cubicBezTo>
                  <a:cubicBezTo>
                    <a:pt x="4709" y="32779"/>
                    <a:pt x="4799" y="32914"/>
                    <a:pt x="4933" y="33027"/>
                  </a:cubicBezTo>
                  <a:cubicBezTo>
                    <a:pt x="5136" y="33183"/>
                    <a:pt x="5405" y="33228"/>
                    <a:pt x="5674" y="33228"/>
                  </a:cubicBezTo>
                  <a:cubicBezTo>
                    <a:pt x="5898" y="33206"/>
                    <a:pt x="6122" y="33138"/>
                    <a:pt x="6323" y="33072"/>
                  </a:cubicBezTo>
                  <a:cubicBezTo>
                    <a:pt x="6392" y="33183"/>
                    <a:pt x="6481" y="33317"/>
                    <a:pt x="6592" y="33407"/>
                  </a:cubicBezTo>
                  <a:cubicBezTo>
                    <a:pt x="6765" y="33559"/>
                    <a:pt x="7000" y="33615"/>
                    <a:pt x="7219" y="33615"/>
                  </a:cubicBezTo>
                  <a:cubicBezTo>
                    <a:pt x="7258" y="33615"/>
                    <a:pt x="7296" y="33613"/>
                    <a:pt x="7333" y="33610"/>
                  </a:cubicBezTo>
                  <a:cubicBezTo>
                    <a:pt x="7513" y="33610"/>
                    <a:pt x="7692" y="33565"/>
                    <a:pt x="7871" y="33497"/>
                  </a:cubicBezTo>
                  <a:cubicBezTo>
                    <a:pt x="8006" y="33631"/>
                    <a:pt x="8162" y="33721"/>
                    <a:pt x="8341" y="33811"/>
                  </a:cubicBezTo>
                  <a:cubicBezTo>
                    <a:pt x="8449" y="33852"/>
                    <a:pt x="8573" y="33884"/>
                    <a:pt x="8694" y="33884"/>
                  </a:cubicBezTo>
                  <a:cubicBezTo>
                    <a:pt x="8774" y="33884"/>
                    <a:pt x="8853" y="33870"/>
                    <a:pt x="8924" y="33834"/>
                  </a:cubicBezTo>
                  <a:cubicBezTo>
                    <a:pt x="9104" y="33766"/>
                    <a:pt x="9238" y="33610"/>
                    <a:pt x="9351" y="33452"/>
                  </a:cubicBezTo>
                  <a:cubicBezTo>
                    <a:pt x="9710" y="32869"/>
                    <a:pt x="9800" y="32130"/>
                    <a:pt x="9620" y="31479"/>
                  </a:cubicBezTo>
                  <a:cubicBezTo>
                    <a:pt x="9665" y="31413"/>
                    <a:pt x="9710" y="31344"/>
                    <a:pt x="9755" y="31255"/>
                  </a:cubicBezTo>
                  <a:cubicBezTo>
                    <a:pt x="9911" y="30874"/>
                    <a:pt x="9889" y="30448"/>
                    <a:pt x="9776" y="30022"/>
                  </a:cubicBezTo>
                  <a:cubicBezTo>
                    <a:pt x="9687" y="29619"/>
                    <a:pt x="9507" y="29237"/>
                    <a:pt x="9373" y="28833"/>
                  </a:cubicBezTo>
                  <a:cubicBezTo>
                    <a:pt x="9283" y="28474"/>
                    <a:pt x="9193" y="28094"/>
                    <a:pt x="8992" y="27780"/>
                  </a:cubicBezTo>
                  <a:cubicBezTo>
                    <a:pt x="8745" y="27398"/>
                    <a:pt x="8320" y="27153"/>
                    <a:pt x="7871" y="27040"/>
                  </a:cubicBezTo>
                  <a:cubicBezTo>
                    <a:pt x="7737" y="26995"/>
                    <a:pt x="7602" y="26973"/>
                    <a:pt x="7489" y="26950"/>
                  </a:cubicBezTo>
                  <a:cubicBezTo>
                    <a:pt x="7310" y="26143"/>
                    <a:pt x="7220" y="25314"/>
                    <a:pt x="7199" y="24484"/>
                  </a:cubicBezTo>
                  <a:cubicBezTo>
                    <a:pt x="7602" y="23610"/>
                    <a:pt x="7961" y="22713"/>
                    <a:pt x="8162" y="21772"/>
                  </a:cubicBezTo>
                  <a:cubicBezTo>
                    <a:pt x="8454" y="20403"/>
                    <a:pt x="8431" y="18947"/>
                    <a:pt x="7871" y="17691"/>
                  </a:cubicBezTo>
                  <a:cubicBezTo>
                    <a:pt x="7983" y="17377"/>
                    <a:pt x="8140" y="17085"/>
                    <a:pt x="8320" y="16794"/>
                  </a:cubicBezTo>
                  <a:lnTo>
                    <a:pt x="8790" y="16525"/>
                  </a:lnTo>
                  <a:cubicBezTo>
                    <a:pt x="9821" y="15829"/>
                    <a:pt x="10673" y="14843"/>
                    <a:pt x="11145" y="13722"/>
                  </a:cubicBezTo>
                  <a:cubicBezTo>
                    <a:pt x="11728" y="12376"/>
                    <a:pt x="11773" y="10807"/>
                    <a:pt x="11301" y="9417"/>
                  </a:cubicBezTo>
                  <a:cubicBezTo>
                    <a:pt x="12176" y="6346"/>
                    <a:pt x="11997" y="2960"/>
                    <a:pt x="10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5"/>
            <p:cNvSpPr/>
            <p:nvPr/>
          </p:nvSpPr>
          <p:spPr>
            <a:xfrm>
              <a:off x="7134850" y="1660350"/>
              <a:ext cx="218625" cy="222525"/>
            </a:xfrm>
            <a:custGeom>
              <a:avLst/>
              <a:gdLst/>
              <a:ahLst/>
              <a:cxnLst/>
              <a:rect l="l" t="t" r="r" b="b"/>
              <a:pathLst>
                <a:path w="8745" h="8901" extrusionOk="0">
                  <a:moveTo>
                    <a:pt x="1593" y="3991"/>
                  </a:moveTo>
                  <a:cubicBezTo>
                    <a:pt x="2370" y="4185"/>
                    <a:pt x="3168" y="4282"/>
                    <a:pt x="3972" y="4282"/>
                  </a:cubicBezTo>
                  <a:cubicBezTo>
                    <a:pt x="4561" y="4282"/>
                    <a:pt x="5153" y="4230"/>
                    <a:pt x="5740" y="4126"/>
                  </a:cubicBezTo>
                  <a:cubicBezTo>
                    <a:pt x="5830" y="5023"/>
                    <a:pt x="5875" y="5941"/>
                    <a:pt x="5830" y="6838"/>
                  </a:cubicBezTo>
                  <a:cubicBezTo>
                    <a:pt x="5616" y="6852"/>
                    <a:pt x="5401" y="6859"/>
                    <a:pt x="5186" y="6859"/>
                  </a:cubicBezTo>
                  <a:cubicBezTo>
                    <a:pt x="4007" y="6859"/>
                    <a:pt x="2824" y="6651"/>
                    <a:pt x="1705" y="6233"/>
                  </a:cubicBezTo>
                  <a:cubicBezTo>
                    <a:pt x="1525" y="5516"/>
                    <a:pt x="1504" y="4754"/>
                    <a:pt x="1593" y="3991"/>
                  </a:cubicBezTo>
                  <a:close/>
                  <a:moveTo>
                    <a:pt x="6078" y="0"/>
                  </a:moveTo>
                  <a:cubicBezTo>
                    <a:pt x="4958" y="162"/>
                    <a:pt x="3831" y="241"/>
                    <a:pt x="2704" y="241"/>
                  </a:cubicBezTo>
                  <a:cubicBezTo>
                    <a:pt x="1801" y="241"/>
                    <a:pt x="899" y="190"/>
                    <a:pt x="1" y="90"/>
                  </a:cubicBezTo>
                  <a:lnTo>
                    <a:pt x="1" y="90"/>
                  </a:lnTo>
                  <a:cubicBezTo>
                    <a:pt x="293" y="763"/>
                    <a:pt x="628" y="1457"/>
                    <a:pt x="1032" y="2174"/>
                  </a:cubicBezTo>
                  <a:cubicBezTo>
                    <a:pt x="966" y="3206"/>
                    <a:pt x="921" y="4260"/>
                    <a:pt x="897" y="5268"/>
                  </a:cubicBezTo>
                  <a:cubicBezTo>
                    <a:pt x="897" y="5740"/>
                    <a:pt x="921" y="6189"/>
                    <a:pt x="1145" y="6569"/>
                  </a:cubicBezTo>
                  <a:cubicBezTo>
                    <a:pt x="1346" y="6951"/>
                    <a:pt x="1749" y="7241"/>
                    <a:pt x="2266" y="7399"/>
                  </a:cubicBezTo>
                  <a:cubicBezTo>
                    <a:pt x="2467" y="7466"/>
                    <a:pt x="2691" y="7510"/>
                    <a:pt x="2984" y="7555"/>
                  </a:cubicBezTo>
                  <a:cubicBezTo>
                    <a:pt x="3073" y="7690"/>
                    <a:pt x="3163" y="7848"/>
                    <a:pt x="3319" y="7982"/>
                  </a:cubicBezTo>
                  <a:cubicBezTo>
                    <a:pt x="3522" y="8162"/>
                    <a:pt x="3812" y="8251"/>
                    <a:pt x="4126" y="8251"/>
                  </a:cubicBezTo>
                  <a:cubicBezTo>
                    <a:pt x="4171" y="8251"/>
                    <a:pt x="4216" y="8251"/>
                    <a:pt x="4261" y="8228"/>
                  </a:cubicBezTo>
                  <a:cubicBezTo>
                    <a:pt x="4440" y="8228"/>
                    <a:pt x="4619" y="8183"/>
                    <a:pt x="4777" y="8138"/>
                  </a:cubicBezTo>
                  <a:cubicBezTo>
                    <a:pt x="4844" y="8228"/>
                    <a:pt x="4912" y="8296"/>
                    <a:pt x="5001" y="8386"/>
                  </a:cubicBezTo>
                  <a:cubicBezTo>
                    <a:pt x="5202" y="8542"/>
                    <a:pt x="5495" y="8631"/>
                    <a:pt x="5809" y="8631"/>
                  </a:cubicBezTo>
                  <a:lnTo>
                    <a:pt x="5920" y="8631"/>
                  </a:lnTo>
                  <a:cubicBezTo>
                    <a:pt x="6078" y="8610"/>
                    <a:pt x="6234" y="8587"/>
                    <a:pt x="6368" y="8542"/>
                  </a:cubicBezTo>
                  <a:cubicBezTo>
                    <a:pt x="6503" y="8655"/>
                    <a:pt x="6637" y="8744"/>
                    <a:pt x="6795" y="8811"/>
                  </a:cubicBezTo>
                  <a:cubicBezTo>
                    <a:pt x="6951" y="8856"/>
                    <a:pt x="7109" y="8901"/>
                    <a:pt x="7265" y="8901"/>
                  </a:cubicBezTo>
                  <a:cubicBezTo>
                    <a:pt x="7378" y="8901"/>
                    <a:pt x="7489" y="8879"/>
                    <a:pt x="7579" y="8856"/>
                  </a:cubicBezTo>
                  <a:cubicBezTo>
                    <a:pt x="7871" y="8744"/>
                    <a:pt x="8027" y="8520"/>
                    <a:pt x="8140" y="8341"/>
                  </a:cubicBezTo>
                  <a:cubicBezTo>
                    <a:pt x="8499" y="7735"/>
                    <a:pt x="8634" y="6996"/>
                    <a:pt x="8454" y="6300"/>
                  </a:cubicBezTo>
                  <a:cubicBezTo>
                    <a:pt x="8499" y="6255"/>
                    <a:pt x="8521" y="6189"/>
                    <a:pt x="8544" y="6120"/>
                  </a:cubicBezTo>
                  <a:cubicBezTo>
                    <a:pt x="8723" y="5740"/>
                    <a:pt x="8745" y="5268"/>
                    <a:pt x="8610" y="4754"/>
                  </a:cubicBezTo>
                  <a:cubicBezTo>
                    <a:pt x="8544" y="4506"/>
                    <a:pt x="8454" y="4260"/>
                    <a:pt x="8365" y="4036"/>
                  </a:cubicBezTo>
                  <a:cubicBezTo>
                    <a:pt x="8296" y="3878"/>
                    <a:pt x="8252" y="3722"/>
                    <a:pt x="8207" y="3543"/>
                  </a:cubicBezTo>
                  <a:cubicBezTo>
                    <a:pt x="8162" y="3475"/>
                    <a:pt x="8140" y="3385"/>
                    <a:pt x="8140" y="3319"/>
                  </a:cubicBezTo>
                  <a:cubicBezTo>
                    <a:pt x="8051" y="3005"/>
                    <a:pt x="7961" y="2691"/>
                    <a:pt x="7782" y="2422"/>
                  </a:cubicBezTo>
                  <a:cubicBezTo>
                    <a:pt x="7513" y="2040"/>
                    <a:pt x="7064" y="1726"/>
                    <a:pt x="6503" y="1570"/>
                  </a:cubicBezTo>
                  <a:cubicBezTo>
                    <a:pt x="6436" y="1547"/>
                    <a:pt x="6347" y="1525"/>
                    <a:pt x="6278" y="1502"/>
                  </a:cubicBezTo>
                  <a:cubicBezTo>
                    <a:pt x="6167" y="1008"/>
                    <a:pt x="6099" y="515"/>
                    <a:pt x="607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5"/>
            <p:cNvSpPr/>
            <p:nvPr/>
          </p:nvSpPr>
          <p:spPr>
            <a:xfrm>
              <a:off x="7107950" y="1021900"/>
              <a:ext cx="302175" cy="408325"/>
            </a:xfrm>
            <a:custGeom>
              <a:avLst/>
              <a:gdLst/>
              <a:ahLst/>
              <a:cxnLst/>
              <a:rect l="l" t="t" r="r" b="b"/>
              <a:pathLst>
                <a:path w="12087" h="16333" extrusionOk="0">
                  <a:moveTo>
                    <a:pt x="10562" y="0"/>
                  </a:moveTo>
                  <a:lnTo>
                    <a:pt x="10337" y="45"/>
                  </a:lnTo>
                  <a:cubicBezTo>
                    <a:pt x="8520" y="449"/>
                    <a:pt x="6750" y="1055"/>
                    <a:pt x="5091" y="1839"/>
                  </a:cubicBezTo>
                  <a:cubicBezTo>
                    <a:pt x="4598" y="2086"/>
                    <a:pt x="4015" y="2377"/>
                    <a:pt x="3566" y="2848"/>
                  </a:cubicBezTo>
                  <a:cubicBezTo>
                    <a:pt x="2960" y="3498"/>
                    <a:pt x="2691" y="4373"/>
                    <a:pt x="2535" y="5135"/>
                  </a:cubicBezTo>
                  <a:cubicBezTo>
                    <a:pt x="2445" y="5561"/>
                    <a:pt x="2356" y="5987"/>
                    <a:pt x="2311" y="6413"/>
                  </a:cubicBezTo>
                  <a:cubicBezTo>
                    <a:pt x="2221" y="6995"/>
                    <a:pt x="2176" y="7578"/>
                    <a:pt x="2176" y="8161"/>
                  </a:cubicBezTo>
                  <a:cubicBezTo>
                    <a:pt x="1728" y="8812"/>
                    <a:pt x="1369" y="9485"/>
                    <a:pt x="1055" y="10179"/>
                  </a:cubicBezTo>
                  <a:cubicBezTo>
                    <a:pt x="696" y="11010"/>
                    <a:pt x="404" y="11883"/>
                    <a:pt x="225" y="12758"/>
                  </a:cubicBezTo>
                  <a:cubicBezTo>
                    <a:pt x="203" y="12915"/>
                    <a:pt x="180" y="13072"/>
                    <a:pt x="135" y="13207"/>
                  </a:cubicBezTo>
                  <a:cubicBezTo>
                    <a:pt x="135" y="13341"/>
                    <a:pt x="113" y="13453"/>
                    <a:pt x="90" y="13587"/>
                  </a:cubicBezTo>
                  <a:cubicBezTo>
                    <a:pt x="69" y="13745"/>
                    <a:pt x="45" y="13901"/>
                    <a:pt x="45" y="14036"/>
                  </a:cubicBezTo>
                  <a:cubicBezTo>
                    <a:pt x="24" y="14215"/>
                    <a:pt x="0" y="14394"/>
                    <a:pt x="0" y="14574"/>
                  </a:cubicBezTo>
                  <a:cubicBezTo>
                    <a:pt x="314" y="14753"/>
                    <a:pt x="628" y="14932"/>
                    <a:pt x="987" y="15067"/>
                  </a:cubicBezTo>
                  <a:cubicBezTo>
                    <a:pt x="2400" y="15695"/>
                    <a:pt x="3970" y="16032"/>
                    <a:pt x="5516" y="16188"/>
                  </a:cubicBezTo>
                  <a:cubicBezTo>
                    <a:pt x="6257" y="16278"/>
                    <a:pt x="6996" y="16301"/>
                    <a:pt x="7737" y="16323"/>
                  </a:cubicBezTo>
                  <a:cubicBezTo>
                    <a:pt x="8125" y="16323"/>
                    <a:pt x="8514" y="16333"/>
                    <a:pt x="8902" y="16333"/>
                  </a:cubicBezTo>
                  <a:cubicBezTo>
                    <a:pt x="9097" y="16333"/>
                    <a:pt x="9291" y="16330"/>
                    <a:pt x="9485" y="16323"/>
                  </a:cubicBezTo>
                  <a:cubicBezTo>
                    <a:pt x="9597" y="16211"/>
                    <a:pt x="9731" y="16098"/>
                    <a:pt x="9844" y="15964"/>
                  </a:cubicBezTo>
                  <a:cubicBezTo>
                    <a:pt x="9979" y="15829"/>
                    <a:pt x="10090" y="15673"/>
                    <a:pt x="10203" y="15539"/>
                  </a:cubicBezTo>
                  <a:cubicBezTo>
                    <a:pt x="10293" y="15426"/>
                    <a:pt x="10359" y="15336"/>
                    <a:pt x="10427" y="15225"/>
                  </a:cubicBezTo>
                  <a:cubicBezTo>
                    <a:pt x="10538" y="15090"/>
                    <a:pt x="10628" y="14932"/>
                    <a:pt x="10718" y="14776"/>
                  </a:cubicBezTo>
                  <a:cubicBezTo>
                    <a:pt x="10831" y="14574"/>
                    <a:pt x="10942" y="14349"/>
                    <a:pt x="11032" y="14125"/>
                  </a:cubicBezTo>
                  <a:cubicBezTo>
                    <a:pt x="11345" y="13386"/>
                    <a:pt x="11503" y="12601"/>
                    <a:pt x="11525" y="11772"/>
                  </a:cubicBezTo>
                  <a:cubicBezTo>
                    <a:pt x="11525" y="11099"/>
                    <a:pt x="11435" y="10382"/>
                    <a:pt x="11234" y="9731"/>
                  </a:cubicBezTo>
                  <a:cubicBezTo>
                    <a:pt x="11234" y="9664"/>
                    <a:pt x="11256" y="9596"/>
                    <a:pt x="11279" y="9551"/>
                  </a:cubicBezTo>
                  <a:cubicBezTo>
                    <a:pt x="12086" y="6457"/>
                    <a:pt x="11862" y="3139"/>
                    <a:pt x="10628" y="203"/>
                  </a:cubicBezTo>
                  <a:lnTo>
                    <a:pt x="1056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5"/>
            <p:cNvSpPr/>
            <p:nvPr/>
          </p:nvSpPr>
          <p:spPr>
            <a:xfrm>
              <a:off x="7109075" y="1361575"/>
              <a:ext cx="253950" cy="59425"/>
            </a:xfrm>
            <a:custGeom>
              <a:avLst/>
              <a:gdLst/>
              <a:ahLst/>
              <a:cxnLst/>
              <a:rect l="l" t="t" r="r" b="b"/>
              <a:pathLst>
                <a:path w="10158" h="2377" extrusionOk="0">
                  <a:moveTo>
                    <a:pt x="45" y="0"/>
                  </a:moveTo>
                  <a:cubicBezTo>
                    <a:pt x="24" y="158"/>
                    <a:pt x="0" y="293"/>
                    <a:pt x="0" y="449"/>
                  </a:cubicBezTo>
                  <a:cubicBezTo>
                    <a:pt x="2580" y="1772"/>
                    <a:pt x="5674" y="2221"/>
                    <a:pt x="8544" y="2355"/>
                  </a:cubicBezTo>
                  <a:cubicBezTo>
                    <a:pt x="8947" y="2355"/>
                    <a:pt x="9372" y="2377"/>
                    <a:pt x="9799" y="2377"/>
                  </a:cubicBezTo>
                  <a:cubicBezTo>
                    <a:pt x="9934" y="2242"/>
                    <a:pt x="10045" y="2086"/>
                    <a:pt x="10158" y="1928"/>
                  </a:cubicBezTo>
                  <a:cubicBezTo>
                    <a:pt x="8633" y="1907"/>
                    <a:pt x="7085" y="1839"/>
                    <a:pt x="5561" y="1614"/>
                  </a:cubicBezTo>
                  <a:cubicBezTo>
                    <a:pt x="3632" y="1345"/>
                    <a:pt x="1772" y="831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5"/>
            <p:cNvSpPr/>
            <p:nvPr/>
          </p:nvSpPr>
          <p:spPr>
            <a:xfrm>
              <a:off x="7111300" y="1340850"/>
              <a:ext cx="264600" cy="61675"/>
            </a:xfrm>
            <a:custGeom>
              <a:avLst/>
              <a:gdLst/>
              <a:ahLst/>
              <a:cxnLst/>
              <a:rect l="l" t="t" r="r" b="b"/>
              <a:pathLst>
                <a:path w="10584" h="2467" extrusionOk="0">
                  <a:moveTo>
                    <a:pt x="91" y="0"/>
                  </a:moveTo>
                  <a:cubicBezTo>
                    <a:pt x="69" y="157"/>
                    <a:pt x="46" y="314"/>
                    <a:pt x="1" y="449"/>
                  </a:cubicBezTo>
                  <a:cubicBezTo>
                    <a:pt x="2849" y="1704"/>
                    <a:pt x="6168" y="2198"/>
                    <a:pt x="9262" y="2399"/>
                  </a:cubicBezTo>
                  <a:cubicBezTo>
                    <a:pt x="9597" y="2422"/>
                    <a:pt x="9956" y="2443"/>
                    <a:pt x="10293" y="2467"/>
                  </a:cubicBezTo>
                  <a:cubicBezTo>
                    <a:pt x="10404" y="2332"/>
                    <a:pt x="10494" y="2174"/>
                    <a:pt x="10584" y="2018"/>
                  </a:cubicBezTo>
                  <a:cubicBezTo>
                    <a:pt x="9014" y="1950"/>
                    <a:pt x="7445" y="1839"/>
                    <a:pt x="5899" y="1591"/>
                  </a:cubicBezTo>
                  <a:cubicBezTo>
                    <a:pt x="3881" y="1301"/>
                    <a:pt x="1929" y="784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5"/>
            <p:cNvSpPr/>
            <p:nvPr/>
          </p:nvSpPr>
          <p:spPr>
            <a:xfrm>
              <a:off x="7073200" y="916525"/>
              <a:ext cx="1007850" cy="864925"/>
            </a:xfrm>
            <a:custGeom>
              <a:avLst/>
              <a:gdLst/>
              <a:ahLst/>
              <a:cxnLst/>
              <a:rect l="l" t="t" r="r" b="b"/>
              <a:pathLst>
                <a:path w="40314" h="34597" extrusionOk="0">
                  <a:moveTo>
                    <a:pt x="21772" y="0"/>
                  </a:moveTo>
                  <a:cubicBezTo>
                    <a:pt x="20941" y="0"/>
                    <a:pt x="20113" y="90"/>
                    <a:pt x="19306" y="224"/>
                  </a:cubicBezTo>
                  <a:cubicBezTo>
                    <a:pt x="17264" y="561"/>
                    <a:pt x="15202" y="1324"/>
                    <a:pt x="13139" y="2511"/>
                  </a:cubicBezTo>
                  <a:cubicBezTo>
                    <a:pt x="8879" y="2780"/>
                    <a:pt x="4529" y="3991"/>
                    <a:pt x="1190" y="6615"/>
                  </a:cubicBezTo>
                  <a:cubicBezTo>
                    <a:pt x="1145" y="6660"/>
                    <a:pt x="1077" y="6705"/>
                    <a:pt x="1032" y="6750"/>
                  </a:cubicBezTo>
                  <a:cubicBezTo>
                    <a:pt x="786" y="6929"/>
                    <a:pt x="538" y="7153"/>
                    <a:pt x="359" y="7422"/>
                  </a:cubicBezTo>
                  <a:cubicBezTo>
                    <a:pt x="293" y="7489"/>
                    <a:pt x="248" y="7578"/>
                    <a:pt x="180" y="7668"/>
                  </a:cubicBezTo>
                  <a:cubicBezTo>
                    <a:pt x="158" y="7758"/>
                    <a:pt x="113" y="7826"/>
                    <a:pt x="90" y="7892"/>
                  </a:cubicBezTo>
                  <a:cubicBezTo>
                    <a:pt x="68" y="7937"/>
                    <a:pt x="68" y="7982"/>
                    <a:pt x="45" y="8027"/>
                  </a:cubicBezTo>
                  <a:cubicBezTo>
                    <a:pt x="24" y="8140"/>
                    <a:pt x="0" y="8274"/>
                    <a:pt x="0" y="8409"/>
                  </a:cubicBezTo>
                  <a:lnTo>
                    <a:pt x="0" y="8565"/>
                  </a:lnTo>
                  <a:cubicBezTo>
                    <a:pt x="24" y="8699"/>
                    <a:pt x="45" y="8834"/>
                    <a:pt x="90" y="8947"/>
                  </a:cubicBezTo>
                  <a:cubicBezTo>
                    <a:pt x="338" y="9596"/>
                    <a:pt x="1010" y="10089"/>
                    <a:pt x="1615" y="10448"/>
                  </a:cubicBezTo>
                  <a:cubicBezTo>
                    <a:pt x="1817" y="10561"/>
                    <a:pt x="2018" y="10672"/>
                    <a:pt x="2221" y="10762"/>
                  </a:cubicBezTo>
                  <a:cubicBezTo>
                    <a:pt x="1952" y="11524"/>
                    <a:pt x="1749" y="12287"/>
                    <a:pt x="1659" y="13072"/>
                  </a:cubicBezTo>
                  <a:cubicBezTo>
                    <a:pt x="1638" y="13273"/>
                    <a:pt x="3746" y="13745"/>
                    <a:pt x="3946" y="13790"/>
                  </a:cubicBezTo>
                  <a:cubicBezTo>
                    <a:pt x="4933" y="14059"/>
                    <a:pt x="5919" y="14328"/>
                    <a:pt x="6906" y="14529"/>
                  </a:cubicBezTo>
                  <a:cubicBezTo>
                    <a:pt x="7736" y="14708"/>
                    <a:pt x="8565" y="14843"/>
                    <a:pt x="9396" y="14932"/>
                  </a:cubicBezTo>
                  <a:cubicBezTo>
                    <a:pt x="9552" y="15359"/>
                    <a:pt x="9731" y="15763"/>
                    <a:pt x="9934" y="16143"/>
                  </a:cubicBezTo>
                  <a:cubicBezTo>
                    <a:pt x="9979" y="17243"/>
                    <a:pt x="10472" y="18319"/>
                    <a:pt x="11166" y="19327"/>
                  </a:cubicBezTo>
                  <a:cubicBezTo>
                    <a:pt x="12377" y="21099"/>
                    <a:pt x="14260" y="22713"/>
                    <a:pt x="15584" y="24170"/>
                  </a:cubicBezTo>
                  <a:cubicBezTo>
                    <a:pt x="15718" y="25493"/>
                    <a:pt x="15898" y="26839"/>
                    <a:pt x="16122" y="28116"/>
                  </a:cubicBezTo>
                  <a:cubicBezTo>
                    <a:pt x="16233" y="28812"/>
                    <a:pt x="16368" y="29484"/>
                    <a:pt x="16705" y="30089"/>
                  </a:cubicBezTo>
                  <a:cubicBezTo>
                    <a:pt x="17085" y="30830"/>
                    <a:pt x="17758" y="31434"/>
                    <a:pt x="18768" y="32040"/>
                  </a:cubicBezTo>
                  <a:cubicBezTo>
                    <a:pt x="20269" y="32914"/>
                    <a:pt x="19865" y="33834"/>
                    <a:pt x="21928" y="34193"/>
                  </a:cubicBezTo>
                  <a:cubicBezTo>
                    <a:pt x="23745" y="34483"/>
                    <a:pt x="25560" y="34573"/>
                    <a:pt x="26929" y="34596"/>
                  </a:cubicBezTo>
                  <a:lnTo>
                    <a:pt x="27040" y="34596"/>
                  </a:lnTo>
                  <a:lnTo>
                    <a:pt x="27130" y="34551"/>
                  </a:lnTo>
                  <a:cubicBezTo>
                    <a:pt x="27757" y="34327"/>
                    <a:pt x="28385" y="33990"/>
                    <a:pt x="29013" y="33520"/>
                  </a:cubicBezTo>
                  <a:cubicBezTo>
                    <a:pt x="29843" y="32892"/>
                    <a:pt x="30313" y="32220"/>
                    <a:pt x="31009" y="31457"/>
                  </a:cubicBezTo>
                  <a:cubicBezTo>
                    <a:pt x="31434" y="31030"/>
                    <a:pt x="30941" y="28609"/>
                    <a:pt x="30695" y="28005"/>
                  </a:cubicBezTo>
                  <a:lnTo>
                    <a:pt x="30651" y="27892"/>
                  </a:lnTo>
                  <a:cubicBezTo>
                    <a:pt x="30337" y="27040"/>
                    <a:pt x="30337" y="26098"/>
                    <a:pt x="30134" y="25201"/>
                  </a:cubicBezTo>
                  <a:cubicBezTo>
                    <a:pt x="30606" y="23766"/>
                    <a:pt x="31255" y="22241"/>
                    <a:pt x="31838" y="20695"/>
                  </a:cubicBezTo>
                  <a:cubicBezTo>
                    <a:pt x="32376" y="19282"/>
                    <a:pt x="32825" y="17870"/>
                    <a:pt x="32982" y="16502"/>
                  </a:cubicBezTo>
                  <a:cubicBezTo>
                    <a:pt x="33565" y="15897"/>
                    <a:pt x="33990" y="15291"/>
                    <a:pt x="34304" y="14687"/>
                  </a:cubicBezTo>
                  <a:cubicBezTo>
                    <a:pt x="34708" y="14574"/>
                    <a:pt x="35090" y="14484"/>
                    <a:pt x="35494" y="14349"/>
                  </a:cubicBezTo>
                  <a:cubicBezTo>
                    <a:pt x="36053" y="14193"/>
                    <a:pt x="36591" y="14014"/>
                    <a:pt x="37108" y="13766"/>
                  </a:cubicBezTo>
                  <a:cubicBezTo>
                    <a:pt x="37129" y="13766"/>
                    <a:pt x="37174" y="13745"/>
                    <a:pt x="37198" y="13745"/>
                  </a:cubicBezTo>
                  <a:cubicBezTo>
                    <a:pt x="37667" y="13521"/>
                    <a:pt x="38116" y="13273"/>
                    <a:pt x="38564" y="13004"/>
                  </a:cubicBezTo>
                  <a:cubicBezTo>
                    <a:pt x="38789" y="12848"/>
                    <a:pt x="38991" y="12714"/>
                    <a:pt x="39215" y="12579"/>
                  </a:cubicBezTo>
                  <a:cubicBezTo>
                    <a:pt x="39327" y="12489"/>
                    <a:pt x="39416" y="12421"/>
                    <a:pt x="39529" y="12355"/>
                  </a:cubicBezTo>
                  <a:cubicBezTo>
                    <a:pt x="39619" y="12287"/>
                    <a:pt x="39730" y="12242"/>
                    <a:pt x="39775" y="12152"/>
                  </a:cubicBezTo>
                  <a:cubicBezTo>
                    <a:pt x="39820" y="12086"/>
                    <a:pt x="39775" y="11996"/>
                    <a:pt x="39754" y="11928"/>
                  </a:cubicBezTo>
                  <a:cubicBezTo>
                    <a:pt x="39641" y="11727"/>
                    <a:pt x="39529" y="11548"/>
                    <a:pt x="39416" y="11345"/>
                  </a:cubicBezTo>
                  <a:lnTo>
                    <a:pt x="39013" y="10672"/>
                  </a:lnTo>
                  <a:cubicBezTo>
                    <a:pt x="38878" y="10448"/>
                    <a:pt x="38744" y="10224"/>
                    <a:pt x="38564" y="10023"/>
                  </a:cubicBezTo>
                  <a:cubicBezTo>
                    <a:pt x="38902" y="9686"/>
                    <a:pt x="39215" y="9327"/>
                    <a:pt x="39506" y="8968"/>
                  </a:cubicBezTo>
                  <a:cubicBezTo>
                    <a:pt x="39596" y="8857"/>
                    <a:pt x="39664" y="8767"/>
                    <a:pt x="39754" y="8654"/>
                  </a:cubicBezTo>
                  <a:cubicBezTo>
                    <a:pt x="39910" y="8409"/>
                    <a:pt x="40067" y="8161"/>
                    <a:pt x="40179" y="7915"/>
                  </a:cubicBezTo>
                  <a:cubicBezTo>
                    <a:pt x="40268" y="7668"/>
                    <a:pt x="40313" y="7422"/>
                    <a:pt x="40313" y="7175"/>
                  </a:cubicBezTo>
                  <a:cubicBezTo>
                    <a:pt x="40313" y="7085"/>
                    <a:pt x="40313" y="6995"/>
                    <a:pt x="40292" y="6906"/>
                  </a:cubicBezTo>
                  <a:cubicBezTo>
                    <a:pt x="40292" y="6794"/>
                    <a:pt x="40247" y="6705"/>
                    <a:pt x="40223" y="6637"/>
                  </a:cubicBezTo>
                  <a:cubicBezTo>
                    <a:pt x="40202" y="6570"/>
                    <a:pt x="40157" y="6502"/>
                    <a:pt x="40134" y="6436"/>
                  </a:cubicBezTo>
                  <a:cubicBezTo>
                    <a:pt x="40023" y="6233"/>
                    <a:pt x="39888" y="6077"/>
                    <a:pt x="39709" y="5919"/>
                  </a:cubicBezTo>
                  <a:lnTo>
                    <a:pt x="39685" y="5898"/>
                  </a:lnTo>
                  <a:cubicBezTo>
                    <a:pt x="39395" y="5629"/>
                    <a:pt x="39036" y="5404"/>
                    <a:pt x="38699" y="5225"/>
                  </a:cubicBezTo>
                  <a:cubicBezTo>
                    <a:pt x="36053" y="3745"/>
                    <a:pt x="34349" y="2691"/>
                    <a:pt x="30224" y="1883"/>
                  </a:cubicBezTo>
                  <a:cubicBezTo>
                    <a:pt x="27847" y="179"/>
                    <a:pt x="24618" y="0"/>
                    <a:pt x="21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5"/>
            <p:cNvSpPr/>
            <p:nvPr/>
          </p:nvSpPr>
          <p:spPr>
            <a:xfrm>
              <a:off x="7401125" y="942500"/>
              <a:ext cx="516825" cy="655325"/>
            </a:xfrm>
            <a:custGeom>
              <a:avLst/>
              <a:gdLst/>
              <a:ahLst/>
              <a:cxnLst/>
              <a:rect l="l" t="t" r="r" b="b"/>
              <a:pathLst>
                <a:path w="20673" h="26213" extrusionOk="0">
                  <a:moveTo>
                    <a:pt x="3498" y="3490"/>
                  </a:moveTo>
                  <a:lnTo>
                    <a:pt x="3498" y="3490"/>
                  </a:lnTo>
                  <a:cubicBezTo>
                    <a:pt x="4260" y="3738"/>
                    <a:pt x="5023" y="3938"/>
                    <a:pt x="5807" y="4096"/>
                  </a:cubicBezTo>
                  <a:cubicBezTo>
                    <a:pt x="6993" y="4335"/>
                    <a:pt x="8198" y="4454"/>
                    <a:pt x="9401" y="4454"/>
                  </a:cubicBezTo>
                  <a:cubicBezTo>
                    <a:pt x="10789" y="4454"/>
                    <a:pt x="12174" y="4296"/>
                    <a:pt x="13519" y="3983"/>
                  </a:cubicBezTo>
                  <a:cubicBezTo>
                    <a:pt x="13968" y="3894"/>
                    <a:pt x="14395" y="3782"/>
                    <a:pt x="14820" y="3648"/>
                  </a:cubicBezTo>
                  <a:lnTo>
                    <a:pt x="14820" y="3648"/>
                  </a:lnTo>
                  <a:cubicBezTo>
                    <a:pt x="14753" y="3738"/>
                    <a:pt x="14685" y="3827"/>
                    <a:pt x="14640" y="3894"/>
                  </a:cubicBezTo>
                  <a:cubicBezTo>
                    <a:pt x="14529" y="4051"/>
                    <a:pt x="14395" y="4208"/>
                    <a:pt x="14282" y="4365"/>
                  </a:cubicBezTo>
                  <a:cubicBezTo>
                    <a:pt x="14081" y="4231"/>
                    <a:pt x="13878" y="4118"/>
                    <a:pt x="13654" y="4051"/>
                  </a:cubicBezTo>
                  <a:cubicBezTo>
                    <a:pt x="13609" y="4051"/>
                    <a:pt x="13588" y="4096"/>
                    <a:pt x="13609" y="4141"/>
                  </a:cubicBezTo>
                  <a:cubicBezTo>
                    <a:pt x="13722" y="4297"/>
                    <a:pt x="13901" y="4387"/>
                    <a:pt x="14057" y="4521"/>
                  </a:cubicBezTo>
                  <a:cubicBezTo>
                    <a:pt x="14081" y="4545"/>
                    <a:pt x="14102" y="4545"/>
                    <a:pt x="14126" y="4566"/>
                  </a:cubicBezTo>
                  <a:cubicBezTo>
                    <a:pt x="13519" y="5307"/>
                    <a:pt x="12825" y="5956"/>
                    <a:pt x="11928" y="6225"/>
                  </a:cubicBezTo>
                  <a:cubicBezTo>
                    <a:pt x="11632" y="6303"/>
                    <a:pt x="11330" y="6335"/>
                    <a:pt x="11028" y="6335"/>
                  </a:cubicBezTo>
                  <a:cubicBezTo>
                    <a:pt x="10460" y="6335"/>
                    <a:pt x="9891" y="6223"/>
                    <a:pt x="9349" y="6091"/>
                  </a:cubicBezTo>
                  <a:cubicBezTo>
                    <a:pt x="8542" y="5890"/>
                    <a:pt x="7758" y="5666"/>
                    <a:pt x="6996" y="5373"/>
                  </a:cubicBezTo>
                  <a:cubicBezTo>
                    <a:pt x="7152" y="5239"/>
                    <a:pt x="7331" y="5149"/>
                    <a:pt x="7444" y="4993"/>
                  </a:cubicBezTo>
                  <a:cubicBezTo>
                    <a:pt x="7466" y="4948"/>
                    <a:pt x="7444" y="4903"/>
                    <a:pt x="7399" y="4903"/>
                  </a:cubicBezTo>
                  <a:cubicBezTo>
                    <a:pt x="7152" y="4970"/>
                    <a:pt x="6928" y="5104"/>
                    <a:pt x="6703" y="5262"/>
                  </a:cubicBezTo>
                  <a:cubicBezTo>
                    <a:pt x="5561" y="4790"/>
                    <a:pt x="4461" y="4231"/>
                    <a:pt x="3498" y="3490"/>
                  </a:cubicBezTo>
                  <a:close/>
                  <a:moveTo>
                    <a:pt x="16479" y="3176"/>
                  </a:moveTo>
                  <a:cubicBezTo>
                    <a:pt x="16613" y="3356"/>
                    <a:pt x="16748" y="3558"/>
                    <a:pt x="16883" y="3738"/>
                  </a:cubicBezTo>
                  <a:cubicBezTo>
                    <a:pt x="17824" y="5104"/>
                    <a:pt x="18610" y="6584"/>
                    <a:pt x="19169" y="8132"/>
                  </a:cubicBezTo>
                  <a:cubicBezTo>
                    <a:pt x="19417" y="8781"/>
                    <a:pt x="19618" y="9454"/>
                    <a:pt x="19776" y="10127"/>
                  </a:cubicBezTo>
                  <a:lnTo>
                    <a:pt x="19573" y="9791"/>
                  </a:lnTo>
                  <a:cubicBezTo>
                    <a:pt x="18856" y="8602"/>
                    <a:pt x="18004" y="7504"/>
                    <a:pt x="17017" y="6518"/>
                  </a:cubicBezTo>
                  <a:cubicBezTo>
                    <a:pt x="16502" y="6024"/>
                    <a:pt x="15986" y="5553"/>
                    <a:pt x="15426" y="5128"/>
                  </a:cubicBezTo>
                  <a:cubicBezTo>
                    <a:pt x="15381" y="5104"/>
                    <a:pt x="15358" y="5083"/>
                    <a:pt x="15313" y="5060"/>
                  </a:cubicBezTo>
                  <a:cubicBezTo>
                    <a:pt x="15403" y="4925"/>
                    <a:pt x="15492" y="4814"/>
                    <a:pt x="15582" y="4701"/>
                  </a:cubicBezTo>
                  <a:cubicBezTo>
                    <a:pt x="15941" y="4231"/>
                    <a:pt x="16300" y="3714"/>
                    <a:pt x="16479" y="3176"/>
                  </a:cubicBezTo>
                  <a:close/>
                  <a:moveTo>
                    <a:pt x="2713" y="4342"/>
                  </a:moveTo>
                  <a:cubicBezTo>
                    <a:pt x="3609" y="4993"/>
                    <a:pt x="4596" y="5531"/>
                    <a:pt x="5606" y="5980"/>
                  </a:cubicBezTo>
                  <a:cubicBezTo>
                    <a:pt x="5606" y="6001"/>
                    <a:pt x="5606" y="6001"/>
                    <a:pt x="5582" y="6001"/>
                  </a:cubicBezTo>
                  <a:cubicBezTo>
                    <a:pt x="5023" y="6428"/>
                    <a:pt x="4461" y="6898"/>
                    <a:pt x="3947" y="7391"/>
                  </a:cubicBezTo>
                  <a:cubicBezTo>
                    <a:pt x="2937" y="8401"/>
                    <a:pt x="2018" y="9522"/>
                    <a:pt x="1256" y="10733"/>
                  </a:cubicBezTo>
                  <a:cubicBezTo>
                    <a:pt x="919" y="11271"/>
                    <a:pt x="583" y="11831"/>
                    <a:pt x="359" y="12437"/>
                  </a:cubicBezTo>
                  <a:cubicBezTo>
                    <a:pt x="381" y="12100"/>
                    <a:pt x="404" y="11786"/>
                    <a:pt x="449" y="11472"/>
                  </a:cubicBezTo>
                  <a:cubicBezTo>
                    <a:pt x="539" y="10643"/>
                    <a:pt x="673" y="9813"/>
                    <a:pt x="874" y="9006"/>
                  </a:cubicBezTo>
                  <a:cubicBezTo>
                    <a:pt x="1256" y="7391"/>
                    <a:pt x="1861" y="5867"/>
                    <a:pt x="2646" y="4455"/>
                  </a:cubicBezTo>
                  <a:cubicBezTo>
                    <a:pt x="2668" y="4410"/>
                    <a:pt x="2691" y="4387"/>
                    <a:pt x="2713" y="4342"/>
                  </a:cubicBezTo>
                  <a:close/>
                  <a:moveTo>
                    <a:pt x="11134" y="1"/>
                  </a:moveTo>
                  <a:cubicBezTo>
                    <a:pt x="9493" y="1"/>
                    <a:pt x="7855" y="154"/>
                    <a:pt x="6233" y="306"/>
                  </a:cubicBezTo>
                  <a:cubicBezTo>
                    <a:pt x="5247" y="419"/>
                    <a:pt x="4237" y="509"/>
                    <a:pt x="3319" y="868"/>
                  </a:cubicBezTo>
                  <a:cubicBezTo>
                    <a:pt x="2533" y="1158"/>
                    <a:pt x="1502" y="1809"/>
                    <a:pt x="1502" y="2773"/>
                  </a:cubicBezTo>
                  <a:cubicBezTo>
                    <a:pt x="1525" y="3289"/>
                    <a:pt x="1905" y="3693"/>
                    <a:pt x="2287" y="4007"/>
                  </a:cubicBezTo>
                  <a:cubicBezTo>
                    <a:pt x="1098" y="6136"/>
                    <a:pt x="336" y="8580"/>
                    <a:pt x="90" y="11113"/>
                  </a:cubicBezTo>
                  <a:cubicBezTo>
                    <a:pt x="45" y="11585"/>
                    <a:pt x="22" y="12055"/>
                    <a:pt x="22" y="12527"/>
                  </a:cubicBezTo>
                  <a:cubicBezTo>
                    <a:pt x="0" y="12751"/>
                    <a:pt x="0" y="12996"/>
                    <a:pt x="22" y="13244"/>
                  </a:cubicBezTo>
                  <a:cubicBezTo>
                    <a:pt x="45" y="13513"/>
                    <a:pt x="90" y="13759"/>
                    <a:pt x="112" y="14028"/>
                  </a:cubicBezTo>
                  <a:cubicBezTo>
                    <a:pt x="112" y="14073"/>
                    <a:pt x="135" y="14096"/>
                    <a:pt x="157" y="14096"/>
                  </a:cubicBezTo>
                  <a:cubicBezTo>
                    <a:pt x="225" y="14342"/>
                    <a:pt x="336" y="14589"/>
                    <a:pt x="426" y="14790"/>
                  </a:cubicBezTo>
                  <a:cubicBezTo>
                    <a:pt x="650" y="15239"/>
                    <a:pt x="919" y="15665"/>
                    <a:pt x="1143" y="16114"/>
                  </a:cubicBezTo>
                  <a:cubicBezTo>
                    <a:pt x="1367" y="16539"/>
                    <a:pt x="1570" y="16987"/>
                    <a:pt x="1771" y="17414"/>
                  </a:cubicBezTo>
                  <a:cubicBezTo>
                    <a:pt x="2578" y="19208"/>
                    <a:pt x="3184" y="21113"/>
                    <a:pt x="3564" y="23041"/>
                  </a:cubicBezTo>
                  <a:cubicBezTo>
                    <a:pt x="3677" y="23579"/>
                    <a:pt x="3767" y="24117"/>
                    <a:pt x="3834" y="24655"/>
                  </a:cubicBezTo>
                  <a:cubicBezTo>
                    <a:pt x="3857" y="24924"/>
                    <a:pt x="3902" y="25217"/>
                    <a:pt x="3923" y="25507"/>
                  </a:cubicBezTo>
                  <a:cubicBezTo>
                    <a:pt x="3947" y="25776"/>
                    <a:pt x="3947" y="26024"/>
                    <a:pt x="4192" y="26203"/>
                  </a:cubicBezTo>
                  <a:cubicBezTo>
                    <a:pt x="4205" y="26209"/>
                    <a:pt x="4220" y="26212"/>
                    <a:pt x="4236" y="26212"/>
                  </a:cubicBezTo>
                  <a:cubicBezTo>
                    <a:pt x="4275" y="26212"/>
                    <a:pt x="4318" y="26196"/>
                    <a:pt x="4350" y="26180"/>
                  </a:cubicBezTo>
                  <a:cubicBezTo>
                    <a:pt x="4529" y="26024"/>
                    <a:pt x="4529" y="25821"/>
                    <a:pt x="4506" y="25597"/>
                  </a:cubicBezTo>
                  <a:lnTo>
                    <a:pt x="4440" y="24858"/>
                  </a:lnTo>
                  <a:cubicBezTo>
                    <a:pt x="4372" y="24386"/>
                    <a:pt x="4305" y="23893"/>
                    <a:pt x="4216" y="23423"/>
                  </a:cubicBezTo>
                  <a:cubicBezTo>
                    <a:pt x="4058" y="22481"/>
                    <a:pt x="3834" y="21540"/>
                    <a:pt x="3564" y="20620"/>
                  </a:cubicBezTo>
                  <a:cubicBezTo>
                    <a:pt x="3050" y="18760"/>
                    <a:pt x="2287" y="16966"/>
                    <a:pt x="1346" y="15283"/>
                  </a:cubicBezTo>
                  <a:cubicBezTo>
                    <a:pt x="1122" y="14880"/>
                    <a:pt x="852" y="14476"/>
                    <a:pt x="695" y="14028"/>
                  </a:cubicBezTo>
                  <a:cubicBezTo>
                    <a:pt x="560" y="13579"/>
                    <a:pt x="650" y="13086"/>
                    <a:pt x="829" y="12661"/>
                  </a:cubicBezTo>
                  <a:cubicBezTo>
                    <a:pt x="1322" y="11517"/>
                    <a:pt x="1995" y="10485"/>
                    <a:pt x="2757" y="9499"/>
                  </a:cubicBezTo>
                  <a:cubicBezTo>
                    <a:pt x="3609" y="8401"/>
                    <a:pt x="4574" y="7415"/>
                    <a:pt x="5627" y="6494"/>
                  </a:cubicBezTo>
                  <a:cubicBezTo>
                    <a:pt x="5740" y="6383"/>
                    <a:pt x="5875" y="6270"/>
                    <a:pt x="6009" y="6159"/>
                  </a:cubicBezTo>
                  <a:cubicBezTo>
                    <a:pt x="7107" y="6607"/>
                    <a:pt x="8228" y="6966"/>
                    <a:pt x="9394" y="7257"/>
                  </a:cubicBezTo>
                  <a:cubicBezTo>
                    <a:pt x="10032" y="7417"/>
                    <a:pt x="10690" y="7549"/>
                    <a:pt x="11342" y="7549"/>
                  </a:cubicBezTo>
                  <a:cubicBezTo>
                    <a:pt x="11697" y="7549"/>
                    <a:pt x="12050" y="7509"/>
                    <a:pt x="12398" y="7415"/>
                  </a:cubicBezTo>
                  <a:cubicBezTo>
                    <a:pt x="13519" y="7101"/>
                    <a:pt x="14350" y="6249"/>
                    <a:pt x="15067" y="5352"/>
                  </a:cubicBezTo>
                  <a:cubicBezTo>
                    <a:pt x="15179" y="5442"/>
                    <a:pt x="15268" y="5531"/>
                    <a:pt x="15381" y="5621"/>
                  </a:cubicBezTo>
                  <a:cubicBezTo>
                    <a:pt x="16389" y="6518"/>
                    <a:pt x="17331" y="7504"/>
                    <a:pt x="18138" y="8580"/>
                  </a:cubicBezTo>
                  <a:cubicBezTo>
                    <a:pt x="18834" y="9544"/>
                    <a:pt x="19483" y="10575"/>
                    <a:pt x="19910" y="11696"/>
                  </a:cubicBezTo>
                  <a:cubicBezTo>
                    <a:pt x="20090" y="12123"/>
                    <a:pt x="20179" y="12593"/>
                    <a:pt x="20000" y="13041"/>
                  </a:cubicBezTo>
                  <a:cubicBezTo>
                    <a:pt x="19842" y="13490"/>
                    <a:pt x="19552" y="13872"/>
                    <a:pt x="19304" y="14275"/>
                  </a:cubicBezTo>
                  <a:cubicBezTo>
                    <a:pt x="18296" y="15934"/>
                    <a:pt x="17489" y="17705"/>
                    <a:pt x="16883" y="19522"/>
                  </a:cubicBezTo>
                  <a:cubicBezTo>
                    <a:pt x="16569" y="20440"/>
                    <a:pt x="16323" y="21360"/>
                    <a:pt x="16120" y="22302"/>
                  </a:cubicBezTo>
                  <a:cubicBezTo>
                    <a:pt x="16031" y="22750"/>
                    <a:pt x="15941" y="23220"/>
                    <a:pt x="15851" y="23714"/>
                  </a:cubicBezTo>
                  <a:cubicBezTo>
                    <a:pt x="15830" y="23961"/>
                    <a:pt x="15785" y="24207"/>
                    <a:pt x="15761" y="24454"/>
                  </a:cubicBezTo>
                  <a:cubicBezTo>
                    <a:pt x="15740" y="24655"/>
                    <a:pt x="15717" y="24858"/>
                    <a:pt x="15896" y="25014"/>
                  </a:cubicBezTo>
                  <a:cubicBezTo>
                    <a:pt x="15909" y="25027"/>
                    <a:pt x="15937" y="25040"/>
                    <a:pt x="15971" y="25040"/>
                  </a:cubicBezTo>
                  <a:cubicBezTo>
                    <a:pt x="15996" y="25040"/>
                    <a:pt x="16025" y="25033"/>
                    <a:pt x="16054" y="25014"/>
                  </a:cubicBezTo>
                  <a:cubicBezTo>
                    <a:pt x="16300" y="24858"/>
                    <a:pt x="16300" y="24610"/>
                    <a:pt x="16344" y="24341"/>
                  </a:cubicBezTo>
                  <a:cubicBezTo>
                    <a:pt x="16389" y="24072"/>
                    <a:pt x="16413" y="23782"/>
                    <a:pt x="16479" y="23513"/>
                  </a:cubicBezTo>
                  <a:cubicBezTo>
                    <a:pt x="16569" y="22975"/>
                    <a:pt x="16682" y="22437"/>
                    <a:pt x="16793" y="21898"/>
                  </a:cubicBezTo>
                  <a:cubicBezTo>
                    <a:pt x="17265" y="20015"/>
                    <a:pt x="17914" y="18153"/>
                    <a:pt x="18789" y="16383"/>
                  </a:cubicBezTo>
                  <a:cubicBezTo>
                    <a:pt x="19013" y="15956"/>
                    <a:pt x="19238" y="15508"/>
                    <a:pt x="19483" y="15104"/>
                  </a:cubicBezTo>
                  <a:cubicBezTo>
                    <a:pt x="19731" y="14656"/>
                    <a:pt x="20000" y="14231"/>
                    <a:pt x="20246" y="13804"/>
                  </a:cubicBezTo>
                  <a:cubicBezTo>
                    <a:pt x="20470" y="13400"/>
                    <a:pt x="20673" y="12885"/>
                    <a:pt x="20628" y="12437"/>
                  </a:cubicBezTo>
                  <a:cubicBezTo>
                    <a:pt x="20604" y="12078"/>
                    <a:pt x="20515" y="11741"/>
                    <a:pt x="20380" y="11382"/>
                  </a:cubicBezTo>
                  <a:cubicBezTo>
                    <a:pt x="20335" y="10979"/>
                    <a:pt x="20269" y="10575"/>
                    <a:pt x="20179" y="10171"/>
                  </a:cubicBezTo>
                  <a:cubicBezTo>
                    <a:pt x="19596" y="7391"/>
                    <a:pt x="18362" y="4769"/>
                    <a:pt x="16613" y="2548"/>
                  </a:cubicBezTo>
                  <a:cubicBezTo>
                    <a:pt x="16637" y="2347"/>
                    <a:pt x="16613" y="2168"/>
                    <a:pt x="16569" y="1989"/>
                  </a:cubicBezTo>
                  <a:cubicBezTo>
                    <a:pt x="16389" y="1338"/>
                    <a:pt x="15896" y="778"/>
                    <a:pt x="15292" y="509"/>
                  </a:cubicBezTo>
                  <a:cubicBezTo>
                    <a:pt x="15157" y="441"/>
                    <a:pt x="15022" y="396"/>
                    <a:pt x="14888" y="374"/>
                  </a:cubicBezTo>
                  <a:cubicBezTo>
                    <a:pt x="13946" y="172"/>
                    <a:pt x="12981" y="61"/>
                    <a:pt x="11995" y="16"/>
                  </a:cubicBezTo>
                  <a:cubicBezTo>
                    <a:pt x="11708" y="6"/>
                    <a:pt x="11421" y="1"/>
                    <a:pt x="1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5"/>
            <p:cNvSpPr/>
            <p:nvPr/>
          </p:nvSpPr>
          <p:spPr>
            <a:xfrm>
              <a:off x="7610175" y="1641300"/>
              <a:ext cx="339700" cy="788350"/>
            </a:xfrm>
            <a:custGeom>
              <a:avLst/>
              <a:gdLst/>
              <a:ahLst/>
              <a:cxnLst/>
              <a:rect l="l" t="t" r="r" b="b"/>
              <a:pathLst>
                <a:path w="13588" h="31534" extrusionOk="0">
                  <a:moveTo>
                    <a:pt x="8813" y="0"/>
                  </a:moveTo>
                  <a:cubicBezTo>
                    <a:pt x="8521" y="0"/>
                    <a:pt x="8230" y="22"/>
                    <a:pt x="7938" y="45"/>
                  </a:cubicBezTo>
                  <a:cubicBezTo>
                    <a:pt x="6795" y="111"/>
                    <a:pt x="5651" y="269"/>
                    <a:pt x="4574" y="673"/>
                  </a:cubicBezTo>
                  <a:cubicBezTo>
                    <a:pt x="3522" y="1053"/>
                    <a:pt x="2512" y="1659"/>
                    <a:pt x="1794" y="2488"/>
                  </a:cubicBezTo>
                  <a:cubicBezTo>
                    <a:pt x="1459" y="2847"/>
                    <a:pt x="1190" y="3273"/>
                    <a:pt x="1010" y="3722"/>
                  </a:cubicBezTo>
                  <a:cubicBezTo>
                    <a:pt x="741" y="4350"/>
                    <a:pt x="652" y="4977"/>
                    <a:pt x="628" y="5627"/>
                  </a:cubicBezTo>
                  <a:lnTo>
                    <a:pt x="628" y="6368"/>
                  </a:lnTo>
                  <a:cubicBezTo>
                    <a:pt x="652" y="6838"/>
                    <a:pt x="718" y="7309"/>
                    <a:pt x="763" y="7779"/>
                  </a:cubicBezTo>
                  <a:cubicBezTo>
                    <a:pt x="831" y="8407"/>
                    <a:pt x="897" y="9035"/>
                    <a:pt x="966" y="9686"/>
                  </a:cubicBezTo>
                  <a:cubicBezTo>
                    <a:pt x="987" y="9865"/>
                    <a:pt x="1010" y="10045"/>
                    <a:pt x="1032" y="10245"/>
                  </a:cubicBezTo>
                  <a:cubicBezTo>
                    <a:pt x="1055" y="10358"/>
                    <a:pt x="1055" y="10493"/>
                    <a:pt x="1077" y="10604"/>
                  </a:cubicBezTo>
                  <a:cubicBezTo>
                    <a:pt x="1324" y="12801"/>
                    <a:pt x="1549" y="14954"/>
                    <a:pt x="1794" y="17106"/>
                  </a:cubicBezTo>
                  <a:cubicBezTo>
                    <a:pt x="1459" y="17578"/>
                    <a:pt x="1145" y="18048"/>
                    <a:pt x="876" y="18520"/>
                  </a:cubicBezTo>
                  <a:cubicBezTo>
                    <a:pt x="404" y="19348"/>
                    <a:pt x="69" y="20155"/>
                    <a:pt x="24" y="20918"/>
                  </a:cubicBezTo>
                  <a:cubicBezTo>
                    <a:pt x="1" y="21142"/>
                    <a:pt x="1" y="21366"/>
                    <a:pt x="24" y="21590"/>
                  </a:cubicBezTo>
                  <a:cubicBezTo>
                    <a:pt x="114" y="22421"/>
                    <a:pt x="494" y="23115"/>
                    <a:pt x="876" y="23766"/>
                  </a:cubicBezTo>
                  <a:cubicBezTo>
                    <a:pt x="1683" y="25178"/>
                    <a:pt x="2490" y="26568"/>
                    <a:pt x="3274" y="27958"/>
                  </a:cubicBezTo>
                  <a:cubicBezTo>
                    <a:pt x="3005" y="28564"/>
                    <a:pt x="2849" y="29213"/>
                    <a:pt x="2826" y="29865"/>
                  </a:cubicBezTo>
                  <a:cubicBezTo>
                    <a:pt x="2826" y="30335"/>
                    <a:pt x="2915" y="30828"/>
                    <a:pt x="3229" y="31097"/>
                  </a:cubicBezTo>
                  <a:cubicBezTo>
                    <a:pt x="3498" y="31344"/>
                    <a:pt x="3902" y="31366"/>
                    <a:pt x="4261" y="31389"/>
                  </a:cubicBezTo>
                  <a:cubicBezTo>
                    <a:pt x="4421" y="31393"/>
                    <a:pt x="4580" y="31394"/>
                    <a:pt x="4740" y="31394"/>
                  </a:cubicBezTo>
                  <a:cubicBezTo>
                    <a:pt x="5567" y="31394"/>
                    <a:pt x="6394" y="31348"/>
                    <a:pt x="7220" y="31255"/>
                  </a:cubicBezTo>
                  <a:cubicBezTo>
                    <a:pt x="7863" y="31442"/>
                    <a:pt x="8547" y="31534"/>
                    <a:pt x="9237" y="31534"/>
                  </a:cubicBezTo>
                  <a:cubicBezTo>
                    <a:pt x="9701" y="31534"/>
                    <a:pt x="10168" y="31492"/>
                    <a:pt x="10628" y="31411"/>
                  </a:cubicBezTo>
                  <a:cubicBezTo>
                    <a:pt x="10897" y="31344"/>
                    <a:pt x="11166" y="31276"/>
                    <a:pt x="11459" y="31276"/>
                  </a:cubicBezTo>
                  <a:cubicBezTo>
                    <a:pt x="11501" y="31273"/>
                    <a:pt x="11544" y="31272"/>
                    <a:pt x="11587" y="31272"/>
                  </a:cubicBezTo>
                  <a:cubicBezTo>
                    <a:pt x="11858" y="31272"/>
                    <a:pt x="12132" y="31324"/>
                    <a:pt x="12422" y="31344"/>
                  </a:cubicBezTo>
                  <a:cubicBezTo>
                    <a:pt x="13094" y="31344"/>
                    <a:pt x="13588" y="31007"/>
                    <a:pt x="13363" y="30358"/>
                  </a:cubicBezTo>
                  <a:cubicBezTo>
                    <a:pt x="13229" y="29976"/>
                    <a:pt x="12870" y="29685"/>
                    <a:pt x="12422" y="29640"/>
                  </a:cubicBezTo>
                  <a:cubicBezTo>
                    <a:pt x="11570" y="29527"/>
                    <a:pt x="10831" y="29169"/>
                    <a:pt x="10024" y="28765"/>
                  </a:cubicBezTo>
                  <a:cubicBezTo>
                    <a:pt x="9148" y="28340"/>
                    <a:pt x="8296" y="27823"/>
                    <a:pt x="7423" y="27420"/>
                  </a:cubicBezTo>
                  <a:cubicBezTo>
                    <a:pt x="7086" y="25515"/>
                    <a:pt x="7041" y="23542"/>
                    <a:pt x="7243" y="21546"/>
                  </a:cubicBezTo>
                  <a:cubicBezTo>
                    <a:pt x="7378" y="20380"/>
                    <a:pt x="7579" y="19169"/>
                    <a:pt x="7893" y="17982"/>
                  </a:cubicBezTo>
                  <a:cubicBezTo>
                    <a:pt x="8072" y="17264"/>
                    <a:pt x="8296" y="16547"/>
                    <a:pt x="8544" y="15806"/>
                  </a:cubicBezTo>
                  <a:cubicBezTo>
                    <a:pt x="9082" y="14909"/>
                    <a:pt x="9530" y="13946"/>
                    <a:pt x="9889" y="12981"/>
                  </a:cubicBezTo>
                  <a:cubicBezTo>
                    <a:pt x="9955" y="12780"/>
                    <a:pt x="10000" y="12601"/>
                    <a:pt x="10068" y="12421"/>
                  </a:cubicBezTo>
                  <a:cubicBezTo>
                    <a:pt x="10965" y="9641"/>
                    <a:pt x="11121" y="6637"/>
                    <a:pt x="10517" y="3788"/>
                  </a:cubicBezTo>
                  <a:cubicBezTo>
                    <a:pt x="10338" y="2981"/>
                    <a:pt x="10113" y="2219"/>
                    <a:pt x="9844" y="1457"/>
                  </a:cubicBezTo>
                  <a:cubicBezTo>
                    <a:pt x="9642" y="963"/>
                    <a:pt x="9441" y="470"/>
                    <a:pt x="9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5"/>
            <p:cNvSpPr/>
            <p:nvPr/>
          </p:nvSpPr>
          <p:spPr>
            <a:xfrm>
              <a:off x="7610175" y="2090825"/>
              <a:ext cx="339525" cy="338725"/>
            </a:xfrm>
            <a:custGeom>
              <a:avLst/>
              <a:gdLst/>
              <a:ahLst/>
              <a:cxnLst/>
              <a:rect l="l" t="t" r="r" b="b"/>
              <a:pathLst>
                <a:path w="13581" h="13549" extrusionOk="0">
                  <a:moveTo>
                    <a:pt x="7893" y="1"/>
                  </a:moveTo>
                  <a:lnTo>
                    <a:pt x="7893" y="1"/>
                  </a:lnTo>
                  <a:cubicBezTo>
                    <a:pt x="6938" y="695"/>
                    <a:pt x="5545" y="1133"/>
                    <a:pt x="3995" y="1133"/>
                  </a:cubicBezTo>
                  <a:cubicBezTo>
                    <a:pt x="2995" y="1133"/>
                    <a:pt x="1930" y="951"/>
                    <a:pt x="876" y="539"/>
                  </a:cubicBezTo>
                  <a:cubicBezTo>
                    <a:pt x="404" y="1346"/>
                    <a:pt x="69" y="2174"/>
                    <a:pt x="1" y="2937"/>
                  </a:cubicBezTo>
                  <a:lnTo>
                    <a:pt x="1" y="3385"/>
                  </a:lnTo>
                  <a:cubicBezTo>
                    <a:pt x="1" y="3453"/>
                    <a:pt x="1" y="3520"/>
                    <a:pt x="24" y="3588"/>
                  </a:cubicBezTo>
                  <a:cubicBezTo>
                    <a:pt x="45" y="3902"/>
                    <a:pt x="114" y="4171"/>
                    <a:pt x="225" y="4440"/>
                  </a:cubicBezTo>
                  <a:cubicBezTo>
                    <a:pt x="383" y="4933"/>
                    <a:pt x="628" y="5358"/>
                    <a:pt x="876" y="5785"/>
                  </a:cubicBezTo>
                  <a:cubicBezTo>
                    <a:pt x="1683" y="7175"/>
                    <a:pt x="2490" y="8587"/>
                    <a:pt x="3274" y="9977"/>
                  </a:cubicBezTo>
                  <a:cubicBezTo>
                    <a:pt x="3005" y="10560"/>
                    <a:pt x="2849" y="11232"/>
                    <a:pt x="2826" y="11884"/>
                  </a:cubicBezTo>
                  <a:cubicBezTo>
                    <a:pt x="2826" y="12332"/>
                    <a:pt x="2915" y="12825"/>
                    <a:pt x="3229" y="13116"/>
                  </a:cubicBezTo>
                  <a:cubicBezTo>
                    <a:pt x="3498" y="13363"/>
                    <a:pt x="3902" y="13385"/>
                    <a:pt x="4261" y="13385"/>
                  </a:cubicBezTo>
                  <a:cubicBezTo>
                    <a:pt x="4435" y="13389"/>
                    <a:pt x="4609" y="13391"/>
                    <a:pt x="4783" y="13391"/>
                  </a:cubicBezTo>
                  <a:cubicBezTo>
                    <a:pt x="5595" y="13391"/>
                    <a:pt x="6408" y="13348"/>
                    <a:pt x="7220" y="13274"/>
                  </a:cubicBezTo>
                  <a:cubicBezTo>
                    <a:pt x="7848" y="13457"/>
                    <a:pt x="8514" y="13548"/>
                    <a:pt x="9187" y="13548"/>
                  </a:cubicBezTo>
                  <a:cubicBezTo>
                    <a:pt x="9668" y="13548"/>
                    <a:pt x="10152" y="13502"/>
                    <a:pt x="10628" y="13408"/>
                  </a:cubicBezTo>
                  <a:cubicBezTo>
                    <a:pt x="10897" y="13363"/>
                    <a:pt x="11166" y="13295"/>
                    <a:pt x="11459" y="13295"/>
                  </a:cubicBezTo>
                  <a:cubicBezTo>
                    <a:pt x="11502" y="13292"/>
                    <a:pt x="11546" y="13291"/>
                    <a:pt x="11590" y="13291"/>
                  </a:cubicBezTo>
                  <a:cubicBezTo>
                    <a:pt x="11860" y="13291"/>
                    <a:pt x="12133" y="13340"/>
                    <a:pt x="12422" y="13340"/>
                  </a:cubicBezTo>
                  <a:cubicBezTo>
                    <a:pt x="12444" y="13341"/>
                    <a:pt x="12465" y="13341"/>
                    <a:pt x="12487" y="13341"/>
                  </a:cubicBezTo>
                  <a:cubicBezTo>
                    <a:pt x="13126" y="13341"/>
                    <a:pt x="13580" y="13005"/>
                    <a:pt x="13363" y="12377"/>
                  </a:cubicBezTo>
                  <a:cubicBezTo>
                    <a:pt x="13229" y="11973"/>
                    <a:pt x="12870" y="11704"/>
                    <a:pt x="12422" y="11636"/>
                  </a:cubicBezTo>
                  <a:cubicBezTo>
                    <a:pt x="11570" y="11525"/>
                    <a:pt x="10831" y="11188"/>
                    <a:pt x="10024" y="10784"/>
                  </a:cubicBezTo>
                  <a:cubicBezTo>
                    <a:pt x="9148" y="10336"/>
                    <a:pt x="8296" y="9821"/>
                    <a:pt x="7423" y="9417"/>
                  </a:cubicBezTo>
                  <a:cubicBezTo>
                    <a:pt x="7154" y="7825"/>
                    <a:pt x="7064" y="6165"/>
                    <a:pt x="7175" y="4485"/>
                  </a:cubicBezTo>
                  <a:cubicBezTo>
                    <a:pt x="7199" y="4171"/>
                    <a:pt x="7220" y="3878"/>
                    <a:pt x="7243" y="3565"/>
                  </a:cubicBezTo>
                  <a:lnTo>
                    <a:pt x="7243" y="3498"/>
                  </a:lnTo>
                  <a:cubicBezTo>
                    <a:pt x="7378" y="2332"/>
                    <a:pt x="7579" y="1166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5"/>
            <p:cNvSpPr/>
            <p:nvPr/>
          </p:nvSpPr>
          <p:spPr>
            <a:xfrm>
              <a:off x="7610175" y="2175450"/>
              <a:ext cx="181100" cy="40800"/>
            </a:xfrm>
            <a:custGeom>
              <a:avLst/>
              <a:gdLst/>
              <a:ahLst/>
              <a:cxnLst/>
              <a:rect l="l" t="t" r="r" b="b"/>
              <a:pathLst>
                <a:path w="7244" h="1632" extrusionOk="0">
                  <a:moveTo>
                    <a:pt x="1" y="0"/>
                  </a:moveTo>
                  <a:cubicBezTo>
                    <a:pt x="1" y="68"/>
                    <a:pt x="1" y="135"/>
                    <a:pt x="24" y="203"/>
                  </a:cubicBezTo>
                  <a:cubicBezTo>
                    <a:pt x="45" y="517"/>
                    <a:pt x="114" y="786"/>
                    <a:pt x="225" y="1055"/>
                  </a:cubicBezTo>
                  <a:cubicBezTo>
                    <a:pt x="628" y="1211"/>
                    <a:pt x="1032" y="1324"/>
                    <a:pt x="1436" y="1390"/>
                  </a:cubicBezTo>
                  <a:cubicBezTo>
                    <a:pt x="2204" y="1553"/>
                    <a:pt x="2979" y="1632"/>
                    <a:pt x="3753" y="1632"/>
                  </a:cubicBezTo>
                  <a:cubicBezTo>
                    <a:pt x="4470" y="1632"/>
                    <a:pt x="5187" y="1564"/>
                    <a:pt x="5898" y="1435"/>
                  </a:cubicBezTo>
                  <a:cubicBezTo>
                    <a:pt x="6323" y="1345"/>
                    <a:pt x="6750" y="1234"/>
                    <a:pt x="7175" y="1100"/>
                  </a:cubicBezTo>
                  <a:cubicBezTo>
                    <a:pt x="7199" y="786"/>
                    <a:pt x="7220" y="493"/>
                    <a:pt x="7243" y="180"/>
                  </a:cubicBezTo>
                  <a:lnTo>
                    <a:pt x="7243" y="113"/>
                  </a:lnTo>
                  <a:cubicBezTo>
                    <a:pt x="6682" y="293"/>
                    <a:pt x="6099" y="472"/>
                    <a:pt x="5495" y="583"/>
                  </a:cubicBezTo>
                  <a:cubicBezTo>
                    <a:pt x="4937" y="677"/>
                    <a:pt x="4379" y="724"/>
                    <a:pt x="3809" y="724"/>
                  </a:cubicBezTo>
                  <a:cubicBezTo>
                    <a:pt x="3691" y="724"/>
                    <a:pt x="3572" y="722"/>
                    <a:pt x="3453" y="718"/>
                  </a:cubicBezTo>
                  <a:cubicBezTo>
                    <a:pt x="2288" y="673"/>
                    <a:pt x="1100" y="44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5"/>
            <p:cNvSpPr/>
            <p:nvPr/>
          </p:nvSpPr>
          <p:spPr>
            <a:xfrm>
              <a:off x="7184750" y="1630075"/>
              <a:ext cx="487700" cy="862750"/>
            </a:xfrm>
            <a:custGeom>
              <a:avLst/>
              <a:gdLst/>
              <a:ahLst/>
              <a:cxnLst/>
              <a:rect l="l" t="t" r="r" b="b"/>
              <a:pathLst>
                <a:path w="19508" h="34510" extrusionOk="0">
                  <a:moveTo>
                    <a:pt x="11368" y="1"/>
                  </a:moveTo>
                  <a:cubicBezTo>
                    <a:pt x="11211" y="202"/>
                    <a:pt x="11077" y="426"/>
                    <a:pt x="10942" y="673"/>
                  </a:cubicBezTo>
                  <a:cubicBezTo>
                    <a:pt x="8611" y="4417"/>
                    <a:pt x="7242" y="8655"/>
                    <a:pt x="6907" y="12915"/>
                  </a:cubicBezTo>
                  <a:cubicBezTo>
                    <a:pt x="6907" y="13116"/>
                    <a:pt x="6883" y="13319"/>
                    <a:pt x="6883" y="13498"/>
                  </a:cubicBezTo>
                  <a:cubicBezTo>
                    <a:pt x="6817" y="14506"/>
                    <a:pt x="6817" y="15493"/>
                    <a:pt x="6883" y="16502"/>
                  </a:cubicBezTo>
                  <a:cubicBezTo>
                    <a:pt x="6525" y="16883"/>
                    <a:pt x="6211" y="17286"/>
                    <a:pt x="5920" y="17690"/>
                  </a:cubicBezTo>
                  <a:cubicBezTo>
                    <a:pt x="5561" y="18162"/>
                    <a:pt x="5292" y="18676"/>
                    <a:pt x="5090" y="19193"/>
                  </a:cubicBezTo>
                  <a:cubicBezTo>
                    <a:pt x="4889" y="19686"/>
                    <a:pt x="4776" y="20179"/>
                    <a:pt x="4731" y="20649"/>
                  </a:cubicBezTo>
                  <a:cubicBezTo>
                    <a:pt x="4731" y="20829"/>
                    <a:pt x="4709" y="21031"/>
                    <a:pt x="4709" y="21232"/>
                  </a:cubicBezTo>
                  <a:cubicBezTo>
                    <a:pt x="4709" y="21704"/>
                    <a:pt x="4754" y="22174"/>
                    <a:pt x="4821" y="22622"/>
                  </a:cubicBezTo>
                  <a:cubicBezTo>
                    <a:pt x="4821" y="22802"/>
                    <a:pt x="4844" y="22981"/>
                    <a:pt x="4865" y="23160"/>
                  </a:cubicBezTo>
                  <a:cubicBezTo>
                    <a:pt x="5000" y="24574"/>
                    <a:pt x="5158" y="25964"/>
                    <a:pt x="5292" y="27354"/>
                  </a:cubicBezTo>
                  <a:cubicBezTo>
                    <a:pt x="4327" y="28923"/>
                    <a:pt x="3274" y="30493"/>
                    <a:pt x="1705" y="31524"/>
                  </a:cubicBezTo>
                  <a:cubicBezTo>
                    <a:pt x="1301" y="31793"/>
                    <a:pt x="853" y="32018"/>
                    <a:pt x="539" y="32376"/>
                  </a:cubicBezTo>
                  <a:cubicBezTo>
                    <a:pt x="202" y="32712"/>
                    <a:pt x="1" y="33228"/>
                    <a:pt x="180" y="33677"/>
                  </a:cubicBezTo>
                  <a:cubicBezTo>
                    <a:pt x="426" y="34191"/>
                    <a:pt x="1077" y="34394"/>
                    <a:pt x="1660" y="34461"/>
                  </a:cubicBezTo>
                  <a:cubicBezTo>
                    <a:pt x="1953" y="34494"/>
                    <a:pt x="2247" y="34510"/>
                    <a:pt x="2541" y="34510"/>
                  </a:cubicBezTo>
                  <a:cubicBezTo>
                    <a:pt x="4450" y="34510"/>
                    <a:pt x="6342" y="33824"/>
                    <a:pt x="7780" y="32601"/>
                  </a:cubicBezTo>
                  <a:lnTo>
                    <a:pt x="8162" y="32601"/>
                  </a:lnTo>
                  <a:cubicBezTo>
                    <a:pt x="8632" y="32556"/>
                    <a:pt x="9125" y="32398"/>
                    <a:pt x="9373" y="32039"/>
                  </a:cubicBezTo>
                  <a:cubicBezTo>
                    <a:pt x="9507" y="31815"/>
                    <a:pt x="9552" y="31569"/>
                    <a:pt x="9574" y="31300"/>
                  </a:cubicBezTo>
                  <a:cubicBezTo>
                    <a:pt x="9687" y="30224"/>
                    <a:pt x="9439" y="29124"/>
                    <a:pt x="8901" y="28138"/>
                  </a:cubicBezTo>
                  <a:cubicBezTo>
                    <a:pt x="9777" y="26882"/>
                    <a:pt x="10673" y="25627"/>
                    <a:pt x="11547" y="24371"/>
                  </a:cubicBezTo>
                  <a:cubicBezTo>
                    <a:pt x="11974" y="23767"/>
                    <a:pt x="12399" y="23160"/>
                    <a:pt x="12668" y="22421"/>
                  </a:cubicBezTo>
                  <a:cubicBezTo>
                    <a:pt x="12802" y="22084"/>
                    <a:pt x="12892" y="21726"/>
                    <a:pt x="12937" y="21322"/>
                  </a:cubicBezTo>
                  <a:cubicBezTo>
                    <a:pt x="13027" y="20673"/>
                    <a:pt x="12982" y="20000"/>
                    <a:pt x="12847" y="19283"/>
                  </a:cubicBezTo>
                  <a:cubicBezTo>
                    <a:pt x="12781" y="18924"/>
                    <a:pt x="12713" y="18565"/>
                    <a:pt x="12602" y="18183"/>
                  </a:cubicBezTo>
                  <a:cubicBezTo>
                    <a:pt x="12982" y="17914"/>
                    <a:pt x="13364" y="17668"/>
                    <a:pt x="13723" y="17310"/>
                  </a:cubicBezTo>
                  <a:cubicBezTo>
                    <a:pt x="14372" y="16637"/>
                    <a:pt x="14978" y="15919"/>
                    <a:pt x="15538" y="15157"/>
                  </a:cubicBezTo>
                  <a:cubicBezTo>
                    <a:pt x="16548" y="13767"/>
                    <a:pt x="17400" y="12264"/>
                    <a:pt x="18049" y="10673"/>
                  </a:cubicBezTo>
                  <a:cubicBezTo>
                    <a:pt x="18094" y="10583"/>
                    <a:pt x="18139" y="10470"/>
                    <a:pt x="18162" y="10381"/>
                  </a:cubicBezTo>
                  <a:cubicBezTo>
                    <a:pt x="18655" y="9148"/>
                    <a:pt x="19014" y="7869"/>
                    <a:pt x="19260" y="6569"/>
                  </a:cubicBezTo>
                  <a:cubicBezTo>
                    <a:pt x="19260" y="6503"/>
                    <a:pt x="19283" y="6458"/>
                    <a:pt x="19283" y="6413"/>
                  </a:cubicBezTo>
                  <a:cubicBezTo>
                    <a:pt x="19328" y="6189"/>
                    <a:pt x="19349" y="5986"/>
                    <a:pt x="19373" y="5762"/>
                  </a:cubicBezTo>
                  <a:cubicBezTo>
                    <a:pt x="19394" y="5740"/>
                    <a:pt x="19394" y="5740"/>
                    <a:pt x="19394" y="5717"/>
                  </a:cubicBezTo>
                  <a:cubicBezTo>
                    <a:pt x="19507" y="4820"/>
                    <a:pt x="19507" y="4171"/>
                    <a:pt x="19260" y="3609"/>
                  </a:cubicBezTo>
                  <a:cubicBezTo>
                    <a:pt x="19170" y="3364"/>
                    <a:pt x="19014" y="3140"/>
                    <a:pt x="18811" y="2915"/>
                  </a:cubicBezTo>
                  <a:cubicBezTo>
                    <a:pt x="18587" y="2668"/>
                    <a:pt x="18273" y="2422"/>
                    <a:pt x="17848" y="2153"/>
                  </a:cubicBezTo>
                  <a:cubicBezTo>
                    <a:pt x="16435" y="1233"/>
                    <a:pt x="14731" y="584"/>
                    <a:pt x="12982" y="246"/>
                  </a:cubicBezTo>
                  <a:cubicBezTo>
                    <a:pt x="12736" y="180"/>
                    <a:pt x="12489" y="135"/>
                    <a:pt x="12264" y="112"/>
                  </a:cubicBezTo>
                  <a:cubicBezTo>
                    <a:pt x="11950" y="67"/>
                    <a:pt x="11660" y="22"/>
                    <a:pt x="11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5"/>
            <p:cNvSpPr/>
            <p:nvPr/>
          </p:nvSpPr>
          <p:spPr>
            <a:xfrm>
              <a:off x="7184750" y="2072300"/>
              <a:ext cx="325675" cy="420525"/>
            </a:xfrm>
            <a:custGeom>
              <a:avLst/>
              <a:gdLst/>
              <a:ahLst/>
              <a:cxnLst/>
              <a:rect l="l" t="t" r="r" b="b"/>
              <a:pathLst>
                <a:path w="13027" h="16821" extrusionOk="0">
                  <a:moveTo>
                    <a:pt x="5920" y="1"/>
                  </a:moveTo>
                  <a:cubicBezTo>
                    <a:pt x="5561" y="473"/>
                    <a:pt x="5269" y="987"/>
                    <a:pt x="5090" y="1481"/>
                  </a:cubicBezTo>
                  <a:cubicBezTo>
                    <a:pt x="4889" y="1997"/>
                    <a:pt x="4776" y="2490"/>
                    <a:pt x="4731" y="2960"/>
                  </a:cubicBezTo>
                  <a:cubicBezTo>
                    <a:pt x="4686" y="3633"/>
                    <a:pt x="4731" y="4306"/>
                    <a:pt x="4799" y="4933"/>
                  </a:cubicBezTo>
                  <a:cubicBezTo>
                    <a:pt x="4978" y="6526"/>
                    <a:pt x="5134" y="8096"/>
                    <a:pt x="5292" y="9665"/>
                  </a:cubicBezTo>
                  <a:cubicBezTo>
                    <a:pt x="4327" y="11234"/>
                    <a:pt x="3251" y="12804"/>
                    <a:pt x="1705" y="13835"/>
                  </a:cubicBezTo>
                  <a:cubicBezTo>
                    <a:pt x="1301" y="14104"/>
                    <a:pt x="853" y="14329"/>
                    <a:pt x="516" y="14687"/>
                  </a:cubicBezTo>
                  <a:cubicBezTo>
                    <a:pt x="202" y="15023"/>
                    <a:pt x="1" y="15539"/>
                    <a:pt x="180" y="15988"/>
                  </a:cubicBezTo>
                  <a:cubicBezTo>
                    <a:pt x="405" y="16502"/>
                    <a:pt x="1077" y="16705"/>
                    <a:pt x="1660" y="16772"/>
                  </a:cubicBezTo>
                  <a:cubicBezTo>
                    <a:pt x="1953" y="16805"/>
                    <a:pt x="2247" y="16821"/>
                    <a:pt x="2541" y="16821"/>
                  </a:cubicBezTo>
                  <a:cubicBezTo>
                    <a:pt x="4450" y="16821"/>
                    <a:pt x="6342" y="16135"/>
                    <a:pt x="7780" y="14912"/>
                  </a:cubicBezTo>
                  <a:cubicBezTo>
                    <a:pt x="7915" y="14912"/>
                    <a:pt x="8028" y="14912"/>
                    <a:pt x="8162" y="14888"/>
                  </a:cubicBezTo>
                  <a:cubicBezTo>
                    <a:pt x="8632" y="14867"/>
                    <a:pt x="9125" y="14709"/>
                    <a:pt x="9373" y="14350"/>
                  </a:cubicBezTo>
                  <a:cubicBezTo>
                    <a:pt x="9507" y="14126"/>
                    <a:pt x="9552" y="13880"/>
                    <a:pt x="9574" y="13611"/>
                  </a:cubicBezTo>
                  <a:cubicBezTo>
                    <a:pt x="9664" y="12535"/>
                    <a:pt x="9439" y="11435"/>
                    <a:pt x="8901" y="10449"/>
                  </a:cubicBezTo>
                  <a:cubicBezTo>
                    <a:pt x="9777" y="9193"/>
                    <a:pt x="10673" y="7938"/>
                    <a:pt x="11547" y="6682"/>
                  </a:cubicBezTo>
                  <a:cubicBezTo>
                    <a:pt x="11974" y="6078"/>
                    <a:pt x="12399" y="5471"/>
                    <a:pt x="12668" y="4732"/>
                  </a:cubicBezTo>
                  <a:cubicBezTo>
                    <a:pt x="12802" y="4395"/>
                    <a:pt x="12892" y="4037"/>
                    <a:pt x="12937" y="3633"/>
                  </a:cubicBezTo>
                  <a:cubicBezTo>
                    <a:pt x="13027" y="2984"/>
                    <a:pt x="12982" y="2311"/>
                    <a:pt x="12847" y="1594"/>
                  </a:cubicBezTo>
                  <a:cubicBezTo>
                    <a:pt x="12713" y="1615"/>
                    <a:pt x="12578" y="1638"/>
                    <a:pt x="12444" y="1638"/>
                  </a:cubicBezTo>
                  <a:cubicBezTo>
                    <a:pt x="11696" y="1730"/>
                    <a:pt x="10941" y="1814"/>
                    <a:pt x="10187" y="1814"/>
                  </a:cubicBezTo>
                  <a:cubicBezTo>
                    <a:pt x="9652" y="1814"/>
                    <a:pt x="9118" y="1771"/>
                    <a:pt x="8587" y="1660"/>
                  </a:cubicBezTo>
                  <a:cubicBezTo>
                    <a:pt x="7556" y="1436"/>
                    <a:pt x="6525" y="853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7302475" y="2146300"/>
              <a:ext cx="198975" cy="75200"/>
            </a:xfrm>
            <a:custGeom>
              <a:avLst/>
              <a:gdLst/>
              <a:ahLst/>
              <a:cxnLst/>
              <a:rect l="l" t="t" r="r" b="b"/>
              <a:pathLst>
                <a:path w="7959" h="3008" extrusionOk="0">
                  <a:moveTo>
                    <a:pt x="22" y="0"/>
                  </a:moveTo>
                  <a:cubicBezTo>
                    <a:pt x="0" y="359"/>
                    <a:pt x="0" y="718"/>
                    <a:pt x="22" y="1055"/>
                  </a:cubicBezTo>
                  <a:cubicBezTo>
                    <a:pt x="314" y="1324"/>
                    <a:pt x="628" y="1570"/>
                    <a:pt x="964" y="1794"/>
                  </a:cubicBezTo>
                  <a:cubicBezTo>
                    <a:pt x="2153" y="2601"/>
                    <a:pt x="3588" y="3005"/>
                    <a:pt x="5023" y="3005"/>
                  </a:cubicBezTo>
                  <a:cubicBezTo>
                    <a:pt x="5085" y="3007"/>
                    <a:pt x="5148" y="3008"/>
                    <a:pt x="5211" y="3008"/>
                  </a:cubicBezTo>
                  <a:cubicBezTo>
                    <a:pt x="5869" y="3008"/>
                    <a:pt x="6540" y="2899"/>
                    <a:pt x="7175" y="2736"/>
                  </a:cubicBezTo>
                  <a:cubicBezTo>
                    <a:pt x="7310" y="2691"/>
                    <a:pt x="7444" y="2646"/>
                    <a:pt x="7555" y="2624"/>
                  </a:cubicBezTo>
                  <a:cubicBezTo>
                    <a:pt x="7713" y="2355"/>
                    <a:pt x="7848" y="2063"/>
                    <a:pt x="7959" y="1772"/>
                  </a:cubicBezTo>
                  <a:lnTo>
                    <a:pt x="7959" y="1772"/>
                  </a:lnTo>
                  <a:cubicBezTo>
                    <a:pt x="7058" y="2027"/>
                    <a:pt x="6118" y="2179"/>
                    <a:pt x="5179" y="2179"/>
                  </a:cubicBezTo>
                  <a:cubicBezTo>
                    <a:pt x="4879" y="2179"/>
                    <a:pt x="4580" y="2164"/>
                    <a:pt x="4282" y="2131"/>
                  </a:cubicBezTo>
                  <a:cubicBezTo>
                    <a:pt x="2668" y="1952"/>
                    <a:pt x="1077" y="1211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7457175" y="1546000"/>
              <a:ext cx="401900" cy="175450"/>
            </a:xfrm>
            <a:custGeom>
              <a:avLst/>
              <a:gdLst/>
              <a:ahLst/>
              <a:cxnLst/>
              <a:rect l="l" t="t" r="r" b="b"/>
              <a:pathLst>
                <a:path w="16076" h="7018" extrusionOk="0">
                  <a:moveTo>
                    <a:pt x="14865" y="1"/>
                  </a:moveTo>
                  <a:cubicBezTo>
                    <a:pt x="14619" y="45"/>
                    <a:pt x="14350" y="112"/>
                    <a:pt x="14081" y="157"/>
                  </a:cubicBezTo>
                  <a:cubicBezTo>
                    <a:pt x="13878" y="180"/>
                    <a:pt x="13699" y="201"/>
                    <a:pt x="13519" y="246"/>
                  </a:cubicBezTo>
                  <a:cubicBezTo>
                    <a:pt x="11193" y="602"/>
                    <a:pt x="8867" y="783"/>
                    <a:pt x="6557" y="783"/>
                  </a:cubicBezTo>
                  <a:cubicBezTo>
                    <a:pt x="5081" y="783"/>
                    <a:pt x="3612" y="709"/>
                    <a:pt x="2153" y="560"/>
                  </a:cubicBezTo>
                  <a:cubicBezTo>
                    <a:pt x="1950" y="539"/>
                    <a:pt x="1771" y="515"/>
                    <a:pt x="1570" y="494"/>
                  </a:cubicBezTo>
                  <a:cubicBezTo>
                    <a:pt x="1143" y="449"/>
                    <a:pt x="695" y="381"/>
                    <a:pt x="246" y="314"/>
                  </a:cubicBezTo>
                  <a:cubicBezTo>
                    <a:pt x="90" y="1591"/>
                    <a:pt x="1" y="2802"/>
                    <a:pt x="45" y="4036"/>
                  </a:cubicBezTo>
                  <a:cubicBezTo>
                    <a:pt x="45" y="4372"/>
                    <a:pt x="67" y="4730"/>
                    <a:pt x="112" y="5068"/>
                  </a:cubicBezTo>
                  <a:cubicBezTo>
                    <a:pt x="270" y="5134"/>
                    <a:pt x="426" y="5179"/>
                    <a:pt x="605" y="5247"/>
                  </a:cubicBezTo>
                  <a:cubicBezTo>
                    <a:pt x="784" y="5292"/>
                    <a:pt x="964" y="5358"/>
                    <a:pt x="1166" y="5403"/>
                  </a:cubicBezTo>
                  <a:cubicBezTo>
                    <a:pt x="3475" y="6076"/>
                    <a:pt x="7130" y="6772"/>
                    <a:pt x="8363" y="6972"/>
                  </a:cubicBezTo>
                  <a:cubicBezTo>
                    <a:pt x="8587" y="6996"/>
                    <a:pt x="8745" y="7017"/>
                    <a:pt x="8790" y="7017"/>
                  </a:cubicBezTo>
                  <a:cubicBezTo>
                    <a:pt x="10352" y="6926"/>
                    <a:pt x="12171" y="5371"/>
                    <a:pt x="14482" y="5371"/>
                  </a:cubicBezTo>
                  <a:cubicBezTo>
                    <a:pt x="14989" y="5371"/>
                    <a:pt x="15519" y="5446"/>
                    <a:pt x="16075" y="5627"/>
                  </a:cubicBezTo>
                  <a:cubicBezTo>
                    <a:pt x="15762" y="3857"/>
                    <a:pt x="15268" y="829"/>
                    <a:pt x="14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5"/>
            <p:cNvSpPr/>
            <p:nvPr/>
          </p:nvSpPr>
          <p:spPr>
            <a:xfrm>
              <a:off x="7466150" y="746700"/>
              <a:ext cx="326775" cy="354200"/>
            </a:xfrm>
            <a:custGeom>
              <a:avLst/>
              <a:gdLst/>
              <a:ahLst/>
              <a:cxnLst/>
              <a:rect l="l" t="t" r="r" b="b"/>
              <a:pathLst>
                <a:path w="13071" h="14168" extrusionOk="0">
                  <a:moveTo>
                    <a:pt x="6502" y="0"/>
                  </a:moveTo>
                  <a:cubicBezTo>
                    <a:pt x="5448" y="22"/>
                    <a:pt x="4416" y="583"/>
                    <a:pt x="3833" y="1457"/>
                  </a:cubicBezTo>
                  <a:cubicBezTo>
                    <a:pt x="3161" y="2443"/>
                    <a:pt x="3094" y="3722"/>
                    <a:pt x="2825" y="4888"/>
                  </a:cubicBezTo>
                  <a:cubicBezTo>
                    <a:pt x="2488" y="6368"/>
                    <a:pt x="1749" y="7758"/>
                    <a:pt x="694" y="8879"/>
                  </a:cubicBezTo>
                  <a:cubicBezTo>
                    <a:pt x="381" y="9238"/>
                    <a:pt x="0" y="9618"/>
                    <a:pt x="0" y="10090"/>
                  </a:cubicBezTo>
                  <a:cubicBezTo>
                    <a:pt x="0" y="10111"/>
                    <a:pt x="22" y="10135"/>
                    <a:pt x="22" y="10156"/>
                  </a:cubicBezTo>
                  <a:cubicBezTo>
                    <a:pt x="45" y="10583"/>
                    <a:pt x="404" y="10942"/>
                    <a:pt x="763" y="11232"/>
                  </a:cubicBezTo>
                  <a:cubicBezTo>
                    <a:pt x="807" y="11256"/>
                    <a:pt x="852" y="11277"/>
                    <a:pt x="897" y="11322"/>
                  </a:cubicBezTo>
                  <a:cubicBezTo>
                    <a:pt x="2601" y="12601"/>
                    <a:pt x="4641" y="13408"/>
                    <a:pt x="6748" y="13923"/>
                  </a:cubicBezTo>
                  <a:cubicBezTo>
                    <a:pt x="7290" y="14055"/>
                    <a:pt x="7859" y="14167"/>
                    <a:pt x="8427" y="14167"/>
                  </a:cubicBezTo>
                  <a:cubicBezTo>
                    <a:pt x="8729" y="14167"/>
                    <a:pt x="9031" y="14135"/>
                    <a:pt x="9327" y="14057"/>
                  </a:cubicBezTo>
                  <a:cubicBezTo>
                    <a:pt x="10493" y="13722"/>
                    <a:pt x="11300" y="12691"/>
                    <a:pt x="12039" y="11726"/>
                  </a:cubicBezTo>
                  <a:cubicBezTo>
                    <a:pt x="12084" y="11659"/>
                    <a:pt x="12152" y="11570"/>
                    <a:pt x="12219" y="11480"/>
                  </a:cubicBezTo>
                  <a:cubicBezTo>
                    <a:pt x="12667" y="10852"/>
                    <a:pt x="13071" y="10135"/>
                    <a:pt x="12870" y="9417"/>
                  </a:cubicBezTo>
                  <a:cubicBezTo>
                    <a:pt x="12712" y="8856"/>
                    <a:pt x="12242" y="8476"/>
                    <a:pt x="11815" y="8072"/>
                  </a:cubicBezTo>
                  <a:cubicBezTo>
                    <a:pt x="10874" y="7175"/>
                    <a:pt x="10135" y="6031"/>
                    <a:pt x="9686" y="4798"/>
                  </a:cubicBezTo>
                  <a:cubicBezTo>
                    <a:pt x="9507" y="4327"/>
                    <a:pt x="9372" y="3833"/>
                    <a:pt x="9259" y="3340"/>
                  </a:cubicBezTo>
                  <a:lnTo>
                    <a:pt x="9259" y="3274"/>
                  </a:lnTo>
                  <a:cubicBezTo>
                    <a:pt x="9125" y="2512"/>
                    <a:pt x="9327" y="1502"/>
                    <a:pt x="8811" y="919"/>
                  </a:cubicBezTo>
                  <a:cubicBezTo>
                    <a:pt x="8318" y="336"/>
                    <a:pt x="7399" y="22"/>
                    <a:pt x="6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5"/>
            <p:cNvSpPr/>
            <p:nvPr/>
          </p:nvSpPr>
          <p:spPr>
            <a:xfrm>
              <a:off x="7641025" y="747225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" y="1"/>
                  </a:moveTo>
                  <a:cubicBezTo>
                    <a:pt x="67" y="24"/>
                    <a:pt x="112" y="24"/>
                    <a:pt x="180" y="46"/>
                  </a:cubicBezTo>
                  <a:cubicBezTo>
                    <a:pt x="112" y="24"/>
                    <a:pt x="67" y="24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5"/>
            <p:cNvSpPr/>
            <p:nvPr/>
          </p:nvSpPr>
          <p:spPr>
            <a:xfrm>
              <a:off x="7639900" y="747225"/>
              <a:ext cx="6750" cy="1150"/>
            </a:xfrm>
            <a:custGeom>
              <a:avLst/>
              <a:gdLst/>
              <a:ahLst/>
              <a:cxnLst/>
              <a:rect l="l" t="t" r="r" b="b"/>
              <a:pathLst>
                <a:path w="270" h="46" extrusionOk="0">
                  <a:moveTo>
                    <a:pt x="1" y="1"/>
                  </a:moveTo>
                  <a:cubicBezTo>
                    <a:pt x="45" y="12"/>
                    <a:pt x="89" y="18"/>
                    <a:pt x="134" y="24"/>
                  </a:cubicBezTo>
                  <a:lnTo>
                    <a:pt x="134" y="24"/>
                  </a:lnTo>
                  <a:cubicBezTo>
                    <a:pt x="106" y="18"/>
                    <a:pt x="78" y="12"/>
                    <a:pt x="46" y="1"/>
                  </a:cubicBezTo>
                  <a:close/>
                  <a:moveTo>
                    <a:pt x="134" y="24"/>
                  </a:moveTo>
                  <a:cubicBezTo>
                    <a:pt x="162" y="30"/>
                    <a:pt x="190" y="35"/>
                    <a:pt x="225" y="46"/>
                  </a:cubicBezTo>
                  <a:lnTo>
                    <a:pt x="270" y="46"/>
                  </a:lnTo>
                  <a:cubicBezTo>
                    <a:pt x="224" y="35"/>
                    <a:pt x="179" y="30"/>
                    <a:pt x="134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5"/>
            <p:cNvSpPr/>
            <p:nvPr/>
          </p:nvSpPr>
          <p:spPr>
            <a:xfrm>
              <a:off x="7450450" y="677525"/>
              <a:ext cx="251150" cy="315575"/>
            </a:xfrm>
            <a:custGeom>
              <a:avLst/>
              <a:gdLst/>
              <a:ahLst/>
              <a:cxnLst/>
              <a:rect l="l" t="t" r="r" b="b"/>
              <a:pathLst>
                <a:path w="10046" h="12623" extrusionOk="0">
                  <a:moveTo>
                    <a:pt x="4966" y="0"/>
                  </a:moveTo>
                  <a:cubicBezTo>
                    <a:pt x="4286" y="0"/>
                    <a:pt x="3612" y="41"/>
                    <a:pt x="2937" y="122"/>
                  </a:cubicBezTo>
                  <a:cubicBezTo>
                    <a:pt x="2174" y="211"/>
                    <a:pt x="1188" y="143"/>
                    <a:pt x="583" y="681"/>
                  </a:cubicBezTo>
                  <a:cubicBezTo>
                    <a:pt x="157" y="1040"/>
                    <a:pt x="67" y="1668"/>
                    <a:pt x="45" y="2184"/>
                  </a:cubicBezTo>
                  <a:cubicBezTo>
                    <a:pt x="22" y="2678"/>
                    <a:pt x="1" y="3193"/>
                    <a:pt x="246" y="3641"/>
                  </a:cubicBezTo>
                  <a:cubicBezTo>
                    <a:pt x="449" y="4023"/>
                    <a:pt x="1053" y="4247"/>
                    <a:pt x="1457" y="4448"/>
                  </a:cubicBezTo>
                  <a:cubicBezTo>
                    <a:pt x="1480" y="4471"/>
                    <a:pt x="1502" y="4471"/>
                    <a:pt x="1525" y="4493"/>
                  </a:cubicBezTo>
                  <a:cubicBezTo>
                    <a:pt x="1233" y="4627"/>
                    <a:pt x="942" y="4740"/>
                    <a:pt x="695" y="4941"/>
                  </a:cubicBezTo>
                  <a:cubicBezTo>
                    <a:pt x="135" y="5390"/>
                    <a:pt x="135" y="5928"/>
                    <a:pt x="314" y="6579"/>
                  </a:cubicBezTo>
                  <a:cubicBezTo>
                    <a:pt x="449" y="7027"/>
                    <a:pt x="515" y="7497"/>
                    <a:pt x="628" y="7969"/>
                  </a:cubicBezTo>
                  <a:cubicBezTo>
                    <a:pt x="808" y="8708"/>
                    <a:pt x="897" y="9539"/>
                    <a:pt x="494" y="10233"/>
                  </a:cubicBezTo>
                  <a:cubicBezTo>
                    <a:pt x="404" y="10412"/>
                    <a:pt x="270" y="10570"/>
                    <a:pt x="246" y="10771"/>
                  </a:cubicBezTo>
                  <a:cubicBezTo>
                    <a:pt x="180" y="11085"/>
                    <a:pt x="404" y="11354"/>
                    <a:pt x="628" y="11601"/>
                  </a:cubicBezTo>
                  <a:lnTo>
                    <a:pt x="874" y="11847"/>
                  </a:lnTo>
                  <a:cubicBezTo>
                    <a:pt x="1009" y="12005"/>
                    <a:pt x="1188" y="12161"/>
                    <a:pt x="1367" y="12295"/>
                  </a:cubicBezTo>
                  <a:cubicBezTo>
                    <a:pt x="1732" y="12552"/>
                    <a:pt x="2161" y="12622"/>
                    <a:pt x="2597" y="12622"/>
                  </a:cubicBezTo>
                  <a:cubicBezTo>
                    <a:pt x="2885" y="12622"/>
                    <a:pt x="3176" y="12592"/>
                    <a:pt x="3453" y="12564"/>
                  </a:cubicBezTo>
                  <a:cubicBezTo>
                    <a:pt x="4282" y="12520"/>
                    <a:pt x="5089" y="12385"/>
                    <a:pt x="5896" y="12184"/>
                  </a:cubicBezTo>
                  <a:cubicBezTo>
                    <a:pt x="6614" y="12005"/>
                    <a:pt x="7331" y="11757"/>
                    <a:pt x="7893" y="11264"/>
                  </a:cubicBezTo>
                  <a:cubicBezTo>
                    <a:pt x="8655" y="10591"/>
                    <a:pt x="8990" y="9560"/>
                    <a:pt x="9259" y="8597"/>
                  </a:cubicBezTo>
                  <a:cubicBezTo>
                    <a:pt x="9708" y="7094"/>
                    <a:pt x="10045" y="5614"/>
                    <a:pt x="10045" y="4068"/>
                  </a:cubicBezTo>
                  <a:cubicBezTo>
                    <a:pt x="10045" y="3709"/>
                    <a:pt x="10022" y="3327"/>
                    <a:pt x="9977" y="2968"/>
                  </a:cubicBezTo>
                  <a:cubicBezTo>
                    <a:pt x="9911" y="2296"/>
                    <a:pt x="9866" y="1264"/>
                    <a:pt x="9372" y="771"/>
                  </a:cubicBezTo>
                  <a:cubicBezTo>
                    <a:pt x="9035" y="412"/>
                    <a:pt x="8452" y="368"/>
                    <a:pt x="7982" y="278"/>
                  </a:cubicBezTo>
                  <a:cubicBezTo>
                    <a:pt x="7444" y="167"/>
                    <a:pt x="6883" y="98"/>
                    <a:pt x="6323" y="54"/>
                  </a:cubicBezTo>
                  <a:cubicBezTo>
                    <a:pt x="5868" y="18"/>
                    <a:pt x="5416" y="0"/>
                    <a:pt x="4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5"/>
            <p:cNvSpPr/>
            <p:nvPr/>
          </p:nvSpPr>
          <p:spPr>
            <a:xfrm>
              <a:off x="7445375" y="924700"/>
              <a:ext cx="122225" cy="77950"/>
            </a:xfrm>
            <a:custGeom>
              <a:avLst/>
              <a:gdLst/>
              <a:ahLst/>
              <a:cxnLst/>
              <a:rect l="l" t="t" r="r" b="b"/>
              <a:pathLst>
                <a:path w="4889" h="3118" extrusionOk="0">
                  <a:moveTo>
                    <a:pt x="1410" y="1"/>
                  </a:moveTo>
                  <a:cubicBezTo>
                    <a:pt x="1344" y="1"/>
                    <a:pt x="1278" y="3"/>
                    <a:pt x="1212" y="10"/>
                  </a:cubicBezTo>
                  <a:cubicBezTo>
                    <a:pt x="1011" y="10"/>
                    <a:pt x="831" y="55"/>
                    <a:pt x="652" y="145"/>
                  </a:cubicBezTo>
                  <a:cubicBezTo>
                    <a:pt x="473" y="234"/>
                    <a:pt x="315" y="346"/>
                    <a:pt x="180" y="525"/>
                  </a:cubicBezTo>
                  <a:cubicBezTo>
                    <a:pt x="180" y="525"/>
                    <a:pt x="159" y="548"/>
                    <a:pt x="159" y="570"/>
                  </a:cubicBezTo>
                  <a:cubicBezTo>
                    <a:pt x="24" y="749"/>
                    <a:pt x="1" y="952"/>
                    <a:pt x="114" y="1176"/>
                  </a:cubicBezTo>
                  <a:cubicBezTo>
                    <a:pt x="159" y="1266"/>
                    <a:pt x="204" y="1356"/>
                    <a:pt x="248" y="1422"/>
                  </a:cubicBezTo>
                  <a:cubicBezTo>
                    <a:pt x="449" y="1759"/>
                    <a:pt x="718" y="2073"/>
                    <a:pt x="1056" y="2319"/>
                  </a:cubicBezTo>
                  <a:cubicBezTo>
                    <a:pt x="1615" y="2767"/>
                    <a:pt x="2311" y="3036"/>
                    <a:pt x="2984" y="3104"/>
                  </a:cubicBezTo>
                  <a:cubicBezTo>
                    <a:pt x="3079" y="3113"/>
                    <a:pt x="3177" y="3118"/>
                    <a:pt x="3278" y="3118"/>
                  </a:cubicBezTo>
                  <a:cubicBezTo>
                    <a:pt x="3937" y="3118"/>
                    <a:pt x="4667" y="2908"/>
                    <a:pt x="4822" y="2207"/>
                  </a:cubicBezTo>
                  <a:cubicBezTo>
                    <a:pt x="4844" y="2207"/>
                    <a:pt x="4844" y="2207"/>
                    <a:pt x="4844" y="2184"/>
                  </a:cubicBezTo>
                  <a:cubicBezTo>
                    <a:pt x="4889" y="1915"/>
                    <a:pt x="4799" y="1646"/>
                    <a:pt x="4643" y="1445"/>
                  </a:cubicBezTo>
                  <a:cubicBezTo>
                    <a:pt x="4620" y="1377"/>
                    <a:pt x="4575" y="1332"/>
                    <a:pt x="4530" y="1287"/>
                  </a:cubicBezTo>
                  <a:cubicBezTo>
                    <a:pt x="3992" y="728"/>
                    <a:pt x="3029" y="346"/>
                    <a:pt x="2266" y="121"/>
                  </a:cubicBezTo>
                  <a:cubicBezTo>
                    <a:pt x="2153" y="100"/>
                    <a:pt x="2019" y="55"/>
                    <a:pt x="1884" y="32"/>
                  </a:cubicBezTo>
                  <a:cubicBezTo>
                    <a:pt x="1726" y="17"/>
                    <a:pt x="1568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5"/>
            <p:cNvSpPr/>
            <p:nvPr/>
          </p:nvSpPr>
          <p:spPr>
            <a:xfrm>
              <a:off x="7411225" y="57552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7869" y="7003"/>
                  </a:moveTo>
                  <a:lnTo>
                    <a:pt x="7869" y="7116"/>
                  </a:lnTo>
                  <a:cubicBezTo>
                    <a:pt x="7892" y="7407"/>
                    <a:pt x="7914" y="7699"/>
                    <a:pt x="7937" y="7968"/>
                  </a:cubicBezTo>
                  <a:cubicBezTo>
                    <a:pt x="7982" y="8551"/>
                    <a:pt x="8003" y="9134"/>
                    <a:pt x="8027" y="9717"/>
                  </a:cubicBezTo>
                  <a:lnTo>
                    <a:pt x="8027" y="10345"/>
                  </a:lnTo>
                  <a:cubicBezTo>
                    <a:pt x="7713" y="10411"/>
                    <a:pt x="7399" y="10456"/>
                    <a:pt x="7017" y="10501"/>
                  </a:cubicBezTo>
                  <a:cubicBezTo>
                    <a:pt x="6094" y="10611"/>
                    <a:pt x="5159" y="10666"/>
                    <a:pt x="4228" y="10666"/>
                  </a:cubicBezTo>
                  <a:cubicBezTo>
                    <a:pt x="3826" y="10666"/>
                    <a:pt x="3425" y="10656"/>
                    <a:pt x="3026" y="10636"/>
                  </a:cubicBezTo>
                  <a:cubicBezTo>
                    <a:pt x="2556" y="10614"/>
                    <a:pt x="2129" y="10569"/>
                    <a:pt x="1681" y="10524"/>
                  </a:cubicBezTo>
                  <a:cubicBezTo>
                    <a:pt x="1659" y="10345"/>
                    <a:pt x="1636" y="10187"/>
                    <a:pt x="1614" y="10031"/>
                  </a:cubicBezTo>
                  <a:cubicBezTo>
                    <a:pt x="1546" y="9448"/>
                    <a:pt x="1480" y="8865"/>
                    <a:pt x="1435" y="8304"/>
                  </a:cubicBezTo>
                  <a:cubicBezTo>
                    <a:pt x="1412" y="8013"/>
                    <a:pt x="1390" y="7721"/>
                    <a:pt x="1367" y="7452"/>
                  </a:cubicBezTo>
                  <a:cubicBezTo>
                    <a:pt x="1367" y="7317"/>
                    <a:pt x="1345" y="7206"/>
                    <a:pt x="1345" y="7072"/>
                  </a:cubicBezTo>
                  <a:lnTo>
                    <a:pt x="1345" y="7072"/>
                  </a:lnTo>
                  <a:cubicBezTo>
                    <a:pt x="1770" y="7161"/>
                    <a:pt x="2219" y="7206"/>
                    <a:pt x="2667" y="7251"/>
                  </a:cubicBezTo>
                  <a:cubicBezTo>
                    <a:pt x="2981" y="7296"/>
                    <a:pt x="3295" y="7317"/>
                    <a:pt x="3609" y="7317"/>
                  </a:cubicBezTo>
                  <a:cubicBezTo>
                    <a:pt x="3814" y="7324"/>
                    <a:pt x="4019" y="7327"/>
                    <a:pt x="4225" y="7327"/>
                  </a:cubicBezTo>
                  <a:cubicBezTo>
                    <a:pt x="5438" y="7327"/>
                    <a:pt x="6662" y="7215"/>
                    <a:pt x="7869" y="7003"/>
                  </a:cubicBezTo>
                  <a:close/>
                  <a:moveTo>
                    <a:pt x="8631" y="11332"/>
                  </a:moveTo>
                  <a:lnTo>
                    <a:pt x="8631" y="11421"/>
                  </a:lnTo>
                  <a:lnTo>
                    <a:pt x="8610" y="11421"/>
                  </a:lnTo>
                  <a:cubicBezTo>
                    <a:pt x="8610" y="11398"/>
                    <a:pt x="8631" y="11353"/>
                    <a:pt x="8631" y="11332"/>
                  </a:cubicBezTo>
                  <a:close/>
                  <a:moveTo>
                    <a:pt x="1815" y="11263"/>
                  </a:moveTo>
                  <a:cubicBezTo>
                    <a:pt x="2039" y="11287"/>
                    <a:pt x="2264" y="11287"/>
                    <a:pt x="2466" y="11308"/>
                  </a:cubicBezTo>
                  <a:cubicBezTo>
                    <a:pt x="2466" y="11511"/>
                    <a:pt x="2466" y="11735"/>
                    <a:pt x="2488" y="11915"/>
                  </a:cubicBezTo>
                  <a:cubicBezTo>
                    <a:pt x="2287" y="11915"/>
                    <a:pt x="2063" y="11891"/>
                    <a:pt x="1839" y="11870"/>
                  </a:cubicBezTo>
                  <a:cubicBezTo>
                    <a:pt x="1815" y="11667"/>
                    <a:pt x="1815" y="11466"/>
                    <a:pt x="1794" y="11263"/>
                  </a:cubicBezTo>
                  <a:close/>
                  <a:moveTo>
                    <a:pt x="8027" y="11039"/>
                  </a:moveTo>
                  <a:cubicBezTo>
                    <a:pt x="8003" y="11197"/>
                    <a:pt x="8003" y="11376"/>
                    <a:pt x="8003" y="11556"/>
                  </a:cubicBezTo>
                  <a:cubicBezTo>
                    <a:pt x="7668" y="11622"/>
                    <a:pt x="7331" y="11690"/>
                    <a:pt x="7017" y="11735"/>
                  </a:cubicBezTo>
                  <a:cubicBezTo>
                    <a:pt x="5992" y="11909"/>
                    <a:pt x="5007" y="11975"/>
                    <a:pt x="4010" y="11975"/>
                  </a:cubicBezTo>
                  <a:cubicBezTo>
                    <a:pt x="3721" y="11975"/>
                    <a:pt x="3431" y="11969"/>
                    <a:pt x="3139" y="11959"/>
                  </a:cubicBezTo>
                  <a:cubicBezTo>
                    <a:pt x="3116" y="11757"/>
                    <a:pt x="3116" y="11556"/>
                    <a:pt x="3094" y="11332"/>
                  </a:cubicBezTo>
                  <a:lnTo>
                    <a:pt x="3094" y="11332"/>
                  </a:lnTo>
                  <a:cubicBezTo>
                    <a:pt x="3437" y="11345"/>
                    <a:pt x="3778" y="11353"/>
                    <a:pt x="4120" y="11353"/>
                  </a:cubicBezTo>
                  <a:cubicBezTo>
                    <a:pt x="5409" y="11353"/>
                    <a:pt x="6697" y="11252"/>
                    <a:pt x="8027" y="11039"/>
                  </a:cubicBezTo>
                  <a:close/>
                  <a:moveTo>
                    <a:pt x="8855" y="12115"/>
                  </a:moveTo>
                  <a:cubicBezTo>
                    <a:pt x="8990" y="12408"/>
                    <a:pt x="9193" y="12654"/>
                    <a:pt x="9528" y="12722"/>
                  </a:cubicBezTo>
                  <a:cubicBezTo>
                    <a:pt x="9663" y="12767"/>
                    <a:pt x="9797" y="12767"/>
                    <a:pt x="9932" y="12767"/>
                  </a:cubicBezTo>
                  <a:cubicBezTo>
                    <a:pt x="9887" y="13057"/>
                    <a:pt x="9820" y="13349"/>
                    <a:pt x="9707" y="13619"/>
                  </a:cubicBezTo>
                  <a:cubicBezTo>
                    <a:pt x="9551" y="13954"/>
                    <a:pt x="9327" y="14178"/>
                    <a:pt x="9058" y="14336"/>
                  </a:cubicBezTo>
                  <a:cubicBezTo>
                    <a:pt x="8789" y="14471"/>
                    <a:pt x="8497" y="14560"/>
                    <a:pt x="8206" y="14650"/>
                  </a:cubicBezTo>
                  <a:cubicBezTo>
                    <a:pt x="8228" y="14537"/>
                    <a:pt x="8251" y="14447"/>
                    <a:pt x="8272" y="14336"/>
                  </a:cubicBezTo>
                  <a:lnTo>
                    <a:pt x="8407" y="13461"/>
                  </a:lnTo>
                  <a:cubicBezTo>
                    <a:pt x="8475" y="13036"/>
                    <a:pt x="8520" y="12632"/>
                    <a:pt x="8565" y="12205"/>
                  </a:cubicBezTo>
                  <a:cubicBezTo>
                    <a:pt x="8655" y="12184"/>
                    <a:pt x="8766" y="12160"/>
                    <a:pt x="8855" y="12115"/>
                  </a:cubicBezTo>
                  <a:close/>
                  <a:moveTo>
                    <a:pt x="1973" y="12698"/>
                  </a:moveTo>
                  <a:lnTo>
                    <a:pt x="1973" y="12698"/>
                  </a:lnTo>
                  <a:cubicBezTo>
                    <a:pt x="2174" y="12722"/>
                    <a:pt x="2398" y="12743"/>
                    <a:pt x="2601" y="12743"/>
                  </a:cubicBezTo>
                  <a:cubicBezTo>
                    <a:pt x="2646" y="12967"/>
                    <a:pt x="2712" y="13215"/>
                    <a:pt x="2757" y="13416"/>
                  </a:cubicBezTo>
                  <a:cubicBezTo>
                    <a:pt x="2891" y="13864"/>
                    <a:pt x="3049" y="14291"/>
                    <a:pt x="3250" y="14695"/>
                  </a:cubicBezTo>
                  <a:cubicBezTo>
                    <a:pt x="3340" y="14874"/>
                    <a:pt x="3453" y="15053"/>
                    <a:pt x="3543" y="15233"/>
                  </a:cubicBezTo>
                  <a:cubicBezTo>
                    <a:pt x="3318" y="15233"/>
                    <a:pt x="3094" y="15210"/>
                    <a:pt x="2870" y="15188"/>
                  </a:cubicBezTo>
                  <a:cubicBezTo>
                    <a:pt x="2825" y="15120"/>
                    <a:pt x="2780" y="15075"/>
                    <a:pt x="2757" y="15009"/>
                  </a:cubicBezTo>
                  <a:cubicBezTo>
                    <a:pt x="2667" y="14806"/>
                    <a:pt x="2578" y="14627"/>
                    <a:pt x="2488" y="14426"/>
                  </a:cubicBezTo>
                  <a:cubicBezTo>
                    <a:pt x="2332" y="14022"/>
                    <a:pt x="2197" y="13595"/>
                    <a:pt x="2084" y="13192"/>
                  </a:cubicBezTo>
                  <a:cubicBezTo>
                    <a:pt x="2039" y="13036"/>
                    <a:pt x="2018" y="12856"/>
                    <a:pt x="1973" y="12698"/>
                  </a:cubicBezTo>
                  <a:close/>
                  <a:moveTo>
                    <a:pt x="7959" y="12340"/>
                  </a:moveTo>
                  <a:lnTo>
                    <a:pt x="7892" y="13147"/>
                  </a:lnTo>
                  <a:lnTo>
                    <a:pt x="7758" y="14088"/>
                  </a:lnTo>
                  <a:lnTo>
                    <a:pt x="7690" y="14560"/>
                  </a:lnTo>
                  <a:cubicBezTo>
                    <a:pt x="7668" y="14627"/>
                    <a:pt x="7645" y="14716"/>
                    <a:pt x="7645" y="14806"/>
                  </a:cubicBezTo>
                  <a:cubicBezTo>
                    <a:pt x="7420" y="14874"/>
                    <a:pt x="7220" y="14919"/>
                    <a:pt x="6995" y="14964"/>
                  </a:cubicBezTo>
                  <a:cubicBezTo>
                    <a:pt x="6233" y="15120"/>
                    <a:pt x="5426" y="15210"/>
                    <a:pt x="4640" y="15233"/>
                  </a:cubicBezTo>
                  <a:cubicBezTo>
                    <a:pt x="4484" y="15254"/>
                    <a:pt x="4326" y="15254"/>
                    <a:pt x="4170" y="15254"/>
                  </a:cubicBezTo>
                  <a:cubicBezTo>
                    <a:pt x="4125" y="15165"/>
                    <a:pt x="4081" y="15098"/>
                    <a:pt x="4036" y="15030"/>
                  </a:cubicBezTo>
                  <a:cubicBezTo>
                    <a:pt x="3946" y="14851"/>
                    <a:pt x="3856" y="14650"/>
                    <a:pt x="3788" y="14471"/>
                  </a:cubicBezTo>
                  <a:cubicBezTo>
                    <a:pt x="3632" y="14067"/>
                    <a:pt x="3474" y="13663"/>
                    <a:pt x="3385" y="13260"/>
                  </a:cubicBezTo>
                  <a:cubicBezTo>
                    <a:pt x="3340" y="13102"/>
                    <a:pt x="3295" y="12946"/>
                    <a:pt x="3273" y="12788"/>
                  </a:cubicBezTo>
                  <a:lnTo>
                    <a:pt x="3273" y="12788"/>
                  </a:lnTo>
                  <a:cubicBezTo>
                    <a:pt x="3498" y="12800"/>
                    <a:pt x="3722" y="12806"/>
                    <a:pt x="3954" y="12806"/>
                  </a:cubicBezTo>
                  <a:cubicBezTo>
                    <a:pt x="4187" y="12806"/>
                    <a:pt x="4428" y="12800"/>
                    <a:pt x="4685" y="12788"/>
                  </a:cubicBezTo>
                  <a:cubicBezTo>
                    <a:pt x="5761" y="12743"/>
                    <a:pt x="6861" y="12587"/>
                    <a:pt x="7959" y="12340"/>
                  </a:cubicBezTo>
                  <a:close/>
                  <a:moveTo>
                    <a:pt x="6971" y="0"/>
                  </a:moveTo>
                  <a:cubicBezTo>
                    <a:pt x="6332" y="0"/>
                    <a:pt x="5697" y="45"/>
                    <a:pt x="5089" y="121"/>
                  </a:cubicBezTo>
                  <a:cubicBezTo>
                    <a:pt x="4909" y="166"/>
                    <a:pt x="4753" y="188"/>
                    <a:pt x="4574" y="232"/>
                  </a:cubicBezTo>
                  <a:cubicBezTo>
                    <a:pt x="3250" y="501"/>
                    <a:pt x="1860" y="1197"/>
                    <a:pt x="1187" y="2318"/>
                  </a:cubicBezTo>
                  <a:cubicBezTo>
                    <a:pt x="470" y="3506"/>
                    <a:pt x="560" y="4896"/>
                    <a:pt x="718" y="6220"/>
                  </a:cubicBezTo>
                  <a:cubicBezTo>
                    <a:pt x="622" y="6203"/>
                    <a:pt x="527" y="6187"/>
                    <a:pt x="431" y="6187"/>
                  </a:cubicBezTo>
                  <a:cubicBezTo>
                    <a:pt x="392" y="6187"/>
                    <a:pt x="353" y="6190"/>
                    <a:pt x="314" y="6196"/>
                  </a:cubicBezTo>
                  <a:cubicBezTo>
                    <a:pt x="179" y="6196"/>
                    <a:pt x="66" y="6286"/>
                    <a:pt x="22" y="6399"/>
                  </a:cubicBezTo>
                  <a:cubicBezTo>
                    <a:pt x="0" y="6534"/>
                    <a:pt x="45" y="6690"/>
                    <a:pt x="156" y="6734"/>
                  </a:cubicBezTo>
                  <a:cubicBezTo>
                    <a:pt x="359" y="6824"/>
                    <a:pt x="560" y="6869"/>
                    <a:pt x="784" y="6892"/>
                  </a:cubicBezTo>
                  <a:cubicBezTo>
                    <a:pt x="739" y="7093"/>
                    <a:pt x="762" y="7317"/>
                    <a:pt x="762" y="7497"/>
                  </a:cubicBezTo>
                  <a:cubicBezTo>
                    <a:pt x="762" y="7834"/>
                    <a:pt x="784" y="8169"/>
                    <a:pt x="807" y="8507"/>
                  </a:cubicBezTo>
                  <a:cubicBezTo>
                    <a:pt x="852" y="9134"/>
                    <a:pt x="942" y="9784"/>
                    <a:pt x="1053" y="10435"/>
                  </a:cubicBezTo>
                  <a:cubicBezTo>
                    <a:pt x="987" y="10435"/>
                    <a:pt x="942" y="10411"/>
                    <a:pt x="897" y="10411"/>
                  </a:cubicBezTo>
                  <a:cubicBezTo>
                    <a:pt x="877" y="10409"/>
                    <a:pt x="858" y="10408"/>
                    <a:pt x="838" y="10408"/>
                  </a:cubicBezTo>
                  <a:cubicBezTo>
                    <a:pt x="657" y="10408"/>
                    <a:pt x="489" y="10499"/>
                    <a:pt x="448" y="10680"/>
                  </a:cubicBezTo>
                  <a:cubicBezTo>
                    <a:pt x="404" y="10860"/>
                    <a:pt x="493" y="11107"/>
                    <a:pt x="694" y="11129"/>
                  </a:cubicBezTo>
                  <a:cubicBezTo>
                    <a:pt x="852" y="11152"/>
                    <a:pt x="1008" y="11174"/>
                    <a:pt x="1187" y="11197"/>
                  </a:cubicBezTo>
                  <a:cubicBezTo>
                    <a:pt x="1166" y="11398"/>
                    <a:pt x="1187" y="11622"/>
                    <a:pt x="1211" y="11825"/>
                  </a:cubicBezTo>
                  <a:cubicBezTo>
                    <a:pt x="1117" y="11814"/>
                    <a:pt x="1023" y="11799"/>
                    <a:pt x="929" y="11799"/>
                  </a:cubicBezTo>
                  <a:cubicBezTo>
                    <a:pt x="821" y="11799"/>
                    <a:pt x="713" y="11819"/>
                    <a:pt x="605" y="11891"/>
                  </a:cubicBezTo>
                  <a:cubicBezTo>
                    <a:pt x="404" y="12026"/>
                    <a:pt x="380" y="12273"/>
                    <a:pt x="538" y="12453"/>
                  </a:cubicBezTo>
                  <a:cubicBezTo>
                    <a:pt x="673" y="12632"/>
                    <a:pt x="874" y="12609"/>
                    <a:pt x="1076" y="12632"/>
                  </a:cubicBezTo>
                  <a:cubicBezTo>
                    <a:pt x="1166" y="12632"/>
                    <a:pt x="1232" y="12654"/>
                    <a:pt x="1322" y="12654"/>
                  </a:cubicBezTo>
                  <a:cubicBezTo>
                    <a:pt x="1367" y="12878"/>
                    <a:pt x="1412" y="13125"/>
                    <a:pt x="1480" y="13349"/>
                  </a:cubicBezTo>
                  <a:cubicBezTo>
                    <a:pt x="1591" y="13798"/>
                    <a:pt x="1770" y="14246"/>
                    <a:pt x="1973" y="14650"/>
                  </a:cubicBezTo>
                  <a:cubicBezTo>
                    <a:pt x="2039" y="14806"/>
                    <a:pt x="2129" y="14964"/>
                    <a:pt x="2197" y="15098"/>
                  </a:cubicBezTo>
                  <a:cubicBezTo>
                    <a:pt x="2129" y="15098"/>
                    <a:pt x="2063" y="15098"/>
                    <a:pt x="1973" y="15075"/>
                  </a:cubicBezTo>
                  <a:cubicBezTo>
                    <a:pt x="1958" y="15073"/>
                    <a:pt x="1944" y="15072"/>
                    <a:pt x="1929" y="15072"/>
                  </a:cubicBezTo>
                  <a:cubicBezTo>
                    <a:pt x="1762" y="15072"/>
                    <a:pt x="1587" y="15183"/>
                    <a:pt x="1546" y="15389"/>
                  </a:cubicBezTo>
                  <a:cubicBezTo>
                    <a:pt x="1501" y="15592"/>
                    <a:pt x="1614" y="15837"/>
                    <a:pt x="1794" y="15861"/>
                  </a:cubicBezTo>
                  <a:cubicBezTo>
                    <a:pt x="2542" y="15980"/>
                    <a:pt x="3296" y="16042"/>
                    <a:pt x="4050" y="16042"/>
                  </a:cubicBezTo>
                  <a:cubicBezTo>
                    <a:pt x="4988" y="16042"/>
                    <a:pt x="5928" y="15947"/>
                    <a:pt x="6861" y="15748"/>
                  </a:cubicBezTo>
                  <a:cubicBezTo>
                    <a:pt x="7286" y="15681"/>
                    <a:pt x="7713" y="15568"/>
                    <a:pt x="8116" y="15457"/>
                  </a:cubicBezTo>
                  <a:cubicBezTo>
                    <a:pt x="8475" y="15344"/>
                    <a:pt x="8855" y="15233"/>
                    <a:pt x="9193" y="15053"/>
                  </a:cubicBezTo>
                  <a:cubicBezTo>
                    <a:pt x="9528" y="14896"/>
                    <a:pt x="9842" y="14671"/>
                    <a:pt x="10066" y="14336"/>
                  </a:cubicBezTo>
                  <a:cubicBezTo>
                    <a:pt x="10314" y="13977"/>
                    <a:pt x="10448" y="13529"/>
                    <a:pt x="10538" y="13102"/>
                  </a:cubicBezTo>
                  <a:lnTo>
                    <a:pt x="10672" y="12497"/>
                  </a:lnTo>
                  <a:cubicBezTo>
                    <a:pt x="10986" y="12318"/>
                    <a:pt x="11255" y="12094"/>
                    <a:pt x="11456" y="11846"/>
                  </a:cubicBezTo>
                  <a:cubicBezTo>
                    <a:pt x="11569" y="11735"/>
                    <a:pt x="11659" y="11577"/>
                    <a:pt x="11749" y="11443"/>
                  </a:cubicBezTo>
                  <a:cubicBezTo>
                    <a:pt x="11973" y="10994"/>
                    <a:pt x="12084" y="10480"/>
                    <a:pt x="12398" y="10098"/>
                  </a:cubicBezTo>
                  <a:cubicBezTo>
                    <a:pt x="12577" y="9852"/>
                    <a:pt x="12846" y="9649"/>
                    <a:pt x="13071" y="9425"/>
                  </a:cubicBezTo>
                  <a:cubicBezTo>
                    <a:pt x="13632" y="8842"/>
                    <a:pt x="13901" y="8058"/>
                    <a:pt x="13946" y="7251"/>
                  </a:cubicBezTo>
                  <a:cubicBezTo>
                    <a:pt x="14012" y="6130"/>
                    <a:pt x="13878" y="4178"/>
                    <a:pt x="13408" y="3170"/>
                  </a:cubicBezTo>
                  <a:cubicBezTo>
                    <a:pt x="12601" y="1422"/>
                    <a:pt x="10897" y="525"/>
                    <a:pt x="8990" y="166"/>
                  </a:cubicBezTo>
                  <a:cubicBezTo>
                    <a:pt x="8332" y="50"/>
                    <a:pt x="7649" y="0"/>
                    <a:pt x="6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7468925" y="575525"/>
              <a:ext cx="162575" cy="182950"/>
            </a:xfrm>
            <a:custGeom>
              <a:avLst/>
              <a:gdLst/>
              <a:ahLst/>
              <a:cxnLst/>
              <a:rect l="l" t="t" r="r" b="b"/>
              <a:pathLst>
                <a:path w="6503" h="7318" extrusionOk="0">
                  <a:moveTo>
                    <a:pt x="4475" y="0"/>
                  </a:moveTo>
                  <a:cubicBezTo>
                    <a:pt x="3834" y="0"/>
                    <a:pt x="3199" y="45"/>
                    <a:pt x="2601" y="121"/>
                  </a:cubicBezTo>
                  <a:cubicBezTo>
                    <a:pt x="2422" y="166"/>
                    <a:pt x="2243" y="188"/>
                    <a:pt x="2087" y="232"/>
                  </a:cubicBezTo>
                  <a:cubicBezTo>
                    <a:pt x="1862" y="345"/>
                    <a:pt x="1638" y="480"/>
                    <a:pt x="1459" y="636"/>
                  </a:cubicBezTo>
                  <a:cubicBezTo>
                    <a:pt x="987" y="1018"/>
                    <a:pt x="696" y="1533"/>
                    <a:pt x="494" y="2071"/>
                  </a:cubicBezTo>
                  <a:cubicBezTo>
                    <a:pt x="270" y="2654"/>
                    <a:pt x="158" y="3237"/>
                    <a:pt x="90" y="3843"/>
                  </a:cubicBezTo>
                  <a:cubicBezTo>
                    <a:pt x="24" y="4492"/>
                    <a:pt x="1" y="5143"/>
                    <a:pt x="24" y="5793"/>
                  </a:cubicBezTo>
                  <a:cubicBezTo>
                    <a:pt x="45" y="6286"/>
                    <a:pt x="90" y="6779"/>
                    <a:pt x="180" y="7251"/>
                  </a:cubicBezTo>
                  <a:cubicBezTo>
                    <a:pt x="472" y="7296"/>
                    <a:pt x="786" y="7317"/>
                    <a:pt x="1100" y="7317"/>
                  </a:cubicBezTo>
                  <a:cubicBezTo>
                    <a:pt x="1055" y="6982"/>
                    <a:pt x="1010" y="6645"/>
                    <a:pt x="987" y="6309"/>
                  </a:cubicBezTo>
                  <a:cubicBezTo>
                    <a:pt x="876" y="5143"/>
                    <a:pt x="921" y="3954"/>
                    <a:pt x="1190" y="2833"/>
                  </a:cubicBezTo>
                  <a:cubicBezTo>
                    <a:pt x="1301" y="2340"/>
                    <a:pt x="1480" y="1870"/>
                    <a:pt x="1794" y="1466"/>
                  </a:cubicBezTo>
                  <a:cubicBezTo>
                    <a:pt x="2108" y="1063"/>
                    <a:pt x="2556" y="794"/>
                    <a:pt x="3028" y="614"/>
                  </a:cubicBezTo>
                  <a:cubicBezTo>
                    <a:pt x="4126" y="256"/>
                    <a:pt x="5337" y="166"/>
                    <a:pt x="6503" y="166"/>
                  </a:cubicBezTo>
                  <a:cubicBezTo>
                    <a:pt x="5844" y="50"/>
                    <a:pt x="5156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7648025" y="788075"/>
              <a:ext cx="50200" cy="69050"/>
            </a:xfrm>
            <a:custGeom>
              <a:avLst/>
              <a:gdLst/>
              <a:ahLst/>
              <a:cxnLst/>
              <a:rect l="l" t="t" r="r" b="b"/>
              <a:pathLst>
                <a:path w="2008" h="2762" extrusionOk="0">
                  <a:moveTo>
                    <a:pt x="1240" y="0"/>
                  </a:moveTo>
                  <a:cubicBezTo>
                    <a:pt x="984" y="0"/>
                    <a:pt x="709" y="145"/>
                    <a:pt x="504" y="453"/>
                  </a:cubicBezTo>
                  <a:cubicBezTo>
                    <a:pt x="0" y="1209"/>
                    <a:pt x="234" y="2761"/>
                    <a:pt x="997" y="2761"/>
                  </a:cubicBezTo>
                  <a:cubicBezTo>
                    <a:pt x="1183" y="2761"/>
                    <a:pt x="1402" y="2668"/>
                    <a:pt x="1649" y="2448"/>
                  </a:cubicBezTo>
                  <a:cubicBezTo>
                    <a:pt x="2008" y="2022"/>
                    <a:pt x="2008" y="1350"/>
                    <a:pt x="1963" y="812"/>
                  </a:cubicBezTo>
                  <a:cubicBezTo>
                    <a:pt x="1923" y="287"/>
                    <a:pt x="1600" y="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7544625" y="1232100"/>
              <a:ext cx="52125" cy="172100"/>
            </a:xfrm>
            <a:custGeom>
              <a:avLst/>
              <a:gdLst/>
              <a:ahLst/>
              <a:cxnLst/>
              <a:rect l="l" t="t" r="r" b="b"/>
              <a:pathLst>
                <a:path w="2085" h="6884" extrusionOk="0">
                  <a:moveTo>
                    <a:pt x="22" y="1"/>
                  </a:moveTo>
                  <a:lnTo>
                    <a:pt x="0" y="853"/>
                  </a:lnTo>
                  <a:lnTo>
                    <a:pt x="1256" y="853"/>
                  </a:lnTo>
                  <a:lnTo>
                    <a:pt x="1098" y="6883"/>
                  </a:lnTo>
                  <a:lnTo>
                    <a:pt x="1905" y="6883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7642675" y="1232100"/>
              <a:ext cx="106525" cy="173800"/>
            </a:xfrm>
            <a:custGeom>
              <a:avLst/>
              <a:gdLst/>
              <a:ahLst/>
              <a:cxnLst/>
              <a:rect l="l" t="t" r="r" b="b"/>
              <a:pathLst>
                <a:path w="4261" h="6952" extrusionOk="0">
                  <a:moveTo>
                    <a:pt x="428" y="1"/>
                  </a:moveTo>
                  <a:lnTo>
                    <a:pt x="405" y="853"/>
                  </a:lnTo>
                  <a:lnTo>
                    <a:pt x="3095" y="853"/>
                  </a:lnTo>
                  <a:lnTo>
                    <a:pt x="1639" y="2960"/>
                  </a:lnTo>
                  <a:lnTo>
                    <a:pt x="1615" y="3655"/>
                  </a:lnTo>
                  <a:lnTo>
                    <a:pt x="2064" y="3655"/>
                  </a:lnTo>
                  <a:cubicBezTo>
                    <a:pt x="3029" y="3655"/>
                    <a:pt x="3432" y="4126"/>
                    <a:pt x="3409" y="4865"/>
                  </a:cubicBezTo>
                  <a:cubicBezTo>
                    <a:pt x="3409" y="5606"/>
                    <a:pt x="2894" y="6076"/>
                    <a:pt x="2064" y="6076"/>
                  </a:cubicBezTo>
                  <a:cubicBezTo>
                    <a:pt x="1370" y="6076"/>
                    <a:pt x="763" y="5762"/>
                    <a:pt x="383" y="5337"/>
                  </a:cubicBezTo>
                  <a:lnTo>
                    <a:pt x="1" y="6121"/>
                  </a:lnTo>
                  <a:cubicBezTo>
                    <a:pt x="449" y="6637"/>
                    <a:pt x="1235" y="6951"/>
                    <a:pt x="2042" y="6951"/>
                  </a:cubicBezTo>
                  <a:cubicBezTo>
                    <a:pt x="3477" y="6951"/>
                    <a:pt x="4195" y="6010"/>
                    <a:pt x="4216" y="4844"/>
                  </a:cubicBezTo>
                  <a:cubicBezTo>
                    <a:pt x="4261" y="3789"/>
                    <a:pt x="3701" y="3005"/>
                    <a:pt x="2580" y="2871"/>
                  </a:cubicBezTo>
                  <a:lnTo>
                    <a:pt x="4105" y="65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1"/>
          <p:cNvSpPr txBox="1">
            <a:spLocks noGrp="1"/>
          </p:cNvSpPr>
          <p:nvPr>
            <p:ph type="title"/>
          </p:nvPr>
        </p:nvSpPr>
        <p:spPr>
          <a:xfrm>
            <a:off x="2306980" y="458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 Football Rosters</a:t>
            </a:r>
            <a:endParaRPr dirty="0"/>
          </a:p>
        </p:txBody>
      </p:sp>
      <p:graphicFrame>
        <p:nvGraphicFramePr>
          <p:cNvPr id="2413" name="Google Shape;2413;p61"/>
          <p:cNvGraphicFramePr/>
          <p:nvPr>
            <p:extLst>
              <p:ext uri="{D42A27DB-BD31-4B8C-83A1-F6EECF244321}">
                <p14:modId xmlns:p14="http://schemas.microsoft.com/office/powerpoint/2010/main" val="3132386990"/>
              </p:ext>
            </p:extLst>
          </p:nvPr>
        </p:nvGraphicFramePr>
        <p:xfrm>
          <a:off x="411480" y="550900"/>
          <a:ext cx="2491741" cy="4041700"/>
        </p:xfrm>
        <a:graphic>
          <a:graphicData uri="http://schemas.openxmlformats.org/drawingml/2006/table">
            <a:tbl>
              <a:tblPr>
                <a:noFill/>
                <a:tableStyleId>{812B7AF6-69F3-4993-AD13-4A507065D21F}</a:tableStyleId>
              </a:tblPr>
              <a:tblGrid>
                <a:gridCol w="76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accent3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QB</a:t>
                      </a:r>
                      <a:endParaRPr sz="2100" dirty="0">
                        <a:solidFill>
                          <a:schemeClr val="accent3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Quarterback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2 RBs</a:t>
                      </a:r>
                      <a:endParaRPr sz="2100" dirty="0">
                        <a:solidFill>
                          <a:schemeClr val="dk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Running Back(s)</a:t>
                      </a:r>
                      <a:endParaRPr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bg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2 WRs</a:t>
                      </a:r>
                      <a:endParaRPr sz="2100" dirty="0">
                        <a:solidFill>
                          <a:schemeClr val="bg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Wide Receiver(s)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TE</a:t>
                      </a:r>
                      <a:endParaRPr sz="2100" dirty="0">
                        <a:solidFill>
                          <a:schemeClr val="dk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Tight End </a:t>
                      </a:r>
                      <a:endParaRPr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029660"/>
                  </a:ext>
                </a:extLst>
              </a:tr>
              <a:tr h="6036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bg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FLEX</a:t>
                      </a:r>
                      <a:endParaRPr sz="2100" dirty="0">
                        <a:solidFill>
                          <a:schemeClr val="bg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WR, RB, TE 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I</a:t>
                      </a:r>
                      <a:r>
                        <a:rPr lang="en" sz="2100" dirty="0">
                          <a:solidFill>
                            <a:schemeClr val="dk2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 DEF</a:t>
                      </a:r>
                      <a:endParaRPr sz="2100" dirty="0">
                        <a:solidFill>
                          <a:schemeClr val="dk2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Defense</a:t>
                      </a:r>
                      <a:endParaRPr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3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bg1"/>
                          </a:solidFill>
                          <a:latin typeface="Squada One"/>
                          <a:ea typeface="Squada One"/>
                          <a:cs typeface="Squada One"/>
                          <a:sym typeface="Squada One"/>
                        </a:rPr>
                        <a:t>1 K</a:t>
                      </a:r>
                      <a:endParaRPr sz="2100" dirty="0">
                        <a:solidFill>
                          <a:schemeClr val="bg1"/>
                        </a:solidFill>
                        <a:latin typeface="Squada One"/>
                        <a:ea typeface="Squada One"/>
                        <a:cs typeface="Squada One"/>
                        <a:sym typeface="Squada One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 dirty="0">
                          <a:solidFill>
                            <a:schemeClr val="accent3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Kicker</a:t>
                      </a:r>
                      <a:endParaRPr b="1" dirty="0">
                        <a:solidFill>
                          <a:schemeClr val="accent3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6161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89DDC89-1FD1-9920-1B02-24C9374F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63" y="1183376"/>
            <a:ext cx="5395857" cy="3034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48"/>
          <p:cNvSpPr txBox="1">
            <a:spLocks noGrp="1"/>
          </p:cNvSpPr>
          <p:nvPr>
            <p:ph type="title"/>
          </p:nvPr>
        </p:nvSpPr>
        <p:spPr>
          <a:xfrm>
            <a:off x="628651" y="515724"/>
            <a:ext cx="593399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Nailing The Fantasy Football Draft</a:t>
            </a:r>
            <a:endParaRPr dirty="0"/>
          </a:p>
        </p:txBody>
      </p:sp>
      <p:sp>
        <p:nvSpPr>
          <p:cNvPr id="2112" name="Google Shape;2112;p48"/>
          <p:cNvSpPr txBox="1">
            <a:spLocks noGrp="1"/>
          </p:cNvSpPr>
          <p:nvPr>
            <p:ph type="body" idx="1"/>
          </p:nvPr>
        </p:nvSpPr>
        <p:spPr>
          <a:xfrm>
            <a:off x="3921587" y="1786478"/>
            <a:ext cx="45951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Draft Order &amp; Team Numbers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Rounds and Determining Value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Standard, PPR, Half PPR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Draft Strategies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/>
              <a:t>ADP or Average Draft Position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-US" dirty="0">
                <a:solidFill>
                  <a:schemeClr val="accent3"/>
                </a:solidFill>
              </a:rPr>
              <a:t>League Winners</a:t>
            </a:r>
            <a:endParaRPr dirty="0">
              <a:solidFill>
                <a:schemeClr val="accent3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" dirty="0">
                <a:solidFill>
                  <a:schemeClr val="accent3"/>
                </a:solidFill>
              </a:rPr>
              <a:t>Sleepers (Maximum Value for low cost)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Condensed"/>
              <a:buChar char="●"/>
            </a:pPr>
            <a:r>
              <a:rPr lang="en" dirty="0"/>
              <a:t>Cheat The Draft and Leverage Stats to Determine Value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113" name="Google Shape;2113;p48"/>
          <p:cNvGrpSpPr/>
          <p:nvPr/>
        </p:nvGrpSpPr>
        <p:grpSpPr>
          <a:xfrm>
            <a:off x="7191455" y="1268406"/>
            <a:ext cx="1609645" cy="1635330"/>
            <a:chOff x="920450" y="1193650"/>
            <a:chExt cx="2502009" cy="2756202"/>
          </a:xfrm>
        </p:grpSpPr>
        <p:sp>
          <p:nvSpPr>
            <p:cNvPr id="2114" name="Google Shape;2114;p48"/>
            <p:cNvSpPr/>
            <p:nvPr/>
          </p:nvSpPr>
          <p:spPr>
            <a:xfrm>
              <a:off x="1988501" y="3116732"/>
              <a:ext cx="367175" cy="132032"/>
            </a:xfrm>
            <a:custGeom>
              <a:avLst/>
              <a:gdLst/>
              <a:ahLst/>
              <a:cxnLst/>
              <a:rect l="l" t="t" r="r" b="b"/>
              <a:pathLst>
                <a:path w="5345" h="1922" extrusionOk="0">
                  <a:moveTo>
                    <a:pt x="1" y="1"/>
                  </a:moveTo>
                  <a:cubicBezTo>
                    <a:pt x="1" y="721"/>
                    <a:pt x="561" y="1362"/>
                    <a:pt x="1402" y="1682"/>
                  </a:cubicBezTo>
                  <a:cubicBezTo>
                    <a:pt x="1783" y="1823"/>
                    <a:pt x="2202" y="1922"/>
                    <a:pt x="2663" y="1922"/>
                  </a:cubicBezTo>
                  <a:cubicBezTo>
                    <a:pt x="3123" y="1922"/>
                    <a:pt x="3563" y="1823"/>
                    <a:pt x="3923" y="1682"/>
                  </a:cubicBezTo>
                  <a:cubicBezTo>
                    <a:pt x="4764" y="1362"/>
                    <a:pt x="5345" y="721"/>
                    <a:pt x="5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1779603" y="3214415"/>
              <a:ext cx="783604" cy="606233"/>
            </a:xfrm>
            <a:custGeom>
              <a:avLst/>
              <a:gdLst/>
              <a:ahLst/>
              <a:cxnLst/>
              <a:rect l="l" t="t" r="r" b="b"/>
              <a:pathLst>
                <a:path w="11407" h="8825" extrusionOk="0">
                  <a:moveTo>
                    <a:pt x="4183" y="0"/>
                  </a:moveTo>
                  <a:cubicBezTo>
                    <a:pt x="3223" y="3622"/>
                    <a:pt x="862" y="7485"/>
                    <a:pt x="0" y="8825"/>
                  </a:cubicBezTo>
                  <a:lnTo>
                    <a:pt x="11407" y="8825"/>
                  </a:lnTo>
                  <a:cubicBezTo>
                    <a:pt x="10547" y="7485"/>
                    <a:pt x="8186" y="3622"/>
                    <a:pt x="7244" y="0"/>
                  </a:cubicBezTo>
                  <a:cubicBezTo>
                    <a:pt x="6785" y="180"/>
                    <a:pt x="6265" y="281"/>
                    <a:pt x="5704" y="281"/>
                  </a:cubicBezTo>
                  <a:cubicBezTo>
                    <a:pt x="5144" y="281"/>
                    <a:pt x="4643" y="180"/>
                    <a:pt x="4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1661381" y="3820568"/>
              <a:ext cx="1021495" cy="129284"/>
            </a:xfrm>
            <a:custGeom>
              <a:avLst/>
              <a:gdLst/>
              <a:ahLst/>
              <a:cxnLst/>
              <a:rect l="l" t="t" r="r" b="b"/>
              <a:pathLst>
                <a:path w="14870" h="1882" extrusionOk="0">
                  <a:moveTo>
                    <a:pt x="141" y="1"/>
                  </a:moveTo>
                  <a:cubicBezTo>
                    <a:pt x="61" y="1"/>
                    <a:pt x="0" y="61"/>
                    <a:pt x="0" y="121"/>
                  </a:cubicBezTo>
                  <a:lnTo>
                    <a:pt x="0" y="1742"/>
                  </a:lnTo>
                  <a:cubicBezTo>
                    <a:pt x="0" y="1822"/>
                    <a:pt x="61" y="1882"/>
                    <a:pt x="141" y="1882"/>
                  </a:cubicBezTo>
                  <a:lnTo>
                    <a:pt x="14729" y="1882"/>
                  </a:lnTo>
                  <a:cubicBezTo>
                    <a:pt x="14809" y="1882"/>
                    <a:pt x="14870" y="1822"/>
                    <a:pt x="14870" y="1742"/>
                  </a:cubicBezTo>
                  <a:lnTo>
                    <a:pt x="14870" y="121"/>
                  </a:lnTo>
                  <a:cubicBezTo>
                    <a:pt x="14870" y="61"/>
                    <a:pt x="14809" y="1"/>
                    <a:pt x="14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920450" y="1193650"/>
              <a:ext cx="2502009" cy="1923185"/>
            </a:xfrm>
            <a:custGeom>
              <a:avLst/>
              <a:gdLst/>
              <a:ahLst/>
              <a:cxnLst/>
              <a:rect l="l" t="t" r="r" b="b"/>
              <a:pathLst>
                <a:path w="36422" h="27996" extrusionOk="0">
                  <a:moveTo>
                    <a:pt x="7144" y="4604"/>
                  </a:moveTo>
                  <a:cubicBezTo>
                    <a:pt x="7125" y="7685"/>
                    <a:pt x="7264" y="13628"/>
                    <a:pt x="8265" y="18291"/>
                  </a:cubicBezTo>
                  <a:cubicBezTo>
                    <a:pt x="8327" y="18541"/>
                    <a:pt x="8121" y="18742"/>
                    <a:pt x="7895" y="18742"/>
                  </a:cubicBezTo>
                  <a:cubicBezTo>
                    <a:pt x="7831" y="18742"/>
                    <a:pt x="7766" y="18727"/>
                    <a:pt x="7704" y="18691"/>
                  </a:cubicBezTo>
                  <a:cubicBezTo>
                    <a:pt x="7245" y="18411"/>
                    <a:pt x="6805" y="18070"/>
                    <a:pt x="6384" y="17651"/>
                  </a:cubicBezTo>
                  <a:cubicBezTo>
                    <a:pt x="3702" y="14909"/>
                    <a:pt x="2622" y="9626"/>
                    <a:pt x="2261" y="5844"/>
                  </a:cubicBezTo>
                  <a:cubicBezTo>
                    <a:pt x="2202" y="5183"/>
                    <a:pt x="2722" y="4604"/>
                    <a:pt x="3403" y="4604"/>
                  </a:cubicBezTo>
                  <a:close/>
                  <a:moveTo>
                    <a:pt x="33020" y="4604"/>
                  </a:moveTo>
                  <a:cubicBezTo>
                    <a:pt x="33700" y="4604"/>
                    <a:pt x="34240" y="5183"/>
                    <a:pt x="34160" y="5844"/>
                  </a:cubicBezTo>
                  <a:cubicBezTo>
                    <a:pt x="33799" y="9626"/>
                    <a:pt x="32740" y="14909"/>
                    <a:pt x="30058" y="17651"/>
                  </a:cubicBezTo>
                  <a:cubicBezTo>
                    <a:pt x="29637" y="18070"/>
                    <a:pt x="29178" y="18411"/>
                    <a:pt x="28716" y="18691"/>
                  </a:cubicBezTo>
                  <a:cubicBezTo>
                    <a:pt x="28653" y="18732"/>
                    <a:pt x="28587" y="18750"/>
                    <a:pt x="28522" y="18750"/>
                  </a:cubicBezTo>
                  <a:cubicBezTo>
                    <a:pt x="28303" y="18750"/>
                    <a:pt x="28110" y="18539"/>
                    <a:pt x="28156" y="18291"/>
                  </a:cubicBezTo>
                  <a:cubicBezTo>
                    <a:pt x="29157" y="13628"/>
                    <a:pt x="29298" y="7685"/>
                    <a:pt x="29298" y="4604"/>
                  </a:cubicBezTo>
                  <a:close/>
                  <a:moveTo>
                    <a:pt x="7144" y="1"/>
                  </a:moveTo>
                  <a:lnTo>
                    <a:pt x="7144" y="2502"/>
                  </a:lnTo>
                  <a:lnTo>
                    <a:pt x="1901" y="2502"/>
                  </a:lnTo>
                  <a:cubicBezTo>
                    <a:pt x="841" y="2502"/>
                    <a:pt x="1" y="3382"/>
                    <a:pt x="60" y="4443"/>
                  </a:cubicBezTo>
                  <a:cubicBezTo>
                    <a:pt x="300" y="8966"/>
                    <a:pt x="1682" y="20012"/>
                    <a:pt x="9185" y="21432"/>
                  </a:cubicBezTo>
                  <a:cubicBezTo>
                    <a:pt x="9887" y="23233"/>
                    <a:pt x="10826" y="24514"/>
                    <a:pt x="12088" y="24834"/>
                  </a:cubicBezTo>
                  <a:cubicBezTo>
                    <a:pt x="11808" y="25034"/>
                    <a:pt x="11627" y="25375"/>
                    <a:pt x="11667" y="25755"/>
                  </a:cubicBezTo>
                  <a:cubicBezTo>
                    <a:pt x="11707" y="26296"/>
                    <a:pt x="12187" y="26715"/>
                    <a:pt x="12747" y="26715"/>
                  </a:cubicBezTo>
                  <a:lnTo>
                    <a:pt x="13268" y="26715"/>
                  </a:lnTo>
                  <a:cubicBezTo>
                    <a:pt x="13208" y="26955"/>
                    <a:pt x="13228" y="27235"/>
                    <a:pt x="13489" y="27536"/>
                  </a:cubicBezTo>
                  <a:cubicBezTo>
                    <a:pt x="13729" y="27836"/>
                    <a:pt x="14089" y="27996"/>
                    <a:pt x="14468" y="27996"/>
                  </a:cubicBezTo>
                  <a:lnTo>
                    <a:pt x="21953" y="27996"/>
                  </a:lnTo>
                  <a:cubicBezTo>
                    <a:pt x="22334" y="27996"/>
                    <a:pt x="22713" y="27836"/>
                    <a:pt x="22953" y="27536"/>
                  </a:cubicBezTo>
                  <a:cubicBezTo>
                    <a:pt x="23214" y="27235"/>
                    <a:pt x="23214" y="26955"/>
                    <a:pt x="23153" y="26715"/>
                  </a:cubicBezTo>
                  <a:lnTo>
                    <a:pt x="23674" y="26715"/>
                  </a:lnTo>
                  <a:cubicBezTo>
                    <a:pt x="24234" y="26715"/>
                    <a:pt x="24714" y="26296"/>
                    <a:pt x="24775" y="25755"/>
                  </a:cubicBezTo>
                  <a:cubicBezTo>
                    <a:pt x="24794" y="25375"/>
                    <a:pt x="24634" y="25034"/>
                    <a:pt x="24354" y="24834"/>
                  </a:cubicBezTo>
                  <a:cubicBezTo>
                    <a:pt x="25595" y="24514"/>
                    <a:pt x="26536" y="23233"/>
                    <a:pt x="27256" y="21432"/>
                  </a:cubicBezTo>
                  <a:cubicBezTo>
                    <a:pt x="34760" y="20012"/>
                    <a:pt x="36121" y="8966"/>
                    <a:pt x="36361" y="4443"/>
                  </a:cubicBezTo>
                  <a:cubicBezTo>
                    <a:pt x="36422" y="3382"/>
                    <a:pt x="35581" y="2502"/>
                    <a:pt x="34541" y="2502"/>
                  </a:cubicBezTo>
                  <a:lnTo>
                    <a:pt x="29277" y="2502"/>
                  </a:lnTo>
                  <a:lnTo>
                    <a:pt x="29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661A3E4-A9E3-1B99-9AFD-CAE59A32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6" y="1343884"/>
            <a:ext cx="3776245" cy="2606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5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NFL Stats Player Profile</a:t>
            </a:r>
            <a:endParaRPr dirty="0"/>
          </a:p>
        </p:txBody>
      </p:sp>
      <p:sp>
        <p:nvSpPr>
          <p:cNvPr id="2158" name="Google Shape;2158;p50"/>
          <p:cNvSpPr/>
          <p:nvPr/>
        </p:nvSpPr>
        <p:spPr>
          <a:xfrm>
            <a:off x="894100" y="1673925"/>
            <a:ext cx="1081200" cy="10812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9" name="Google Shape;2159;p50"/>
          <p:cNvSpPr/>
          <p:nvPr/>
        </p:nvSpPr>
        <p:spPr>
          <a:xfrm>
            <a:off x="894392" y="1674023"/>
            <a:ext cx="1081200" cy="1081200"/>
          </a:xfrm>
          <a:prstGeom prst="blockArc">
            <a:avLst>
              <a:gd name="adj1" fmla="val 16238470"/>
              <a:gd name="adj2" fmla="val 10763099"/>
              <a:gd name="adj3" fmla="val 11459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50"/>
          <p:cNvSpPr/>
          <p:nvPr/>
        </p:nvSpPr>
        <p:spPr>
          <a:xfrm>
            <a:off x="2267457" y="1673925"/>
            <a:ext cx="1081200" cy="1081200"/>
          </a:xfrm>
          <a:prstGeom prst="donut">
            <a:avLst>
              <a:gd name="adj" fmla="val 11945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50"/>
          <p:cNvSpPr/>
          <p:nvPr/>
        </p:nvSpPr>
        <p:spPr>
          <a:xfrm>
            <a:off x="2267749" y="1674023"/>
            <a:ext cx="1081200" cy="1081200"/>
          </a:xfrm>
          <a:prstGeom prst="blockArc">
            <a:avLst>
              <a:gd name="adj1" fmla="val 16238470"/>
              <a:gd name="adj2" fmla="val 36950"/>
              <a:gd name="adj3" fmla="val 11510"/>
            </a:avLst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50"/>
          <p:cNvSpPr txBox="1">
            <a:spLocks noGrp="1"/>
          </p:cNvSpPr>
          <p:nvPr>
            <p:ph type="title" idx="4294967295"/>
          </p:nvPr>
        </p:nvSpPr>
        <p:spPr>
          <a:xfrm>
            <a:off x="434079" y="1236664"/>
            <a:ext cx="3529414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Positional Rankings in ADP 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163" name="Google Shape;2163;p50"/>
          <p:cNvSpPr txBox="1">
            <a:spLocks noGrp="1"/>
          </p:cNvSpPr>
          <p:nvPr>
            <p:ph type="subTitle" idx="4294967295"/>
          </p:nvPr>
        </p:nvSpPr>
        <p:spPr>
          <a:xfrm>
            <a:off x="429658" y="2772075"/>
            <a:ext cx="1792290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QBs/Skill Positions</a:t>
            </a:r>
            <a:endParaRPr dirty="0"/>
          </a:p>
        </p:txBody>
      </p:sp>
      <p:sp>
        <p:nvSpPr>
          <p:cNvPr id="2164" name="Google Shape;2164;p50"/>
          <p:cNvSpPr txBox="1">
            <a:spLocks noGrp="1"/>
          </p:cNvSpPr>
          <p:nvPr>
            <p:ph type="subTitle" idx="4294967295"/>
          </p:nvPr>
        </p:nvSpPr>
        <p:spPr>
          <a:xfrm>
            <a:off x="2247799" y="2772075"/>
            <a:ext cx="1553019" cy="3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Defense /Kickers</a:t>
            </a:r>
            <a:endParaRPr dirty="0"/>
          </a:p>
        </p:txBody>
      </p:sp>
      <p:sp>
        <p:nvSpPr>
          <p:cNvPr id="2165" name="Google Shape;2165;p50"/>
          <p:cNvSpPr txBox="1">
            <a:spLocks noGrp="1"/>
          </p:cNvSpPr>
          <p:nvPr>
            <p:ph type="title" idx="4294967295"/>
          </p:nvPr>
        </p:nvSpPr>
        <p:spPr>
          <a:xfrm>
            <a:off x="1054354" y="2037971"/>
            <a:ext cx="766800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98%</a:t>
            </a:r>
            <a:endParaRPr sz="2100" dirty="0"/>
          </a:p>
        </p:txBody>
      </p:sp>
      <p:sp>
        <p:nvSpPr>
          <p:cNvPr id="2166" name="Google Shape;2166;p50"/>
          <p:cNvSpPr txBox="1">
            <a:spLocks noGrp="1"/>
          </p:cNvSpPr>
          <p:nvPr>
            <p:ph type="title" idx="4294967295"/>
          </p:nvPr>
        </p:nvSpPr>
        <p:spPr>
          <a:xfrm>
            <a:off x="2465678" y="2017597"/>
            <a:ext cx="766800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2%</a:t>
            </a:r>
            <a:endParaRPr sz="2100" dirty="0"/>
          </a:p>
        </p:txBody>
      </p:sp>
      <p:sp>
        <p:nvSpPr>
          <p:cNvPr id="2167" name="Google Shape;2167;p50"/>
          <p:cNvSpPr txBox="1">
            <a:spLocks noGrp="1"/>
          </p:cNvSpPr>
          <p:nvPr>
            <p:ph type="title" idx="4294967295"/>
          </p:nvPr>
        </p:nvSpPr>
        <p:spPr>
          <a:xfrm>
            <a:off x="4566300" y="1254506"/>
            <a:ext cx="2723139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Position Breakdown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168" name="Google Shape;2168;p50"/>
          <p:cNvSpPr/>
          <p:nvPr/>
        </p:nvSpPr>
        <p:spPr>
          <a:xfrm>
            <a:off x="5317600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50"/>
          <p:cNvSpPr/>
          <p:nvPr/>
        </p:nvSpPr>
        <p:spPr>
          <a:xfrm>
            <a:off x="6143558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50"/>
          <p:cNvSpPr/>
          <p:nvPr/>
        </p:nvSpPr>
        <p:spPr>
          <a:xfrm>
            <a:off x="6969517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50"/>
          <p:cNvSpPr/>
          <p:nvPr/>
        </p:nvSpPr>
        <p:spPr>
          <a:xfrm>
            <a:off x="7795475" y="1712963"/>
            <a:ext cx="381000" cy="704700"/>
          </a:xfrm>
          <a:prstGeom prst="rect">
            <a:avLst/>
          </a:pr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50"/>
          <p:cNvSpPr/>
          <p:nvPr/>
        </p:nvSpPr>
        <p:spPr>
          <a:xfrm>
            <a:off x="5317600" y="2282605"/>
            <a:ext cx="381000" cy="135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3" name="Google Shape;2173;p50"/>
          <p:cNvSpPr/>
          <p:nvPr/>
        </p:nvSpPr>
        <p:spPr>
          <a:xfrm>
            <a:off x="6143550" y="2056374"/>
            <a:ext cx="381000" cy="3612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50"/>
          <p:cNvSpPr/>
          <p:nvPr/>
        </p:nvSpPr>
        <p:spPr>
          <a:xfrm>
            <a:off x="6969525" y="2194147"/>
            <a:ext cx="381000" cy="2235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50"/>
          <p:cNvSpPr/>
          <p:nvPr/>
        </p:nvSpPr>
        <p:spPr>
          <a:xfrm>
            <a:off x="7795475" y="2282552"/>
            <a:ext cx="381000" cy="135000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50"/>
          <p:cNvSpPr txBox="1">
            <a:spLocks noGrp="1"/>
          </p:cNvSpPr>
          <p:nvPr>
            <p:ph type="subTitle" idx="4294967295"/>
          </p:nvPr>
        </p:nvSpPr>
        <p:spPr>
          <a:xfrm>
            <a:off x="5108050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14%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77" name="Google Shape;2177;p50"/>
          <p:cNvSpPr txBox="1">
            <a:spLocks noGrp="1"/>
          </p:cNvSpPr>
          <p:nvPr>
            <p:ph type="subTitle" idx="4294967295"/>
          </p:nvPr>
        </p:nvSpPr>
        <p:spPr>
          <a:xfrm>
            <a:off x="5934008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38%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78" name="Google Shape;2178;p50"/>
          <p:cNvSpPr txBox="1">
            <a:spLocks noGrp="1"/>
          </p:cNvSpPr>
          <p:nvPr>
            <p:ph type="subTitle" idx="4294967295"/>
          </p:nvPr>
        </p:nvSpPr>
        <p:spPr>
          <a:xfrm>
            <a:off x="6759966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28%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79" name="Google Shape;2179;p50"/>
          <p:cNvSpPr txBox="1">
            <a:spLocks noGrp="1"/>
          </p:cNvSpPr>
          <p:nvPr>
            <p:ph type="subTitle" idx="4294967295"/>
          </p:nvPr>
        </p:nvSpPr>
        <p:spPr>
          <a:xfrm>
            <a:off x="7585925" y="24659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20%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180" name="Google Shape;2180;p50"/>
          <p:cNvSpPr txBox="1">
            <a:spLocks noGrp="1"/>
          </p:cNvSpPr>
          <p:nvPr>
            <p:ph type="subTitle" idx="4294967295"/>
          </p:nvPr>
        </p:nvSpPr>
        <p:spPr>
          <a:xfrm>
            <a:off x="5108063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QBs</a:t>
            </a:r>
            <a:endParaRPr dirty="0"/>
          </a:p>
        </p:txBody>
      </p:sp>
      <p:sp>
        <p:nvSpPr>
          <p:cNvPr id="2181" name="Google Shape;2181;p50"/>
          <p:cNvSpPr txBox="1">
            <a:spLocks noGrp="1"/>
          </p:cNvSpPr>
          <p:nvPr>
            <p:ph type="subTitle" idx="4294967295"/>
          </p:nvPr>
        </p:nvSpPr>
        <p:spPr>
          <a:xfrm>
            <a:off x="5934014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WRs</a:t>
            </a:r>
            <a:endParaRPr dirty="0"/>
          </a:p>
        </p:txBody>
      </p:sp>
      <p:sp>
        <p:nvSpPr>
          <p:cNvPr id="2182" name="Google Shape;2182;p50"/>
          <p:cNvSpPr txBox="1">
            <a:spLocks noGrp="1"/>
          </p:cNvSpPr>
          <p:nvPr>
            <p:ph type="subTitle" idx="4294967295"/>
          </p:nvPr>
        </p:nvSpPr>
        <p:spPr>
          <a:xfrm>
            <a:off x="6759966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RBs</a:t>
            </a:r>
            <a:endParaRPr dirty="0"/>
          </a:p>
        </p:txBody>
      </p:sp>
      <p:sp>
        <p:nvSpPr>
          <p:cNvPr id="2183" name="Google Shape;2183;p50"/>
          <p:cNvSpPr txBox="1">
            <a:spLocks noGrp="1"/>
          </p:cNvSpPr>
          <p:nvPr>
            <p:ph type="subTitle" idx="4294967295"/>
          </p:nvPr>
        </p:nvSpPr>
        <p:spPr>
          <a:xfrm>
            <a:off x="7585918" y="2839050"/>
            <a:ext cx="800100" cy="2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</a:t>
            </a:r>
            <a:endParaRPr dirty="0"/>
          </a:p>
        </p:txBody>
      </p:sp>
      <p:sp>
        <p:nvSpPr>
          <p:cNvPr id="2184" name="Google Shape;2184;p50"/>
          <p:cNvSpPr txBox="1">
            <a:spLocks noGrp="1"/>
          </p:cNvSpPr>
          <p:nvPr>
            <p:ph type="title" idx="4294967295"/>
          </p:nvPr>
        </p:nvSpPr>
        <p:spPr>
          <a:xfrm>
            <a:off x="432644" y="3288551"/>
            <a:ext cx="2987655" cy="3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Interests and Features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185" name="Google Shape;2185;p50"/>
          <p:cNvSpPr txBox="1">
            <a:spLocks noGrp="1"/>
          </p:cNvSpPr>
          <p:nvPr>
            <p:ph type="subTitle" idx="4294967295"/>
          </p:nvPr>
        </p:nvSpPr>
        <p:spPr>
          <a:xfrm>
            <a:off x="496882" y="4248600"/>
            <a:ext cx="1061206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Production</a:t>
            </a:r>
            <a:endParaRPr dirty="0"/>
          </a:p>
        </p:txBody>
      </p:sp>
      <p:sp>
        <p:nvSpPr>
          <p:cNvPr id="2187" name="Google Shape;2187;p50"/>
          <p:cNvSpPr txBox="1">
            <a:spLocks noGrp="1"/>
          </p:cNvSpPr>
          <p:nvPr>
            <p:ph type="subTitle" idx="4294967295"/>
          </p:nvPr>
        </p:nvSpPr>
        <p:spPr>
          <a:xfrm>
            <a:off x="1798736" y="4248600"/>
            <a:ext cx="800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</a:t>
            </a:r>
            <a:endParaRPr dirty="0"/>
          </a:p>
        </p:txBody>
      </p:sp>
      <p:sp>
        <p:nvSpPr>
          <p:cNvPr id="2188" name="Google Shape;2188;p50"/>
          <p:cNvSpPr txBox="1">
            <a:spLocks noGrp="1"/>
          </p:cNvSpPr>
          <p:nvPr>
            <p:ph type="subTitle" idx="4294967295"/>
          </p:nvPr>
        </p:nvSpPr>
        <p:spPr>
          <a:xfrm>
            <a:off x="2839484" y="4248600"/>
            <a:ext cx="800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Targets</a:t>
            </a:r>
            <a:endParaRPr dirty="0"/>
          </a:p>
        </p:txBody>
      </p:sp>
      <p:grpSp>
        <p:nvGrpSpPr>
          <p:cNvPr id="2189" name="Google Shape;2189;p50"/>
          <p:cNvGrpSpPr/>
          <p:nvPr/>
        </p:nvGrpSpPr>
        <p:grpSpPr>
          <a:xfrm>
            <a:off x="1984580" y="3742454"/>
            <a:ext cx="493812" cy="422342"/>
            <a:chOff x="-38905225" y="3591875"/>
            <a:chExt cx="325300" cy="314200"/>
          </a:xfrm>
        </p:grpSpPr>
        <p:sp>
          <p:nvSpPr>
            <p:cNvPr id="2190" name="Google Shape;2190;p50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0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0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3" name="Google Shape;2193;p50"/>
          <p:cNvSpPr txBox="1">
            <a:spLocks noGrp="1"/>
          </p:cNvSpPr>
          <p:nvPr>
            <p:ph type="title" idx="4294967295"/>
          </p:nvPr>
        </p:nvSpPr>
        <p:spPr>
          <a:xfrm>
            <a:off x="4757606" y="3279696"/>
            <a:ext cx="3229175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accent3"/>
                </a:solidFill>
              </a:rPr>
              <a:t>Machine Learning Models</a:t>
            </a:r>
            <a:endParaRPr sz="2500" dirty="0">
              <a:solidFill>
                <a:schemeClr val="accent3"/>
              </a:solidFill>
            </a:endParaRPr>
          </a:p>
        </p:txBody>
      </p:sp>
      <p:sp>
        <p:nvSpPr>
          <p:cNvPr id="2204" name="Google Shape;2204;p50"/>
          <p:cNvSpPr txBox="1">
            <a:spLocks noGrp="1"/>
          </p:cNvSpPr>
          <p:nvPr>
            <p:ph type="subTitle" idx="4294967295"/>
          </p:nvPr>
        </p:nvSpPr>
        <p:spPr>
          <a:xfrm>
            <a:off x="4941438" y="4248600"/>
            <a:ext cx="914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Keras</a:t>
            </a:r>
            <a:endParaRPr dirty="0"/>
          </a:p>
        </p:txBody>
      </p:sp>
      <p:sp>
        <p:nvSpPr>
          <p:cNvPr id="2205" name="Google Shape;2205;p50"/>
          <p:cNvSpPr txBox="1">
            <a:spLocks noGrp="1"/>
          </p:cNvSpPr>
          <p:nvPr>
            <p:ph type="subTitle" idx="4294967295"/>
          </p:nvPr>
        </p:nvSpPr>
        <p:spPr>
          <a:xfrm>
            <a:off x="6130567" y="4248600"/>
            <a:ext cx="1189128" cy="22349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2206" name="Google Shape;2206;p50"/>
          <p:cNvSpPr txBox="1">
            <a:spLocks noGrp="1"/>
          </p:cNvSpPr>
          <p:nvPr>
            <p:ph type="subTitle" idx="4294967295"/>
          </p:nvPr>
        </p:nvSpPr>
        <p:spPr>
          <a:xfrm>
            <a:off x="7319695" y="4248600"/>
            <a:ext cx="914100" cy="2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Clusters</a:t>
            </a:r>
            <a:endParaRPr dirty="0"/>
          </a:p>
        </p:txBody>
      </p:sp>
      <p:sp>
        <p:nvSpPr>
          <p:cNvPr id="2207" name="Google Shape;2207;p50"/>
          <p:cNvSpPr txBox="1">
            <a:spLocks noGrp="1"/>
          </p:cNvSpPr>
          <p:nvPr>
            <p:ph type="subTitle" idx="4294967295"/>
          </p:nvPr>
        </p:nvSpPr>
        <p:spPr>
          <a:xfrm>
            <a:off x="7376700" y="3592438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10%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08" name="Google Shape;2208;p50"/>
          <p:cNvSpPr txBox="1">
            <a:spLocks noGrp="1"/>
          </p:cNvSpPr>
          <p:nvPr>
            <p:ph type="subTitle" idx="4294967295"/>
          </p:nvPr>
        </p:nvSpPr>
        <p:spPr>
          <a:xfrm>
            <a:off x="6187575" y="3592425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60%</a:t>
            </a:r>
            <a:endParaRPr sz="2100" dirty="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209" name="Google Shape;2209;p50"/>
          <p:cNvSpPr txBox="1">
            <a:spLocks noGrp="1"/>
          </p:cNvSpPr>
          <p:nvPr>
            <p:ph type="subTitle" idx="4294967295"/>
          </p:nvPr>
        </p:nvSpPr>
        <p:spPr>
          <a:xfrm>
            <a:off x="4998450" y="3592438"/>
            <a:ext cx="8001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30%</a:t>
            </a:r>
            <a:endParaRPr sz="2100">
              <a:solidFill>
                <a:schemeClr val="dk2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cxnSp>
        <p:nvCxnSpPr>
          <p:cNvPr id="2210" name="Google Shape;2210;p50"/>
          <p:cNvCxnSpPr/>
          <p:nvPr/>
        </p:nvCxnSpPr>
        <p:spPr>
          <a:xfrm>
            <a:off x="4965588" y="4066463"/>
            <a:ext cx="86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1" name="Google Shape;2211;p50"/>
          <p:cNvSpPr/>
          <p:nvPr/>
        </p:nvSpPr>
        <p:spPr>
          <a:xfrm>
            <a:off x="5233825" y="3998963"/>
            <a:ext cx="135000" cy="135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2" name="Google Shape;2212;p50"/>
          <p:cNvCxnSpPr/>
          <p:nvPr/>
        </p:nvCxnSpPr>
        <p:spPr>
          <a:xfrm>
            <a:off x="6154713" y="4069813"/>
            <a:ext cx="86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3" name="Google Shape;2213;p50"/>
          <p:cNvSpPr/>
          <p:nvPr/>
        </p:nvSpPr>
        <p:spPr>
          <a:xfrm>
            <a:off x="6520113" y="4002313"/>
            <a:ext cx="135000" cy="135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14" name="Google Shape;2214;p50"/>
          <p:cNvCxnSpPr/>
          <p:nvPr/>
        </p:nvCxnSpPr>
        <p:spPr>
          <a:xfrm>
            <a:off x="7343838" y="4069763"/>
            <a:ext cx="86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5" name="Google Shape;2215;p50"/>
          <p:cNvSpPr/>
          <p:nvPr/>
        </p:nvSpPr>
        <p:spPr>
          <a:xfrm>
            <a:off x="7476613" y="4002263"/>
            <a:ext cx="135000" cy="135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292;p77">
            <a:extLst>
              <a:ext uri="{FF2B5EF4-FFF2-40B4-BE49-F238E27FC236}">
                <a16:creationId xmlns:a16="http://schemas.microsoft.com/office/drawing/2014/main" id="{18F52ABF-AAB1-2676-C637-CD28143A6404}"/>
              </a:ext>
            </a:extLst>
          </p:cNvPr>
          <p:cNvSpPr/>
          <p:nvPr/>
        </p:nvSpPr>
        <p:spPr>
          <a:xfrm>
            <a:off x="800363" y="3725455"/>
            <a:ext cx="495420" cy="422342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Google Shape;7950;p79">
            <a:extLst>
              <a:ext uri="{FF2B5EF4-FFF2-40B4-BE49-F238E27FC236}">
                <a16:creationId xmlns:a16="http://schemas.microsoft.com/office/drawing/2014/main" id="{94C80A12-F204-F8F6-7A02-5A090986971E}"/>
              </a:ext>
            </a:extLst>
          </p:cNvPr>
          <p:cNvSpPr/>
          <p:nvPr/>
        </p:nvSpPr>
        <p:spPr>
          <a:xfrm>
            <a:off x="3036310" y="3773024"/>
            <a:ext cx="416646" cy="404461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/>
          <p:nvPr/>
        </p:nvSpPr>
        <p:spPr>
          <a:xfrm>
            <a:off x="1303463" y="1538300"/>
            <a:ext cx="1438275" cy="1438275"/>
          </a:xfrm>
          <a:prstGeom prst="flowChartOffpageConnector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3852863" y="1538300"/>
            <a:ext cx="1438275" cy="1438275"/>
          </a:xfrm>
          <a:prstGeom prst="flowChartOffpageConnector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6402250" y="1538300"/>
            <a:ext cx="1438275" cy="1438275"/>
          </a:xfrm>
          <a:prstGeom prst="flowChartOffpageConnector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OPERATING TABLE OF CONTENTS</a:t>
            </a:r>
            <a:endParaRPr dirty="0"/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2"/>
          </p:nvPr>
        </p:nvSpPr>
        <p:spPr>
          <a:xfrm>
            <a:off x="7200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325" name="Google Shape;325;p38"/>
          <p:cNvSpPr txBox="1">
            <a:spLocks noGrp="1"/>
          </p:cNvSpPr>
          <p:nvPr>
            <p:ph type="subTitle" idx="1"/>
          </p:nvPr>
        </p:nvSpPr>
        <p:spPr>
          <a:xfrm>
            <a:off x="7200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munging and transformation</a:t>
            </a:r>
            <a:endParaRPr dirty="0"/>
          </a:p>
        </p:txBody>
      </p:sp>
      <p:sp>
        <p:nvSpPr>
          <p:cNvPr id="326" name="Google Shape;326;p38"/>
          <p:cNvSpPr txBox="1">
            <a:spLocks noGrp="1"/>
          </p:cNvSpPr>
          <p:nvPr>
            <p:ph type="title" idx="3"/>
          </p:nvPr>
        </p:nvSpPr>
        <p:spPr>
          <a:xfrm>
            <a:off x="3269400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27" name="Google Shape;327;p38"/>
          <p:cNvSpPr txBox="1">
            <a:spLocks noGrp="1"/>
          </p:cNvSpPr>
          <p:nvPr>
            <p:ph type="subTitle" idx="4"/>
          </p:nvPr>
        </p:nvSpPr>
        <p:spPr>
          <a:xfrm>
            <a:off x="3269400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Unsupervised and Supervised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 Algorithms</a:t>
            </a:r>
            <a:endParaRPr dirty="0"/>
          </a:p>
        </p:txBody>
      </p:sp>
      <p:sp>
        <p:nvSpPr>
          <p:cNvPr id="328" name="Google Shape;328;p38"/>
          <p:cNvSpPr txBox="1">
            <a:spLocks noGrp="1"/>
          </p:cNvSpPr>
          <p:nvPr>
            <p:ph type="title" idx="5"/>
          </p:nvPr>
        </p:nvSpPr>
        <p:spPr>
          <a:xfrm>
            <a:off x="5818799" y="3187800"/>
            <a:ext cx="2605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Predictions</a:t>
            </a:r>
            <a:endParaRPr dirty="0"/>
          </a:p>
        </p:txBody>
      </p:sp>
      <p:sp>
        <p:nvSpPr>
          <p:cNvPr id="329" name="Google Shape;329;p38"/>
          <p:cNvSpPr txBox="1">
            <a:spLocks noGrp="1"/>
          </p:cNvSpPr>
          <p:nvPr>
            <p:ph type="subTitle" idx="6"/>
          </p:nvPr>
        </p:nvSpPr>
        <p:spPr>
          <a:xfrm>
            <a:off x="5818799" y="3774325"/>
            <a:ext cx="2605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Players by Round 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Demo</a:t>
            </a:r>
            <a:endParaRPr dirty="0"/>
          </a:p>
        </p:txBody>
      </p:sp>
      <p:sp>
        <p:nvSpPr>
          <p:cNvPr id="330" name="Google Shape;330;p38"/>
          <p:cNvSpPr txBox="1">
            <a:spLocks noGrp="1"/>
          </p:cNvSpPr>
          <p:nvPr>
            <p:ph type="title" idx="7"/>
          </p:nvPr>
        </p:nvSpPr>
        <p:spPr>
          <a:xfrm>
            <a:off x="954900" y="153830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title" idx="8"/>
          </p:nvPr>
        </p:nvSpPr>
        <p:spPr>
          <a:xfrm>
            <a:off x="3504300" y="1549963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title" idx="9"/>
          </p:nvPr>
        </p:nvSpPr>
        <p:spPr>
          <a:xfrm>
            <a:off x="6053700" y="1549950"/>
            <a:ext cx="2135400" cy="12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"/>
          <p:cNvSpPr txBox="1">
            <a:spLocks noGrp="1"/>
          </p:cNvSpPr>
          <p:nvPr>
            <p:ph type="title"/>
          </p:nvPr>
        </p:nvSpPr>
        <p:spPr>
          <a:xfrm>
            <a:off x="4948875" y="2103425"/>
            <a:ext cx="29337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338" name="Google Shape;338;p39"/>
          <p:cNvSpPr txBox="1">
            <a:spLocks noGrp="1"/>
          </p:cNvSpPr>
          <p:nvPr>
            <p:ph type="title" idx="2"/>
          </p:nvPr>
        </p:nvSpPr>
        <p:spPr>
          <a:xfrm>
            <a:off x="4948875" y="1033025"/>
            <a:ext cx="1485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40" name="Google Shape;340;p39"/>
          <p:cNvGrpSpPr/>
          <p:nvPr/>
        </p:nvGrpSpPr>
        <p:grpSpPr>
          <a:xfrm>
            <a:off x="1261421" y="987110"/>
            <a:ext cx="3067186" cy="3169268"/>
            <a:chOff x="713100" y="1415613"/>
            <a:chExt cx="2532772" cy="2617066"/>
          </a:xfrm>
        </p:grpSpPr>
        <p:sp>
          <p:nvSpPr>
            <p:cNvPr id="341" name="Google Shape;341;p39"/>
            <p:cNvSpPr/>
            <p:nvPr/>
          </p:nvSpPr>
          <p:spPr>
            <a:xfrm>
              <a:off x="713100" y="1415613"/>
              <a:ext cx="2295664" cy="2241911"/>
            </a:xfrm>
            <a:custGeom>
              <a:avLst/>
              <a:gdLst/>
              <a:ahLst/>
              <a:cxnLst/>
              <a:rect l="l" t="t" r="r" b="b"/>
              <a:pathLst>
                <a:path w="37583" h="36703" extrusionOk="0">
                  <a:moveTo>
                    <a:pt x="18791" y="0"/>
                  </a:moveTo>
                  <a:cubicBezTo>
                    <a:pt x="8425" y="0"/>
                    <a:pt x="1" y="8405"/>
                    <a:pt x="1" y="18791"/>
                  </a:cubicBezTo>
                  <a:cubicBezTo>
                    <a:pt x="1" y="21273"/>
                    <a:pt x="481" y="23634"/>
                    <a:pt x="1362" y="25815"/>
                  </a:cubicBezTo>
                  <a:lnTo>
                    <a:pt x="5564" y="30398"/>
                  </a:lnTo>
                  <a:lnTo>
                    <a:pt x="9345" y="30398"/>
                  </a:lnTo>
                  <a:cubicBezTo>
                    <a:pt x="9345" y="30398"/>
                    <a:pt x="11767" y="30657"/>
                    <a:pt x="13388" y="32738"/>
                  </a:cubicBezTo>
                  <a:cubicBezTo>
                    <a:pt x="14899" y="34686"/>
                    <a:pt x="17786" y="36703"/>
                    <a:pt x="22568" y="36703"/>
                  </a:cubicBezTo>
                  <a:cubicBezTo>
                    <a:pt x="22850" y="36703"/>
                    <a:pt x="23138" y="36696"/>
                    <a:pt x="23433" y="36681"/>
                  </a:cubicBezTo>
                  <a:cubicBezTo>
                    <a:pt x="28737" y="36420"/>
                    <a:pt x="28257" y="27997"/>
                    <a:pt x="28257" y="27997"/>
                  </a:cubicBezTo>
                  <a:lnTo>
                    <a:pt x="28257" y="27495"/>
                  </a:lnTo>
                  <a:lnTo>
                    <a:pt x="30637" y="19392"/>
                  </a:lnTo>
                  <a:lnTo>
                    <a:pt x="37582" y="19392"/>
                  </a:lnTo>
                  <a:lnTo>
                    <a:pt x="37582" y="18791"/>
                  </a:lnTo>
                  <a:cubicBezTo>
                    <a:pt x="37582" y="8405"/>
                    <a:pt x="29177" y="0"/>
                    <a:pt x="187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1722779" y="2581664"/>
              <a:ext cx="1523092" cy="1451015"/>
            </a:xfrm>
            <a:custGeom>
              <a:avLst/>
              <a:gdLst/>
              <a:ahLst/>
              <a:cxnLst/>
              <a:rect l="l" t="t" r="r" b="b"/>
              <a:pathLst>
                <a:path w="24935" h="23755" extrusionOk="0">
                  <a:moveTo>
                    <a:pt x="22733" y="582"/>
                  </a:moveTo>
                  <a:cubicBezTo>
                    <a:pt x="23013" y="582"/>
                    <a:pt x="23353" y="801"/>
                    <a:pt x="23473" y="1062"/>
                  </a:cubicBezTo>
                  <a:lnTo>
                    <a:pt x="23993" y="2362"/>
                  </a:lnTo>
                  <a:cubicBezTo>
                    <a:pt x="24033" y="2463"/>
                    <a:pt x="24033" y="2522"/>
                    <a:pt x="24014" y="2562"/>
                  </a:cubicBezTo>
                  <a:cubicBezTo>
                    <a:pt x="23974" y="2623"/>
                    <a:pt x="23913" y="2642"/>
                    <a:pt x="23814" y="2642"/>
                  </a:cubicBezTo>
                  <a:lnTo>
                    <a:pt x="14128" y="2522"/>
                  </a:lnTo>
                  <a:cubicBezTo>
                    <a:pt x="13968" y="2522"/>
                    <a:pt x="13808" y="2562"/>
                    <a:pt x="13667" y="2623"/>
                  </a:cubicBezTo>
                  <a:lnTo>
                    <a:pt x="13587" y="622"/>
                  </a:lnTo>
                  <a:cubicBezTo>
                    <a:pt x="13728" y="601"/>
                    <a:pt x="13867" y="582"/>
                    <a:pt x="14008" y="582"/>
                  </a:cubicBezTo>
                  <a:close/>
                  <a:moveTo>
                    <a:pt x="13027" y="761"/>
                  </a:moveTo>
                  <a:lnTo>
                    <a:pt x="13107" y="2722"/>
                  </a:lnTo>
                  <a:lnTo>
                    <a:pt x="11647" y="4704"/>
                  </a:lnTo>
                  <a:cubicBezTo>
                    <a:pt x="11567" y="4584"/>
                    <a:pt x="11466" y="4483"/>
                    <a:pt x="11367" y="4403"/>
                  </a:cubicBezTo>
                  <a:lnTo>
                    <a:pt x="9265" y="2522"/>
                  </a:lnTo>
                  <a:lnTo>
                    <a:pt x="9505" y="2402"/>
                  </a:lnTo>
                  <a:lnTo>
                    <a:pt x="12747" y="862"/>
                  </a:lnTo>
                  <a:cubicBezTo>
                    <a:pt x="12827" y="822"/>
                    <a:pt x="12928" y="782"/>
                    <a:pt x="13027" y="761"/>
                  </a:cubicBezTo>
                  <a:close/>
                  <a:moveTo>
                    <a:pt x="13107" y="3664"/>
                  </a:moveTo>
                  <a:lnTo>
                    <a:pt x="13107" y="9147"/>
                  </a:lnTo>
                  <a:lnTo>
                    <a:pt x="12487" y="8907"/>
                  </a:lnTo>
                  <a:cubicBezTo>
                    <a:pt x="12226" y="8806"/>
                    <a:pt x="12007" y="8466"/>
                    <a:pt x="12007" y="8186"/>
                  </a:cubicBezTo>
                  <a:lnTo>
                    <a:pt x="12007" y="5804"/>
                  </a:lnTo>
                  <a:cubicBezTo>
                    <a:pt x="12007" y="5644"/>
                    <a:pt x="11967" y="5465"/>
                    <a:pt x="11906" y="5284"/>
                  </a:cubicBezTo>
                  <a:lnTo>
                    <a:pt x="13107" y="3664"/>
                  </a:lnTo>
                  <a:close/>
                  <a:moveTo>
                    <a:pt x="14107" y="3103"/>
                  </a:moveTo>
                  <a:lnTo>
                    <a:pt x="15868" y="3122"/>
                  </a:lnTo>
                  <a:lnTo>
                    <a:pt x="15868" y="10206"/>
                  </a:lnTo>
                  <a:lnTo>
                    <a:pt x="13688" y="9366"/>
                  </a:lnTo>
                  <a:lnTo>
                    <a:pt x="13688" y="3523"/>
                  </a:lnTo>
                  <a:cubicBezTo>
                    <a:pt x="13688" y="3403"/>
                    <a:pt x="13728" y="3303"/>
                    <a:pt x="13808" y="3223"/>
                  </a:cubicBezTo>
                  <a:cubicBezTo>
                    <a:pt x="13888" y="3143"/>
                    <a:pt x="13987" y="3103"/>
                    <a:pt x="14107" y="3103"/>
                  </a:cubicBezTo>
                  <a:close/>
                  <a:moveTo>
                    <a:pt x="8765" y="2863"/>
                  </a:moveTo>
                  <a:lnTo>
                    <a:pt x="11006" y="4824"/>
                  </a:lnTo>
                  <a:cubicBezTo>
                    <a:pt x="11226" y="5024"/>
                    <a:pt x="11447" y="5484"/>
                    <a:pt x="11447" y="5804"/>
                  </a:cubicBezTo>
                  <a:lnTo>
                    <a:pt x="11447" y="8186"/>
                  </a:lnTo>
                  <a:cubicBezTo>
                    <a:pt x="11447" y="8706"/>
                    <a:pt x="11807" y="9246"/>
                    <a:pt x="12287" y="9427"/>
                  </a:cubicBezTo>
                  <a:lnTo>
                    <a:pt x="13107" y="9747"/>
                  </a:lnTo>
                  <a:lnTo>
                    <a:pt x="13107" y="11548"/>
                  </a:lnTo>
                  <a:lnTo>
                    <a:pt x="13107" y="11788"/>
                  </a:lnTo>
                  <a:cubicBezTo>
                    <a:pt x="13107" y="11887"/>
                    <a:pt x="13088" y="11967"/>
                    <a:pt x="13027" y="12007"/>
                  </a:cubicBezTo>
                  <a:cubicBezTo>
                    <a:pt x="12997" y="12027"/>
                    <a:pt x="12962" y="12037"/>
                    <a:pt x="12925" y="12037"/>
                  </a:cubicBezTo>
                  <a:cubicBezTo>
                    <a:pt x="12888" y="12037"/>
                    <a:pt x="12848" y="12027"/>
                    <a:pt x="12807" y="12007"/>
                  </a:cubicBezTo>
                  <a:lnTo>
                    <a:pt x="8184" y="10527"/>
                  </a:lnTo>
                  <a:cubicBezTo>
                    <a:pt x="7845" y="10427"/>
                    <a:pt x="7324" y="10147"/>
                    <a:pt x="7044" y="9907"/>
                  </a:cubicBezTo>
                  <a:lnTo>
                    <a:pt x="4622" y="7826"/>
                  </a:lnTo>
                  <a:cubicBezTo>
                    <a:pt x="4643" y="7685"/>
                    <a:pt x="4662" y="7565"/>
                    <a:pt x="4662" y="7426"/>
                  </a:cubicBezTo>
                  <a:cubicBezTo>
                    <a:pt x="4662" y="7245"/>
                    <a:pt x="4643" y="7085"/>
                    <a:pt x="4603" y="6925"/>
                  </a:cubicBezTo>
                  <a:lnTo>
                    <a:pt x="8424" y="3163"/>
                  </a:lnTo>
                  <a:cubicBezTo>
                    <a:pt x="8504" y="3063"/>
                    <a:pt x="8645" y="2962"/>
                    <a:pt x="8765" y="2863"/>
                  </a:cubicBezTo>
                  <a:close/>
                  <a:moveTo>
                    <a:pt x="13688" y="9966"/>
                  </a:moveTo>
                  <a:lnTo>
                    <a:pt x="24254" y="14009"/>
                  </a:lnTo>
                  <a:cubicBezTo>
                    <a:pt x="24294" y="18272"/>
                    <a:pt x="22093" y="22934"/>
                    <a:pt x="22072" y="22994"/>
                  </a:cubicBezTo>
                  <a:cubicBezTo>
                    <a:pt x="22032" y="23074"/>
                    <a:pt x="21952" y="23155"/>
                    <a:pt x="21853" y="23174"/>
                  </a:cubicBezTo>
                  <a:cubicBezTo>
                    <a:pt x="21817" y="23188"/>
                    <a:pt x="21781" y="23195"/>
                    <a:pt x="21746" y="23195"/>
                  </a:cubicBezTo>
                  <a:cubicBezTo>
                    <a:pt x="21683" y="23195"/>
                    <a:pt x="21624" y="23173"/>
                    <a:pt x="21572" y="23134"/>
                  </a:cubicBezTo>
                  <a:lnTo>
                    <a:pt x="14147" y="18392"/>
                  </a:lnTo>
                  <a:cubicBezTo>
                    <a:pt x="13907" y="18232"/>
                    <a:pt x="13688" y="17832"/>
                    <a:pt x="13688" y="17531"/>
                  </a:cubicBezTo>
                  <a:lnTo>
                    <a:pt x="13688" y="11788"/>
                  </a:lnTo>
                  <a:lnTo>
                    <a:pt x="13688" y="11548"/>
                  </a:lnTo>
                  <a:lnTo>
                    <a:pt x="13688" y="9966"/>
                  </a:lnTo>
                  <a:close/>
                  <a:moveTo>
                    <a:pt x="14008" y="1"/>
                  </a:moveTo>
                  <a:cubicBezTo>
                    <a:pt x="13568" y="1"/>
                    <a:pt x="12907" y="161"/>
                    <a:pt x="12507" y="342"/>
                  </a:cubicBezTo>
                  <a:lnTo>
                    <a:pt x="9265" y="1882"/>
                  </a:lnTo>
                  <a:cubicBezTo>
                    <a:pt x="8864" y="2063"/>
                    <a:pt x="8325" y="2442"/>
                    <a:pt x="8024" y="2743"/>
                  </a:cubicBezTo>
                  <a:lnTo>
                    <a:pt x="4403" y="6324"/>
                  </a:lnTo>
                  <a:cubicBezTo>
                    <a:pt x="4002" y="5585"/>
                    <a:pt x="3221" y="5084"/>
                    <a:pt x="2322" y="5084"/>
                  </a:cubicBezTo>
                  <a:cubicBezTo>
                    <a:pt x="1041" y="5084"/>
                    <a:pt x="0" y="6124"/>
                    <a:pt x="0" y="7426"/>
                  </a:cubicBezTo>
                  <a:cubicBezTo>
                    <a:pt x="0" y="8706"/>
                    <a:pt x="1041" y="9747"/>
                    <a:pt x="2322" y="9747"/>
                  </a:cubicBezTo>
                  <a:cubicBezTo>
                    <a:pt x="3261" y="9747"/>
                    <a:pt x="4062" y="9206"/>
                    <a:pt x="4443" y="8405"/>
                  </a:cubicBezTo>
                  <a:lnTo>
                    <a:pt x="6684" y="10347"/>
                  </a:lnTo>
                  <a:cubicBezTo>
                    <a:pt x="7023" y="10628"/>
                    <a:pt x="7605" y="10948"/>
                    <a:pt x="8005" y="11087"/>
                  </a:cubicBezTo>
                  <a:lnTo>
                    <a:pt x="12627" y="12549"/>
                  </a:lnTo>
                  <a:cubicBezTo>
                    <a:pt x="12727" y="12589"/>
                    <a:pt x="12827" y="12608"/>
                    <a:pt x="12907" y="12608"/>
                  </a:cubicBezTo>
                  <a:cubicBezTo>
                    <a:pt x="12987" y="12608"/>
                    <a:pt x="13048" y="12589"/>
                    <a:pt x="13107" y="12568"/>
                  </a:cubicBezTo>
                  <a:lnTo>
                    <a:pt x="13107" y="17531"/>
                  </a:lnTo>
                  <a:cubicBezTo>
                    <a:pt x="13107" y="18011"/>
                    <a:pt x="13448" y="18611"/>
                    <a:pt x="13848" y="18872"/>
                  </a:cubicBezTo>
                  <a:lnTo>
                    <a:pt x="21252" y="23614"/>
                  </a:lnTo>
                  <a:cubicBezTo>
                    <a:pt x="21412" y="23715"/>
                    <a:pt x="21592" y="23755"/>
                    <a:pt x="21773" y="23755"/>
                  </a:cubicBezTo>
                  <a:cubicBezTo>
                    <a:pt x="21853" y="23755"/>
                    <a:pt x="21933" y="23755"/>
                    <a:pt x="22013" y="23734"/>
                  </a:cubicBezTo>
                  <a:cubicBezTo>
                    <a:pt x="22253" y="23654"/>
                    <a:pt x="22472" y="23475"/>
                    <a:pt x="22592" y="23235"/>
                  </a:cubicBezTo>
                  <a:cubicBezTo>
                    <a:pt x="22672" y="23034"/>
                    <a:pt x="24934" y="18251"/>
                    <a:pt x="24814" y="13808"/>
                  </a:cubicBezTo>
                  <a:lnTo>
                    <a:pt x="24814" y="13629"/>
                  </a:lnTo>
                  <a:lnTo>
                    <a:pt x="16429" y="10407"/>
                  </a:lnTo>
                  <a:lnTo>
                    <a:pt x="16429" y="3122"/>
                  </a:lnTo>
                  <a:lnTo>
                    <a:pt x="23814" y="3203"/>
                  </a:lnTo>
                  <a:cubicBezTo>
                    <a:pt x="24094" y="3203"/>
                    <a:pt x="24334" y="3082"/>
                    <a:pt x="24473" y="2882"/>
                  </a:cubicBezTo>
                  <a:cubicBezTo>
                    <a:pt x="24614" y="2682"/>
                    <a:pt x="24633" y="2423"/>
                    <a:pt x="24513" y="2162"/>
                  </a:cubicBezTo>
                  <a:lnTo>
                    <a:pt x="23993" y="841"/>
                  </a:lnTo>
                  <a:cubicBezTo>
                    <a:pt x="23793" y="382"/>
                    <a:pt x="23253" y="1"/>
                    <a:pt x="22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736311" y="2992378"/>
              <a:ext cx="317873" cy="302053"/>
            </a:xfrm>
            <a:custGeom>
              <a:avLst/>
              <a:gdLst/>
              <a:ahLst/>
              <a:cxnLst/>
              <a:rect l="l" t="t" r="r" b="b"/>
              <a:pathLst>
                <a:path w="5204" h="4945" extrusionOk="0">
                  <a:moveTo>
                    <a:pt x="0" y="1"/>
                  </a:moveTo>
                  <a:lnTo>
                    <a:pt x="1441" y="4944"/>
                  </a:lnTo>
                  <a:lnTo>
                    <a:pt x="5203" y="4944"/>
                  </a:lnTo>
                  <a:lnTo>
                    <a:pt x="5203" y="3503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1628592" y="3345675"/>
              <a:ext cx="94250" cy="92968"/>
            </a:xfrm>
            <a:custGeom>
              <a:avLst/>
              <a:gdLst/>
              <a:ahLst/>
              <a:cxnLst/>
              <a:rect l="l" t="t" r="r" b="b"/>
              <a:pathLst>
                <a:path w="1543" h="1522" extrusionOk="0">
                  <a:moveTo>
                    <a:pt x="782" y="1"/>
                  </a:moveTo>
                  <a:cubicBezTo>
                    <a:pt x="341" y="1"/>
                    <a:pt x="1" y="340"/>
                    <a:pt x="1" y="761"/>
                  </a:cubicBezTo>
                  <a:cubicBezTo>
                    <a:pt x="1" y="1180"/>
                    <a:pt x="341" y="1521"/>
                    <a:pt x="782" y="1521"/>
                  </a:cubicBezTo>
                  <a:cubicBezTo>
                    <a:pt x="1201" y="1521"/>
                    <a:pt x="1542" y="1180"/>
                    <a:pt x="1542" y="761"/>
                  </a:cubicBezTo>
                  <a:cubicBezTo>
                    <a:pt x="1542" y="340"/>
                    <a:pt x="1201" y="1"/>
                    <a:pt x="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2067463" y="3411705"/>
              <a:ext cx="94128" cy="92968"/>
            </a:xfrm>
            <a:custGeom>
              <a:avLst/>
              <a:gdLst/>
              <a:ahLst/>
              <a:cxnLst/>
              <a:rect l="l" t="t" r="r" b="b"/>
              <a:pathLst>
                <a:path w="1541" h="1522" extrusionOk="0">
                  <a:moveTo>
                    <a:pt x="761" y="0"/>
                  </a:moveTo>
                  <a:cubicBezTo>
                    <a:pt x="340" y="0"/>
                    <a:pt x="0" y="340"/>
                    <a:pt x="0" y="761"/>
                  </a:cubicBezTo>
                  <a:cubicBezTo>
                    <a:pt x="0" y="1180"/>
                    <a:pt x="340" y="1521"/>
                    <a:pt x="761" y="1521"/>
                  </a:cubicBezTo>
                  <a:cubicBezTo>
                    <a:pt x="1180" y="1521"/>
                    <a:pt x="1540" y="1180"/>
                    <a:pt x="1540" y="761"/>
                  </a:cubicBezTo>
                  <a:cubicBezTo>
                    <a:pt x="1540" y="340"/>
                    <a:pt x="1180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1054119" y="1741973"/>
              <a:ext cx="721201" cy="684613"/>
            </a:xfrm>
            <a:custGeom>
              <a:avLst/>
              <a:gdLst/>
              <a:ahLst/>
              <a:cxnLst/>
              <a:rect l="l" t="t" r="r" b="b"/>
              <a:pathLst>
                <a:path w="11807" h="11208" extrusionOk="0">
                  <a:moveTo>
                    <a:pt x="5904" y="1"/>
                  </a:moveTo>
                  <a:lnTo>
                    <a:pt x="4082" y="3683"/>
                  </a:lnTo>
                  <a:lnTo>
                    <a:pt x="0" y="4283"/>
                  </a:lnTo>
                  <a:lnTo>
                    <a:pt x="2962" y="7165"/>
                  </a:lnTo>
                  <a:lnTo>
                    <a:pt x="2262" y="11207"/>
                  </a:lnTo>
                  <a:lnTo>
                    <a:pt x="2262" y="11207"/>
                  </a:lnTo>
                  <a:lnTo>
                    <a:pt x="5904" y="9305"/>
                  </a:lnTo>
                  <a:lnTo>
                    <a:pt x="9546" y="11207"/>
                  </a:lnTo>
                  <a:lnTo>
                    <a:pt x="8845" y="7165"/>
                  </a:lnTo>
                  <a:lnTo>
                    <a:pt x="11807" y="4283"/>
                  </a:lnTo>
                  <a:lnTo>
                    <a:pt x="7725" y="3683"/>
                  </a:lnTo>
                  <a:lnTo>
                    <a:pt x="5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/>
          <p:nvPr/>
        </p:nvSpPr>
        <p:spPr>
          <a:xfrm>
            <a:off x="4622044" y="1644675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3"/>
          <p:cNvSpPr/>
          <p:nvPr/>
        </p:nvSpPr>
        <p:spPr>
          <a:xfrm>
            <a:off x="4622044" y="2653638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3"/>
          <p:cNvSpPr/>
          <p:nvPr/>
        </p:nvSpPr>
        <p:spPr>
          <a:xfrm>
            <a:off x="4622044" y="3697013"/>
            <a:ext cx="644100" cy="6441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3"/>
          <p:cNvSpPr txBox="1">
            <a:spLocks noGrp="1"/>
          </p:cNvSpPr>
          <p:nvPr>
            <p:ph type="title"/>
          </p:nvPr>
        </p:nvSpPr>
        <p:spPr>
          <a:xfrm>
            <a:off x="720000" y="555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Munging and Transformation</a:t>
            </a:r>
            <a:endParaRPr dirty="0"/>
          </a:p>
        </p:txBody>
      </p:sp>
      <p:sp>
        <p:nvSpPr>
          <p:cNvPr id="402" name="Google Shape;402;p43"/>
          <p:cNvSpPr txBox="1">
            <a:spLocks noGrp="1"/>
          </p:cNvSpPr>
          <p:nvPr>
            <p:ph type="title" idx="2"/>
          </p:nvPr>
        </p:nvSpPr>
        <p:spPr>
          <a:xfrm>
            <a:off x="5348438" y="1476375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403" name="Google Shape;403;p43"/>
          <p:cNvSpPr txBox="1">
            <a:spLocks noGrp="1"/>
          </p:cNvSpPr>
          <p:nvPr>
            <p:ph type="subTitle" idx="1"/>
          </p:nvPr>
        </p:nvSpPr>
        <p:spPr>
          <a:xfrm>
            <a:off x="5348438" y="1822329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Pro-Football Reference for Veterans and Web-Scraping for Rookies</a:t>
            </a:r>
            <a:endParaRPr dirty="0"/>
          </a:p>
        </p:txBody>
      </p:sp>
      <p:sp>
        <p:nvSpPr>
          <p:cNvPr id="404" name="Google Shape;404;p43"/>
          <p:cNvSpPr txBox="1">
            <a:spLocks noGrp="1"/>
          </p:cNvSpPr>
          <p:nvPr>
            <p:ph type="title" idx="3"/>
          </p:nvPr>
        </p:nvSpPr>
        <p:spPr>
          <a:xfrm>
            <a:off x="5348445" y="2502561"/>
            <a:ext cx="24762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405" name="Google Shape;405;p43"/>
          <p:cNvSpPr txBox="1">
            <a:spLocks noGrp="1"/>
          </p:cNvSpPr>
          <p:nvPr>
            <p:ph type="subTitle" idx="4"/>
          </p:nvPr>
        </p:nvSpPr>
        <p:spPr>
          <a:xfrm>
            <a:off x="5348437" y="2917346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Target Features and ensuring players are eligible for drafting in 2022</a:t>
            </a:r>
            <a:endParaRPr dirty="0"/>
          </a:p>
        </p:txBody>
      </p:sp>
      <p:sp>
        <p:nvSpPr>
          <p:cNvPr id="406" name="Google Shape;406;p43"/>
          <p:cNvSpPr txBox="1">
            <a:spLocks noGrp="1"/>
          </p:cNvSpPr>
          <p:nvPr>
            <p:ph type="title" idx="5"/>
          </p:nvPr>
        </p:nvSpPr>
        <p:spPr>
          <a:xfrm>
            <a:off x="5348437" y="3673426"/>
            <a:ext cx="2870146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Draft Position</a:t>
            </a:r>
            <a:endParaRPr dirty="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6"/>
          </p:nvPr>
        </p:nvSpPr>
        <p:spPr>
          <a:xfrm>
            <a:off x="5348437" y="3942472"/>
            <a:ext cx="2476200" cy="6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FantasyPros and connecting dataframes</a:t>
            </a:r>
            <a:endParaRPr dirty="0"/>
          </a:p>
        </p:txBody>
      </p:sp>
      <p:grpSp>
        <p:nvGrpSpPr>
          <p:cNvPr id="408" name="Google Shape;408;p43"/>
          <p:cNvGrpSpPr/>
          <p:nvPr/>
        </p:nvGrpSpPr>
        <p:grpSpPr>
          <a:xfrm>
            <a:off x="1012235" y="1405026"/>
            <a:ext cx="3257700" cy="3081075"/>
            <a:chOff x="1362075" y="1476375"/>
            <a:chExt cx="3257700" cy="3081075"/>
          </a:xfrm>
        </p:grpSpPr>
        <p:sp>
          <p:nvSpPr>
            <p:cNvPr id="409" name="Google Shape;409;p43"/>
            <p:cNvSpPr/>
            <p:nvPr/>
          </p:nvSpPr>
          <p:spPr>
            <a:xfrm>
              <a:off x="1362075" y="4404450"/>
              <a:ext cx="3257700" cy="153000"/>
            </a:xfrm>
            <a:prstGeom prst="ellipse">
              <a:avLst/>
            </a:pr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43"/>
            <p:cNvGrpSpPr/>
            <p:nvPr/>
          </p:nvGrpSpPr>
          <p:grpSpPr>
            <a:xfrm>
              <a:off x="1464348" y="1476375"/>
              <a:ext cx="2669495" cy="3009722"/>
              <a:chOff x="1464348" y="1476375"/>
              <a:chExt cx="2669495" cy="3009722"/>
            </a:xfrm>
          </p:grpSpPr>
          <p:sp>
            <p:nvSpPr>
              <p:cNvPr id="411" name="Google Shape;411;p43"/>
              <p:cNvSpPr/>
              <p:nvPr/>
            </p:nvSpPr>
            <p:spPr>
              <a:xfrm>
                <a:off x="2062136" y="1476375"/>
                <a:ext cx="391173" cy="294909"/>
              </a:xfrm>
              <a:custGeom>
                <a:avLst/>
                <a:gdLst/>
                <a:ahLst/>
                <a:cxnLst/>
                <a:rect l="l" t="t" r="r" b="b"/>
                <a:pathLst>
                  <a:path w="13109" h="9883" extrusionOk="0">
                    <a:moveTo>
                      <a:pt x="6432" y="0"/>
                    </a:moveTo>
                    <a:cubicBezTo>
                      <a:pt x="5931" y="0"/>
                      <a:pt x="5436" y="48"/>
                      <a:pt x="4963" y="147"/>
                    </a:cubicBezTo>
                    <a:cubicBezTo>
                      <a:pt x="4624" y="208"/>
                      <a:pt x="4264" y="328"/>
                      <a:pt x="3923" y="448"/>
                    </a:cubicBezTo>
                    <a:cubicBezTo>
                      <a:pt x="1961" y="1187"/>
                      <a:pt x="80" y="2828"/>
                      <a:pt x="40" y="4690"/>
                    </a:cubicBezTo>
                    <a:cubicBezTo>
                      <a:pt x="0" y="7051"/>
                      <a:pt x="2922" y="9493"/>
                      <a:pt x="6025" y="9853"/>
                    </a:cubicBezTo>
                    <a:cubicBezTo>
                      <a:pt x="6245" y="9873"/>
                      <a:pt x="6465" y="9883"/>
                      <a:pt x="6682" y="9883"/>
                    </a:cubicBezTo>
                    <a:cubicBezTo>
                      <a:pt x="6900" y="9883"/>
                      <a:pt x="7115" y="9873"/>
                      <a:pt x="7325" y="9853"/>
                    </a:cubicBezTo>
                    <a:cubicBezTo>
                      <a:pt x="7706" y="9832"/>
                      <a:pt x="8085" y="9752"/>
                      <a:pt x="8445" y="9653"/>
                    </a:cubicBezTo>
                    <a:cubicBezTo>
                      <a:pt x="10827" y="8932"/>
                      <a:pt x="13109" y="6430"/>
                      <a:pt x="12728" y="4029"/>
                    </a:cubicBezTo>
                    <a:cubicBezTo>
                      <a:pt x="12353" y="1544"/>
                      <a:pt x="9286" y="0"/>
                      <a:pt x="64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2179175" y="1480732"/>
                <a:ext cx="163076" cy="286076"/>
              </a:xfrm>
              <a:custGeom>
                <a:avLst/>
                <a:gdLst/>
                <a:ahLst/>
                <a:cxnLst/>
                <a:rect l="l" t="t" r="r" b="b"/>
                <a:pathLst>
                  <a:path w="5465" h="9587" extrusionOk="0">
                    <a:moveTo>
                      <a:pt x="1041" y="1"/>
                    </a:moveTo>
                    <a:cubicBezTo>
                      <a:pt x="902" y="22"/>
                      <a:pt x="742" y="62"/>
                      <a:pt x="582" y="102"/>
                    </a:cubicBezTo>
                    <a:cubicBezTo>
                      <a:pt x="361" y="161"/>
                      <a:pt x="161" y="241"/>
                      <a:pt x="1" y="302"/>
                    </a:cubicBezTo>
                    <a:cubicBezTo>
                      <a:pt x="1" y="302"/>
                      <a:pt x="2522" y="1562"/>
                      <a:pt x="2903" y="4064"/>
                    </a:cubicBezTo>
                    <a:cubicBezTo>
                      <a:pt x="3363" y="7045"/>
                      <a:pt x="1942" y="9267"/>
                      <a:pt x="1742" y="9526"/>
                    </a:cubicBezTo>
                    <a:cubicBezTo>
                      <a:pt x="2042" y="9566"/>
                      <a:pt x="2362" y="9587"/>
                      <a:pt x="2703" y="9587"/>
                    </a:cubicBezTo>
                    <a:cubicBezTo>
                      <a:pt x="3103" y="9587"/>
                      <a:pt x="3463" y="9547"/>
                      <a:pt x="3763" y="9507"/>
                    </a:cubicBezTo>
                    <a:cubicBezTo>
                      <a:pt x="5465" y="6084"/>
                      <a:pt x="5244" y="2623"/>
                      <a:pt x="3403" y="1001"/>
                    </a:cubicBezTo>
                    <a:cubicBezTo>
                      <a:pt x="3023" y="662"/>
                      <a:pt x="2282" y="161"/>
                      <a:pt x="1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2157689" y="1641339"/>
                <a:ext cx="312216" cy="198346"/>
              </a:xfrm>
              <a:custGeom>
                <a:avLst/>
                <a:gdLst/>
                <a:ahLst/>
                <a:cxnLst/>
                <a:rect l="l" t="t" r="r" b="b"/>
                <a:pathLst>
                  <a:path w="10463" h="6647" extrusionOk="0">
                    <a:moveTo>
                      <a:pt x="9502" y="0"/>
                    </a:moveTo>
                    <a:cubicBezTo>
                      <a:pt x="9484" y="0"/>
                      <a:pt x="9465" y="1"/>
                      <a:pt x="9446" y="3"/>
                    </a:cubicBezTo>
                    <a:cubicBezTo>
                      <a:pt x="8386" y="83"/>
                      <a:pt x="7225" y="2844"/>
                      <a:pt x="7225" y="2844"/>
                    </a:cubicBezTo>
                    <a:cubicBezTo>
                      <a:pt x="6674" y="3223"/>
                      <a:pt x="5115" y="4165"/>
                      <a:pt x="3070" y="4165"/>
                    </a:cubicBezTo>
                    <a:cubicBezTo>
                      <a:pt x="2739" y="4165"/>
                      <a:pt x="2396" y="4141"/>
                      <a:pt x="2041" y="4085"/>
                    </a:cubicBezTo>
                    <a:cubicBezTo>
                      <a:pt x="1201" y="3965"/>
                      <a:pt x="520" y="3685"/>
                      <a:pt x="0" y="3404"/>
                    </a:cubicBezTo>
                    <a:lnTo>
                      <a:pt x="0" y="3404"/>
                    </a:lnTo>
                    <a:lnTo>
                      <a:pt x="2462" y="6646"/>
                    </a:lnTo>
                    <a:cubicBezTo>
                      <a:pt x="3943" y="6486"/>
                      <a:pt x="5403" y="6345"/>
                      <a:pt x="6865" y="6185"/>
                    </a:cubicBezTo>
                    <a:cubicBezTo>
                      <a:pt x="7685" y="4805"/>
                      <a:pt x="8485" y="3424"/>
                      <a:pt x="9306" y="2044"/>
                    </a:cubicBezTo>
                    <a:cubicBezTo>
                      <a:pt x="9306" y="2044"/>
                      <a:pt x="10463" y="0"/>
                      <a:pt x="95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2592422" y="1879147"/>
                <a:ext cx="1042072" cy="913581"/>
              </a:xfrm>
              <a:custGeom>
                <a:avLst/>
                <a:gdLst/>
                <a:ahLst/>
                <a:cxnLst/>
                <a:rect l="l" t="t" r="r" b="b"/>
                <a:pathLst>
                  <a:path w="34922" h="30616" extrusionOk="0">
                    <a:moveTo>
                      <a:pt x="7839" y="1"/>
                    </a:moveTo>
                    <a:cubicBezTo>
                      <a:pt x="6911" y="1"/>
                      <a:pt x="6140" y="114"/>
                      <a:pt x="5705" y="177"/>
                    </a:cubicBezTo>
                    <a:cubicBezTo>
                      <a:pt x="4883" y="297"/>
                      <a:pt x="4024" y="417"/>
                      <a:pt x="3202" y="738"/>
                    </a:cubicBezTo>
                    <a:cubicBezTo>
                      <a:pt x="2503" y="999"/>
                      <a:pt x="1862" y="1399"/>
                      <a:pt x="1262" y="2039"/>
                    </a:cubicBezTo>
                    <a:cubicBezTo>
                      <a:pt x="1161" y="2159"/>
                      <a:pt x="1041" y="2299"/>
                      <a:pt x="942" y="2419"/>
                    </a:cubicBezTo>
                    <a:cubicBezTo>
                      <a:pt x="761" y="2680"/>
                      <a:pt x="601" y="2939"/>
                      <a:pt x="481" y="3200"/>
                    </a:cubicBezTo>
                    <a:cubicBezTo>
                      <a:pt x="221" y="3680"/>
                      <a:pt x="81" y="4140"/>
                      <a:pt x="0" y="4481"/>
                    </a:cubicBezTo>
                    <a:lnTo>
                      <a:pt x="5544" y="10924"/>
                    </a:lnTo>
                    <a:cubicBezTo>
                      <a:pt x="5724" y="16386"/>
                      <a:pt x="5884" y="21870"/>
                      <a:pt x="6065" y="27333"/>
                    </a:cubicBezTo>
                    <a:cubicBezTo>
                      <a:pt x="11868" y="28433"/>
                      <a:pt x="17671" y="29535"/>
                      <a:pt x="23475" y="30615"/>
                    </a:cubicBezTo>
                    <a:cubicBezTo>
                      <a:pt x="24254" y="28553"/>
                      <a:pt x="24996" y="26192"/>
                      <a:pt x="25636" y="23571"/>
                    </a:cubicBezTo>
                    <a:cubicBezTo>
                      <a:pt x="26436" y="20209"/>
                      <a:pt x="26896" y="17128"/>
                      <a:pt x="27136" y="14446"/>
                    </a:cubicBezTo>
                    <a:cubicBezTo>
                      <a:pt x="29718" y="12965"/>
                      <a:pt x="32320" y="11464"/>
                      <a:pt x="34921" y="9983"/>
                    </a:cubicBezTo>
                    <a:cubicBezTo>
                      <a:pt x="34900" y="9723"/>
                      <a:pt x="34881" y="9403"/>
                      <a:pt x="34820" y="9043"/>
                    </a:cubicBezTo>
                    <a:cubicBezTo>
                      <a:pt x="34780" y="8782"/>
                      <a:pt x="34721" y="8483"/>
                      <a:pt x="34641" y="8182"/>
                    </a:cubicBezTo>
                    <a:cubicBezTo>
                      <a:pt x="34460" y="7522"/>
                      <a:pt x="34161" y="6802"/>
                      <a:pt x="33660" y="6081"/>
                    </a:cubicBezTo>
                    <a:cubicBezTo>
                      <a:pt x="33520" y="5861"/>
                      <a:pt x="33360" y="5660"/>
                      <a:pt x="33179" y="5460"/>
                    </a:cubicBezTo>
                    <a:cubicBezTo>
                      <a:pt x="31458" y="3459"/>
                      <a:pt x="29038" y="3040"/>
                      <a:pt x="28257" y="2899"/>
                    </a:cubicBezTo>
                    <a:cubicBezTo>
                      <a:pt x="27775" y="2823"/>
                      <a:pt x="27097" y="2704"/>
                      <a:pt x="26319" y="2704"/>
                    </a:cubicBezTo>
                    <a:cubicBezTo>
                      <a:pt x="25674" y="2704"/>
                      <a:pt x="24961" y="2786"/>
                      <a:pt x="24235" y="3040"/>
                    </a:cubicBezTo>
                    <a:cubicBezTo>
                      <a:pt x="24075" y="3099"/>
                      <a:pt x="23894" y="3179"/>
                      <a:pt x="23734" y="3259"/>
                    </a:cubicBezTo>
                    <a:cubicBezTo>
                      <a:pt x="23675" y="3280"/>
                      <a:pt x="23635" y="3299"/>
                      <a:pt x="23595" y="3320"/>
                    </a:cubicBezTo>
                    <a:cubicBezTo>
                      <a:pt x="21073" y="4580"/>
                      <a:pt x="21073" y="6021"/>
                      <a:pt x="19392" y="6101"/>
                    </a:cubicBezTo>
                    <a:cubicBezTo>
                      <a:pt x="19392" y="6101"/>
                      <a:pt x="19391" y="6101"/>
                      <a:pt x="19387" y="6101"/>
                    </a:cubicBezTo>
                    <a:cubicBezTo>
                      <a:pt x="19278" y="6101"/>
                      <a:pt x="17528" y="6044"/>
                      <a:pt x="13829" y="2499"/>
                    </a:cubicBezTo>
                    <a:cubicBezTo>
                      <a:pt x="13528" y="2199"/>
                      <a:pt x="13128" y="1818"/>
                      <a:pt x="13048" y="1738"/>
                    </a:cubicBezTo>
                    <a:cubicBezTo>
                      <a:pt x="12928" y="1618"/>
                      <a:pt x="12928" y="1618"/>
                      <a:pt x="12869" y="1578"/>
                    </a:cubicBezTo>
                    <a:cubicBezTo>
                      <a:pt x="12348" y="1159"/>
                      <a:pt x="11788" y="838"/>
                      <a:pt x="11228" y="618"/>
                    </a:cubicBezTo>
                    <a:lnTo>
                      <a:pt x="11228" y="598"/>
                    </a:lnTo>
                    <a:cubicBezTo>
                      <a:pt x="11028" y="518"/>
                      <a:pt x="10827" y="457"/>
                      <a:pt x="10647" y="398"/>
                    </a:cubicBezTo>
                    <a:cubicBezTo>
                      <a:pt x="10267" y="278"/>
                      <a:pt x="9886" y="177"/>
                      <a:pt x="9526" y="137"/>
                    </a:cubicBezTo>
                    <a:cubicBezTo>
                      <a:pt x="8935" y="36"/>
                      <a:pt x="8362" y="1"/>
                      <a:pt x="78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3402175" y="2176458"/>
                <a:ext cx="417462" cy="541119"/>
              </a:xfrm>
              <a:custGeom>
                <a:avLst/>
                <a:gdLst/>
                <a:ahLst/>
                <a:cxnLst/>
                <a:rect l="l" t="t" r="r" b="b"/>
                <a:pathLst>
                  <a:path w="13990" h="18134" extrusionOk="0">
                    <a:moveTo>
                      <a:pt x="7786" y="1"/>
                    </a:moveTo>
                    <a:cubicBezTo>
                      <a:pt x="5185" y="1501"/>
                      <a:pt x="2583" y="2982"/>
                      <a:pt x="1" y="4483"/>
                    </a:cubicBezTo>
                    <a:cubicBezTo>
                      <a:pt x="1162" y="7984"/>
                      <a:pt x="2343" y="11506"/>
                      <a:pt x="3523" y="15009"/>
                    </a:cubicBezTo>
                    <a:cubicBezTo>
                      <a:pt x="3544" y="14988"/>
                      <a:pt x="3563" y="14988"/>
                      <a:pt x="3603" y="14969"/>
                    </a:cubicBezTo>
                    <a:cubicBezTo>
                      <a:pt x="4043" y="16629"/>
                      <a:pt x="5124" y="18051"/>
                      <a:pt x="6245" y="18131"/>
                    </a:cubicBezTo>
                    <a:cubicBezTo>
                      <a:pt x="6267" y="18132"/>
                      <a:pt x="6292" y="18133"/>
                      <a:pt x="6319" y="18133"/>
                    </a:cubicBezTo>
                    <a:cubicBezTo>
                      <a:pt x="6651" y="18133"/>
                      <a:pt x="7325" y="17981"/>
                      <a:pt x="8547" y="16629"/>
                    </a:cubicBezTo>
                    <a:cubicBezTo>
                      <a:pt x="10487" y="14449"/>
                      <a:pt x="11228" y="12127"/>
                      <a:pt x="11728" y="10527"/>
                    </a:cubicBezTo>
                    <a:cubicBezTo>
                      <a:pt x="12448" y="8125"/>
                      <a:pt x="13229" y="5284"/>
                      <a:pt x="13990" y="2061"/>
                    </a:cubicBezTo>
                    <a:cubicBezTo>
                      <a:pt x="12469" y="2002"/>
                      <a:pt x="10927" y="1941"/>
                      <a:pt x="9406" y="1901"/>
                    </a:cubicBezTo>
                    <a:cubicBezTo>
                      <a:pt x="9227" y="2482"/>
                      <a:pt x="8947" y="3242"/>
                      <a:pt x="8587" y="4102"/>
                    </a:cubicBezTo>
                    <a:cubicBezTo>
                      <a:pt x="8306" y="2722"/>
                      <a:pt x="8046" y="1361"/>
                      <a:pt x="77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2231159" y="1825909"/>
                <a:ext cx="526706" cy="527243"/>
              </a:xfrm>
              <a:custGeom>
                <a:avLst/>
                <a:gdLst/>
                <a:ahLst/>
                <a:cxnLst/>
                <a:rect l="l" t="t" r="r" b="b"/>
                <a:pathLst>
                  <a:path w="17651" h="17669" extrusionOk="0">
                    <a:moveTo>
                      <a:pt x="4403" y="0"/>
                    </a:moveTo>
                    <a:cubicBezTo>
                      <a:pt x="2941" y="160"/>
                      <a:pt x="1481" y="301"/>
                      <a:pt x="0" y="461"/>
                    </a:cubicBezTo>
                    <a:cubicBezTo>
                      <a:pt x="0" y="1742"/>
                      <a:pt x="0" y="16110"/>
                      <a:pt x="5043" y="17490"/>
                    </a:cubicBezTo>
                    <a:cubicBezTo>
                      <a:pt x="5369" y="17585"/>
                      <a:pt x="5885" y="17668"/>
                      <a:pt x="6464" y="17668"/>
                    </a:cubicBezTo>
                    <a:cubicBezTo>
                      <a:pt x="7236" y="17668"/>
                      <a:pt x="8119" y="17519"/>
                      <a:pt x="8805" y="17050"/>
                    </a:cubicBezTo>
                    <a:cubicBezTo>
                      <a:pt x="11746" y="15590"/>
                      <a:pt x="14708" y="14149"/>
                      <a:pt x="17650" y="12708"/>
                    </a:cubicBezTo>
                    <a:cubicBezTo>
                      <a:pt x="15809" y="10566"/>
                      <a:pt x="13948" y="8426"/>
                      <a:pt x="12106" y="6265"/>
                    </a:cubicBezTo>
                    <a:lnTo>
                      <a:pt x="7965" y="9285"/>
                    </a:lnTo>
                    <a:cubicBezTo>
                      <a:pt x="7264" y="8346"/>
                      <a:pt x="6463" y="7385"/>
                      <a:pt x="5764" y="5984"/>
                    </a:cubicBezTo>
                    <a:cubicBezTo>
                      <a:pt x="5143" y="4683"/>
                      <a:pt x="4462" y="2743"/>
                      <a:pt x="4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3658396" y="1905228"/>
                <a:ext cx="308158" cy="369658"/>
              </a:xfrm>
              <a:custGeom>
                <a:avLst/>
                <a:gdLst/>
                <a:ahLst/>
                <a:cxnLst/>
                <a:rect l="l" t="t" r="r" b="b"/>
                <a:pathLst>
                  <a:path w="10327" h="12388" extrusionOk="0">
                    <a:moveTo>
                      <a:pt x="4656" y="0"/>
                    </a:moveTo>
                    <a:cubicBezTo>
                      <a:pt x="4450" y="0"/>
                      <a:pt x="4237" y="230"/>
                      <a:pt x="4163" y="304"/>
                    </a:cubicBezTo>
                    <a:cubicBezTo>
                      <a:pt x="3443" y="1125"/>
                      <a:pt x="4262" y="3306"/>
                      <a:pt x="4483" y="3887"/>
                    </a:cubicBezTo>
                    <a:cubicBezTo>
                      <a:pt x="3862" y="4386"/>
                      <a:pt x="3342" y="4767"/>
                      <a:pt x="2962" y="5007"/>
                    </a:cubicBezTo>
                    <a:cubicBezTo>
                      <a:pt x="2701" y="5187"/>
                      <a:pt x="2541" y="5287"/>
                      <a:pt x="2362" y="5467"/>
                    </a:cubicBezTo>
                    <a:cubicBezTo>
                      <a:pt x="1821" y="5947"/>
                      <a:pt x="1581" y="6507"/>
                      <a:pt x="1481" y="6748"/>
                    </a:cubicBezTo>
                    <a:cubicBezTo>
                      <a:pt x="1381" y="6968"/>
                      <a:pt x="1" y="10109"/>
                      <a:pt x="1621" y="11651"/>
                    </a:cubicBezTo>
                    <a:cubicBezTo>
                      <a:pt x="2291" y="12291"/>
                      <a:pt x="3194" y="12388"/>
                      <a:pt x="3719" y="12388"/>
                    </a:cubicBezTo>
                    <a:cubicBezTo>
                      <a:pt x="3900" y="12388"/>
                      <a:pt x="4036" y="12376"/>
                      <a:pt x="4102" y="12371"/>
                    </a:cubicBezTo>
                    <a:cubicBezTo>
                      <a:pt x="5604" y="12231"/>
                      <a:pt x="6544" y="11150"/>
                      <a:pt x="7784" y="9749"/>
                    </a:cubicBezTo>
                    <a:cubicBezTo>
                      <a:pt x="8966" y="8409"/>
                      <a:pt x="10327" y="6368"/>
                      <a:pt x="9905" y="5928"/>
                    </a:cubicBezTo>
                    <a:cubicBezTo>
                      <a:pt x="9854" y="5865"/>
                      <a:pt x="9726" y="5830"/>
                      <a:pt x="9579" y="5830"/>
                    </a:cubicBezTo>
                    <a:cubicBezTo>
                      <a:pt x="9443" y="5830"/>
                      <a:pt x="9290" y="5860"/>
                      <a:pt x="9166" y="5928"/>
                    </a:cubicBezTo>
                    <a:cubicBezTo>
                      <a:pt x="9041" y="5990"/>
                      <a:pt x="8964" y="6078"/>
                      <a:pt x="8918" y="6132"/>
                    </a:cubicBezTo>
                    <a:lnTo>
                      <a:pt x="8918" y="6132"/>
                    </a:lnTo>
                    <a:lnTo>
                      <a:pt x="9105" y="5888"/>
                    </a:lnTo>
                    <a:cubicBezTo>
                      <a:pt x="9646" y="4487"/>
                      <a:pt x="10026" y="3486"/>
                      <a:pt x="10166" y="3186"/>
                    </a:cubicBezTo>
                    <a:cubicBezTo>
                      <a:pt x="10186" y="3145"/>
                      <a:pt x="10246" y="3006"/>
                      <a:pt x="10206" y="2905"/>
                    </a:cubicBezTo>
                    <a:cubicBezTo>
                      <a:pt x="10126" y="2745"/>
                      <a:pt x="9846" y="2745"/>
                      <a:pt x="9766" y="2745"/>
                    </a:cubicBezTo>
                    <a:cubicBezTo>
                      <a:pt x="9764" y="2745"/>
                      <a:pt x="9761" y="2745"/>
                      <a:pt x="9759" y="2745"/>
                    </a:cubicBezTo>
                    <a:cubicBezTo>
                      <a:pt x="9156" y="2745"/>
                      <a:pt x="8023" y="5010"/>
                      <a:pt x="7685" y="5707"/>
                    </a:cubicBezTo>
                    <a:cubicBezTo>
                      <a:pt x="7565" y="4287"/>
                      <a:pt x="7565" y="3145"/>
                      <a:pt x="7584" y="2305"/>
                    </a:cubicBezTo>
                    <a:cubicBezTo>
                      <a:pt x="7605" y="1405"/>
                      <a:pt x="7664" y="384"/>
                      <a:pt x="7325" y="264"/>
                    </a:cubicBezTo>
                    <a:cubicBezTo>
                      <a:pt x="7303" y="258"/>
                      <a:pt x="7280" y="255"/>
                      <a:pt x="7257" y="255"/>
                    </a:cubicBezTo>
                    <a:cubicBezTo>
                      <a:pt x="7135" y="255"/>
                      <a:pt x="7008" y="334"/>
                      <a:pt x="6925" y="384"/>
                    </a:cubicBezTo>
                    <a:cubicBezTo>
                      <a:pt x="6404" y="765"/>
                      <a:pt x="6343" y="1505"/>
                      <a:pt x="6324" y="1926"/>
                    </a:cubicBezTo>
                    <a:cubicBezTo>
                      <a:pt x="6204" y="3546"/>
                      <a:pt x="6183" y="5027"/>
                      <a:pt x="6124" y="5047"/>
                    </a:cubicBezTo>
                    <a:cubicBezTo>
                      <a:pt x="6063" y="5047"/>
                      <a:pt x="5463" y="2846"/>
                      <a:pt x="5124" y="864"/>
                    </a:cubicBezTo>
                    <a:cubicBezTo>
                      <a:pt x="5084" y="645"/>
                      <a:pt x="5003" y="85"/>
                      <a:pt x="4703" y="5"/>
                    </a:cubicBezTo>
                    <a:cubicBezTo>
                      <a:pt x="4687" y="2"/>
                      <a:pt x="4671" y="0"/>
                      <a:pt x="46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3656575" y="2219460"/>
                <a:ext cx="178622" cy="117391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3934" extrusionOk="0">
                    <a:moveTo>
                      <a:pt x="942" y="0"/>
                    </a:moveTo>
                    <a:cubicBezTo>
                      <a:pt x="641" y="681"/>
                      <a:pt x="321" y="1340"/>
                      <a:pt x="1" y="2021"/>
                    </a:cubicBezTo>
                    <a:cubicBezTo>
                      <a:pt x="342" y="2402"/>
                      <a:pt x="1041" y="3101"/>
                      <a:pt x="2162" y="3542"/>
                    </a:cubicBezTo>
                    <a:cubicBezTo>
                      <a:pt x="2934" y="3850"/>
                      <a:pt x="3642" y="3934"/>
                      <a:pt x="4200" y="3934"/>
                    </a:cubicBezTo>
                    <a:cubicBezTo>
                      <a:pt x="4582" y="3934"/>
                      <a:pt x="4893" y="3894"/>
                      <a:pt x="5105" y="3862"/>
                    </a:cubicBezTo>
                    <a:cubicBezTo>
                      <a:pt x="5404" y="2981"/>
                      <a:pt x="5684" y="2082"/>
                      <a:pt x="5985" y="1201"/>
                    </a:cubicBez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3697816" y="2010450"/>
                <a:ext cx="130789" cy="167223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604" extrusionOk="0">
                    <a:moveTo>
                      <a:pt x="3678" y="0"/>
                    </a:moveTo>
                    <a:cubicBezTo>
                      <a:pt x="3035" y="0"/>
                      <a:pt x="1943" y="863"/>
                      <a:pt x="1361" y="1461"/>
                    </a:cubicBezTo>
                    <a:cubicBezTo>
                      <a:pt x="980" y="1842"/>
                      <a:pt x="420" y="2501"/>
                      <a:pt x="0" y="3563"/>
                    </a:cubicBezTo>
                    <a:lnTo>
                      <a:pt x="2882" y="5604"/>
                    </a:lnTo>
                    <a:cubicBezTo>
                      <a:pt x="2962" y="5283"/>
                      <a:pt x="3061" y="4763"/>
                      <a:pt x="2981" y="4142"/>
                    </a:cubicBezTo>
                    <a:cubicBezTo>
                      <a:pt x="2842" y="3242"/>
                      <a:pt x="2402" y="2621"/>
                      <a:pt x="2181" y="2362"/>
                    </a:cubicBezTo>
                    <a:cubicBezTo>
                      <a:pt x="2181" y="2362"/>
                      <a:pt x="4382" y="1001"/>
                      <a:pt x="4102" y="260"/>
                    </a:cubicBezTo>
                    <a:cubicBezTo>
                      <a:pt x="4062" y="161"/>
                      <a:pt x="3982" y="100"/>
                      <a:pt x="3963" y="81"/>
                    </a:cubicBezTo>
                    <a:cubicBezTo>
                      <a:pt x="3884" y="25"/>
                      <a:pt x="3788" y="0"/>
                      <a:pt x="3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222803" y="1820538"/>
                <a:ext cx="157048" cy="90803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3043" extrusionOk="0">
                    <a:moveTo>
                      <a:pt x="4803" y="1"/>
                    </a:moveTo>
                    <a:lnTo>
                      <a:pt x="19" y="281"/>
                    </a:lnTo>
                    <a:cubicBezTo>
                      <a:pt x="0" y="1101"/>
                      <a:pt x="0" y="1941"/>
                      <a:pt x="0" y="2782"/>
                    </a:cubicBezTo>
                    <a:cubicBezTo>
                      <a:pt x="561" y="2923"/>
                      <a:pt x="1281" y="3022"/>
                      <a:pt x="2121" y="3043"/>
                    </a:cubicBezTo>
                    <a:cubicBezTo>
                      <a:pt x="3442" y="3043"/>
                      <a:pt x="4542" y="2742"/>
                      <a:pt x="5262" y="2482"/>
                    </a:cubicBezTo>
                    <a:cubicBezTo>
                      <a:pt x="5102" y="1661"/>
                      <a:pt x="4942" y="841"/>
                      <a:pt x="480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2620503" y="1895172"/>
                <a:ext cx="281898" cy="277094"/>
              </a:xfrm>
              <a:custGeom>
                <a:avLst/>
                <a:gdLst/>
                <a:ahLst/>
                <a:cxnLst/>
                <a:rect l="l" t="t" r="r" b="b"/>
                <a:pathLst>
                  <a:path w="9447" h="9286" extrusionOk="0">
                    <a:moveTo>
                      <a:pt x="2862" y="1"/>
                    </a:moveTo>
                    <a:cubicBezTo>
                      <a:pt x="1922" y="301"/>
                      <a:pt x="1261" y="681"/>
                      <a:pt x="981" y="902"/>
                    </a:cubicBezTo>
                    <a:cubicBezTo>
                      <a:pt x="801" y="1041"/>
                      <a:pt x="481" y="1321"/>
                      <a:pt x="321" y="1502"/>
                    </a:cubicBezTo>
                    <a:cubicBezTo>
                      <a:pt x="220" y="1622"/>
                      <a:pt x="100" y="1762"/>
                      <a:pt x="1" y="1882"/>
                    </a:cubicBezTo>
                    <a:lnTo>
                      <a:pt x="6344" y="9286"/>
                    </a:lnTo>
                    <a:cubicBezTo>
                      <a:pt x="7384" y="8666"/>
                      <a:pt x="8406" y="8045"/>
                      <a:pt x="9446" y="7426"/>
                    </a:cubicBezTo>
                    <a:cubicBezTo>
                      <a:pt x="7245" y="4944"/>
                      <a:pt x="5063" y="2482"/>
                      <a:pt x="28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3405189" y="2042082"/>
                <a:ext cx="220995" cy="200674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6725" extrusionOk="0">
                    <a:moveTo>
                      <a:pt x="5943" y="0"/>
                    </a:moveTo>
                    <a:cubicBezTo>
                      <a:pt x="4043" y="1001"/>
                      <a:pt x="2122" y="2001"/>
                      <a:pt x="201" y="2983"/>
                    </a:cubicBezTo>
                    <a:lnTo>
                      <a:pt x="1" y="6724"/>
                    </a:lnTo>
                    <a:lnTo>
                      <a:pt x="7405" y="2722"/>
                    </a:lnTo>
                    <a:cubicBezTo>
                      <a:pt x="7224" y="2062"/>
                      <a:pt x="6925" y="1342"/>
                      <a:pt x="6424" y="621"/>
                    </a:cubicBezTo>
                    <a:cubicBezTo>
                      <a:pt x="6284" y="401"/>
                      <a:pt x="6124" y="200"/>
                      <a:pt x="59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2947150" y="2205345"/>
                <a:ext cx="192289" cy="268530"/>
              </a:xfrm>
              <a:custGeom>
                <a:avLst/>
                <a:gdLst/>
                <a:ahLst/>
                <a:cxnLst/>
                <a:rect l="l" t="t" r="r" b="b"/>
                <a:pathLst>
                  <a:path w="6444" h="8999" extrusionOk="0">
                    <a:moveTo>
                      <a:pt x="3825" y="1"/>
                    </a:moveTo>
                    <a:cubicBezTo>
                      <a:pt x="3424" y="1"/>
                      <a:pt x="3061" y="68"/>
                      <a:pt x="2722" y="212"/>
                    </a:cubicBezTo>
                    <a:cubicBezTo>
                      <a:pt x="2282" y="393"/>
                      <a:pt x="1921" y="674"/>
                      <a:pt x="1622" y="1034"/>
                    </a:cubicBezTo>
                    <a:cubicBezTo>
                      <a:pt x="1321" y="1413"/>
                      <a:pt x="1102" y="1874"/>
                      <a:pt x="982" y="2414"/>
                    </a:cubicBezTo>
                    <a:lnTo>
                      <a:pt x="2682" y="2555"/>
                    </a:lnTo>
                    <a:lnTo>
                      <a:pt x="2703" y="2534"/>
                    </a:lnTo>
                    <a:cubicBezTo>
                      <a:pt x="2783" y="2214"/>
                      <a:pt x="2943" y="1973"/>
                      <a:pt x="3143" y="1813"/>
                    </a:cubicBezTo>
                    <a:cubicBezTo>
                      <a:pt x="3318" y="1656"/>
                      <a:pt x="3524" y="1590"/>
                      <a:pt x="3761" y="1590"/>
                    </a:cubicBezTo>
                    <a:cubicBezTo>
                      <a:pt x="3794" y="1590"/>
                      <a:pt x="3829" y="1591"/>
                      <a:pt x="3863" y="1594"/>
                    </a:cubicBezTo>
                    <a:cubicBezTo>
                      <a:pt x="4143" y="1613"/>
                      <a:pt x="4344" y="1693"/>
                      <a:pt x="4483" y="1834"/>
                    </a:cubicBezTo>
                    <a:cubicBezTo>
                      <a:pt x="4624" y="1973"/>
                      <a:pt x="4664" y="2154"/>
                      <a:pt x="4624" y="2395"/>
                    </a:cubicBezTo>
                    <a:lnTo>
                      <a:pt x="4624" y="2414"/>
                    </a:lnTo>
                    <a:cubicBezTo>
                      <a:pt x="4584" y="2574"/>
                      <a:pt x="4523" y="2734"/>
                      <a:pt x="4424" y="2915"/>
                    </a:cubicBezTo>
                    <a:cubicBezTo>
                      <a:pt x="4304" y="3094"/>
                      <a:pt x="4163" y="3275"/>
                      <a:pt x="4003" y="3435"/>
                    </a:cubicBezTo>
                    <a:lnTo>
                      <a:pt x="261" y="7117"/>
                    </a:lnTo>
                    <a:lnTo>
                      <a:pt x="0" y="8598"/>
                    </a:lnTo>
                    <a:lnTo>
                      <a:pt x="5243" y="8998"/>
                    </a:lnTo>
                    <a:lnTo>
                      <a:pt x="5523" y="7417"/>
                    </a:lnTo>
                    <a:lnTo>
                      <a:pt x="2482" y="7197"/>
                    </a:lnTo>
                    <a:lnTo>
                      <a:pt x="5163" y="4655"/>
                    </a:lnTo>
                    <a:cubicBezTo>
                      <a:pt x="5464" y="4356"/>
                      <a:pt x="5724" y="4015"/>
                      <a:pt x="5944" y="3635"/>
                    </a:cubicBezTo>
                    <a:cubicBezTo>
                      <a:pt x="6145" y="3275"/>
                      <a:pt x="6284" y="2875"/>
                      <a:pt x="6345" y="2494"/>
                    </a:cubicBezTo>
                    <a:lnTo>
                      <a:pt x="6345" y="2475"/>
                    </a:lnTo>
                    <a:cubicBezTo>
                      <a:pt x="6444" y="1994"/>
                      <a:pt x="6404" y="1594"/>
                      <a:pt x="6265" y="1234"/>
                    </a:cubicBezTo>
                    <a:cubicBezTo>
                      <a:pt x="6124" y="874"/>
                      <a:pt x="5864" y="594"/>
                      <a:pt x="5504" y="393"/>
                    </a:cubicBezTo>
                    <a:cubicBezTo>
                      <a:pt x="5144" y="172"/>
                      <a:pt x="4683" y="52"/>
                      <a:pt x="4123" y="12"/>
                    </a:cubicBezTo>
                    <a:cubicBezTo>
                      <a:pt x="4021" y="5"/>
                      <a:pt x="3922" y="1"/>
                      <a:pt x="3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3143000" y="2219072"/>
                <a:ext cx="188171" cy="266501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8931" extrusionOk="0">
                    <a:moveTo>
                      <a:pt x="3582" y="1591"/>
                    </a:moveTo>
                    <a:cubicBezTo>
                      <a:pt x="3609" y="1591"/>
                      <a:pt x="3636" y="1592"/>
                      <a:pt x="3664" y="1594"/>
                    </a:cubicBezTo>
                    <a:cubicBezTo>
                      <a:pt x="4003" y="1614"/>
                      <a:pt x="4224" y="1754"/>
                      <a:pt x="4344" y="1994"/>
                    </a:cubicBezTo>
                    <a:cubicBezTo>
                      <a:pt x="4464" y="2234"/>
                      <a:pt x="4484" y="2554"/>
                      <a:pt x="4404" y="2975"/>
                    </a:cubicBezTo>
                    <a:lnTo>
                      <a:pt x="3864" y="6097"/>
                    </a:lnTo>
                    <a:cubicBezTo>
                      <a:pt x="3784" y="6516"/>
                      <a:pt x="3643" y="6836"/>
                      <a:pt x="3443" y="7057"/>
                    </a:cubicBezTo>
                    <a:cubicBezTo>
                      <a:pt x="3259" y="7241"/>
                      <a:pt x="3025" y="7340"/>
                      <a:pt x="2724" y="7340"/>
                    </a:cubicBezTo>
                    <a:cubicBezTo>
                      <a:pt x="2698" y="7340"/>
                      <a:pt x="2670" y="7339"/>
                      <a:pt x="2643" y="7338"/>
                    </a:cubicBezTo>
                    <a:cubicBezTo>
                      <a:pt x="2303" y="7317"/>
                      <a:pt x="2082" y="7177"/>
                      <a:pt x="1962" y="6937"/>
                    </a:cubicBezTo>
                    <a:cubicBezTo>
                      <a:pt x="1842" y="6697"/>
                      <a:pt x="1823" y="6377"/>
                      <a:pt x="1882" y="5956"/>
                    </a:cubicBezTo>
                    <a:lnTo>
                      <a:pt x="2442" y="2834"/>
                    </a:lnTo>
                    <a:cubicBezTo>
                      <a:pt x="2522" y="2415"/>
                      <a:pt x="2643" y="2095"/>
                      <a:pt x="2843" y="1874"/>
                    </a:cubicBezTo>
                    <a:cubicBezTo>
                      <a:pt x="3026" y="1690"/>
                      <a:pt x="3278" y="1591"/>
                      <a:pt x="3582" y="1591"/>
                    </a:cubicBezTo>
                    <a:close/>
                    <a:moveTo>
                      <a:pt x="3594" y="1"/>
                    </a:moveTo>
                    <a:cubicBezTo>
                      <a:pt x="2880" y="1"/>
                      <a:pt x="2309" y="167"/>
                      <a:pt x="1842" y="513"/>
                    </a:cubicBezTo>
                    <a:cubicBezTo>
                      <a:pt x="1303" y="913"/>
                      <a:pt x="982" y="1513"/>
                      <a:pt x="841" y="2295"/>
                    </a:cubicBezTo>
                    <a:lnTo>
                      <a:pt x="142" y="6236"/>
                    </a:lnTo>
                    <a:cubicBezTo>
                      <a:pt x="1" y="7017"/>
                      <a:pt x="121" y="7637"/>
                      <a:pt x="502" y="8117"/>
                    </a:cubicBezTo>
                    <a:cubicBezTo>
                      <a:pt x="881" y="8578"/>
                      <a:pt x="1503" y="8858"/>
                      <a:pt x="2362" y="8918"/>
                    </a:cubicBezTo>
                    <a:cubicBezTo>
                      <a:pt x="2480" y="8926"/>
                      <a:pt x="2595" y="8930"/>
                      <a:pt x="2707" y="8930"/>
                    </a:cubicBezTo>
                    <a:cubicBezTo>
                      <a:pt x="3412" y="8930"/>
                      <a:pt x="3997" y="8764"/>
                      <a:pt x="4464" y="8418"/>
                    </a:cubicBezTo>
                    <a:cubicBezTo>
                      <a:pt x="4985" y="8018"/>
                      <a:pt x="5324" y="7437"/>
                      <a:pt x="5465" y="6636"/>
                    </a:cubicBezTo>
                    <a:lnTo>
                      <a:pt x="6165" y="2695"/>
                    </a:lnTo>
                    <a:cubicBezTo>
                      <a:pt x="6305" y="1914"/>
                      <a:pt x="6185" y="1273"/>
                      <a:pt x="5804" y="814"/>
                    </a:cubicBezTo>
                    <a:cubicBezTo>
                      <a:pt x="5425" y="353"/>
                      <a:pt x="4804" y="93"/>
                      <a:pt x="3944" y="13"/>
                    </a:cubicBezTo>
                    <a:cubicBezTo>
                      <a:pt x="3824" y="5"/>
                      <a:pt x="3707" y="1"/>
                      <a:pt x="35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1918806" y="3319450"/>
                <a:ext cx="765008" cy="929039"/>
              </a:xfrm>
              <a:custGeom>
                <a:avLst/>
                <a:gdLst/>
                <a:ahLst/>
                <a:cxnLst/>
                <a:rect l="l" t="t" r="r" b="b"/>
                <a:pathLst>
                  <a:path w="25637" h="31134" extrusionOk="0">
                    <a:moveTo>
                      <a:pt x="17491" y="0"/>
                    </a:moveTo>
                    <a:cubicBezTo>
                      <a:pt x="16551" y="580"/>
                      <a:pt x="15209" y="1540"/>
                      <a:pt x="13849" y="2981"/>
                    </a:cubicBezTo>
                    <a:cubicBezTo>
                      <a:pt x="11028" y="5964"/>
                      <a:pt x="9827" y="9225"/>
                      <a:pt x="9166" y="11426"/>
                    </a:cubicBezTo>
                    <a:cubicBezTo>
                      <a:pt x="9006" y="11927"/>
                      <a:pt x="8886" y="12367"/>
                      <a:pt x="8786" y="12727"/>
                    </a:cubicBezTo>
                    <a:cubicBezTo>
                      <a:pt x="7685" y="16429"/>
                      <a:pt x="5444" y="21632"/>
                      <a:pt x="401" y="27875"/>
                    </a:cubicBezTo>
                    <a:cubicBezTo>
                      <a:pt x="21" y="28555"/>
                      <a:pt x="1" y="29316"/>
                      <a:pt x="281" y="29937"/>
                    </a:cubicBezTo>
                    <a:cubicBezTo>
                      <a:pt x="361" y="30156"/>
                      <a:pt x="481" y="30356"/>
                      <a:pt x="641" y="30517"/>
                    </a:cubicBezTo>
                    <a:cubicBezTo>
                      <a:pt x="1040" y="30915"/>
                      <a:pt x="1602" y="31133"/>
                      <a:pt x="2199" y="31133"/>
                    </a:cubicBezTo>
                    <a:cubicBezTo>
                      <a:pt x="2293" y="31133"/>
                      <a:pt x="2387" y="31128"/>
                      <a:pt x="2482" y="31117"/>
                    </a:cubicBezTo>
                    <a:cubicBezTo>
                      <a:pt x="3023" y="31037"/>
                      <a:pt x="3563" y="30797"/>
                      <a:pt x="3984" y="30356"/>
                    </a:cubicBezTo>
                    <a:cubicBezTo>
                      <a:pt x="8085" y="26074"/>
                      <a:pt x="11447" y="22533"/>
                      <a:pt x="14129" y="19670"/>
                    </a:cubicBezTo>
                    <a:cubicBezTo>
                      <a:pt x="14870" y="18891"/>
                      <a:pt x="15550" y="18150"/>
                      <a:pt x="16191" y="17469"/>
                    </a:cubicBezTo>
                    <a:cubicBezTo>
                      <a:pt x="17851" y="15689"/>
                      <a:pt x="19152" y="14248"/>
                      <a:pt x="20113" y="13168"/>
                    </a:cubicBezTo>
                    <a:cubicBezTo>
                      <a:pt x="21333" y="11746"/>
                      <a:pt x="23214" y="9585"/>
                      <a:pt x="25636" y="6964"/>
                    </a:cubicBezTo>
                    <a:cubicBezTo>
                      <a:pt x="22934" y="4643"/>
                      <a:pt x="20212" y="2321"/>
                      <a:pt x="17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1918806" y="3660389"/>
                <a:ext cx="483139" cy="587609"/>
              </a:xfrm>
              <a:custGeom>
                <a:avLst/>
                <a:gdLst/>
                <a:ahLst/>
                <a:cxnLst/>
                <a:rect l="l" t="t" r="r" b="b"/>
                <a:pathLst>
                  <a:path w="16191" h="19692" extrusionOk="0">
                    <a:moveTo>
                      <a:pt x="9166" y="1"/>
                    </a:moveTo>
                    <a:cubicBezTo>
                      <a:pt x="9006" y="502"/>
                      <a:pt x="8886" y="942"/>
                      <a:pt x="8786" y="1302"/>
                    </a:cubicBezTo>
                    <a:cubicBezTo>
                      <a:pt x="7685" y="5004"/>
                      <a:pt x="5444" y="10207"/>
                      <a:pt x="401" y="16450"/>
                    </a:cubicBezTo>
                    <a:cubicBezTo>
                      <a:pt x="21" y="17130"/>
                      <a:pt x="1" y="17891"/>
                      <a:pt x="281" y="18512"/>
                    </a:cubicBezTo>
                    <a:lnTo>
                      <a:pt x="2482" y="19692"/>
                    </a:lnTo>
                    <a:cubicBezTo>
                      <a:pt x="3023" y="19612"/>
                      <a:pt x="3563" y="19372"/>
                      <a:pt x="3984" y="18931"/>
                    </a:cubicBezTo>
                    <a:cubicBezTo>
                      <a:pt x="8085" y="14649"/>
                      <a:pt x="11447" y="11108"/>
                      <a:pt x="14129" y="8245"/>
                    </a:cubicBezTo>
                    <a:cubicBezTo>
                      <a:pt x="14870" y="7466"/>
                      <a:pt x="15550" y="6725"/>
                      <a:pt x="16191" y="6044"/>
                    </a:cubicBezTo>
                    <a:lnTo>
                      <a:pt x="9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1869836" y="4146210"/>
                <a:ext cx="214430" cy="333701"/>
              </a:xfrm>
              <a:custGeom>
                <a:avLst/>
                <a:gdLst/>
                <a:ahLst/>
                <a:cxnLst/>
                <a:rect l="l" t="t" r="r" b="b"/>
                <a:pathLst>
                  <a:path w="7186" h="11183" extrusionOk="0">
                    <a:moveTo>
                      <a:pt x="2339" y="1"/>
                    </a:moveTo>
                    <a:cubicBezTo>
                      <a:pt x="2226" y="1"/>
                      <a:pt x="2127" y="86"/>
                      <a:pt x="2042" y="170"/>
                    </a:cubicBezTo>
                    <a:cubicBezTo>
                      <a:pt x="1422" y="730"/>
                      <a:pt x="1361" y="791"/>
                      <a:pt x="862" y="1271"/>
                    </a:cubicBezTo>
                    <a:lnTo>
                      <a:pt x="702" y="1432"/>
                    </a:lnTo>
                    <a:cubicBezTo>
                      <a:pt x="441" y="1651"/>
                      <a:pt x="1" y="2211"/>
                      <a:pt x="81" y="2571"/>
                    </a:cubicBezTo>
                    <a:cubicBezTo>
                      <a:pt x="142" y="2932"/>
                      <a:pt x="342" y="3252"/>
                      <a:pt x="542" y="3572"/>
                    </a:cubicBezTo>
                    <a:cubicBezTo>
                      <a:pt x="1262" y="4693"/>
                      <a:pt x="1962" y="5813"/>
                      <a:pt x="2663" y="6934"/>
                    </a:cubicBezTo>
                    <a:cubicBezTo>
                      <a:pt x="3618" y="8411"/>
                      <a:pt x="5794" y="11183"/>
                      <a:pt x="6614" y="11183"/>
                    </a:cubicBezTo>
                    <a:cubicBezTo>
                      <a:pt x="6738" y="11183"/>
                      <a:pt x="6832" y="11119"/>
                      <a:pt x="6885" y="10976"/>
                    </a:cubicBezTo>
                    <a:cubicBezTo>
                      <a:pt x="7186" y="10096"/>
                      <a:pt x="7005" y="9095"/>
                      <a:pt x="6705" y="8195"/>
                    </a:cubicBezTo>
                    <a:cubicBezTo>
                      <a:pt x="6385" y="7275"/>
                      <a:pt x="5945" y="6414"/>
                      <a:pt x="5665" y="5493"/>
                    </a:cubicBezTo>
                    <a:cubicBezTo>
                      <a:pt x="5625" y="5354"/>
                      <a:pt x="5585" y="5194"/>
                      <a:pt x="5545" y="5034"/>
                    </a:cubicBezTo>
                    <a:cubicBezTo>
                      <a:pt x="5524" y="4994"/>
                      <a:pt x="5505" y="4933"/>
                      <a:pt x="5505" y="4873"/>
                    </a:cubicBezTo>
                    <a:cubicBezTo>
                      <a:pt x="5385" y="4292"/>
                      <a:pt x="5324" y="3692"/>
                      <a:pt x="5444" y="3152"/>
                    </a:cubicBezTo>
                    <a:cubicBezTo>
                      <a:pt x="5465" y="3092"/>
                      <a:pt x="5465" y="3032"/>
                      <a:pt x="5484" y="2992"/>
                    </a:cubicBezTo>
                    <a:cubicBezTo>
                      <a:pt x="5524" y="2872"/>
                      <a:pt x="5564" y="2752"/>
                      <a:pt x="5625" y="2651"/>
                    </a:cubicBezTo>
                    <a:cubicBezTo>
                      <a:pt x="5401" y="1828"/>
                      <a:pt x="4590" y="1240"/>
                      <a:pt x="3809" y="1240"/>
                    </a:cubicBezTo>
                    <a:cubicBezTo>
                      <a:pt x="3679" y="1240"/>
                      <a:pt x="3549" y="1256"/>
                      <a:pt x="3423" y="1291"/>
                    </a:cubicBezTo>
                    <a:cubicBezTo>
                      <a:pt x="3263" y="1331"/>
                      <a:pt x="3103" y="1392"/>
                      <a:pt x="2943" y="1411"/>
                    </a:cubicBezTo>
                    <a:cubicBezTo>
                      <a:pt x="2762" y="1411"/>
                      <a:pt x="2562" y="1351"/>
                      <a:pt x="2482" y="1171"/>
                    </a:cubicBezTo>
                    <a:cubicBezTo>
                      <a:pt x="2402" y="970"/>
                      <a:pt x="2503" y="770"/>
                      <a:pt x="2562" y="570"/>
                    </a:cubicBezTo>
                    <a:cubicBezTo>
                      <a:pt x="2623" y="370"/>
                      <a:pt x="2602" y="71"/>
                      <a:pt x="2402" y="10"/>
                    </a:cubicBezTo>
                    <a:cubicBezTo>
                      <a:pt x="2381" y="4"/>
                      <a:pt x="2360" y="1"/>
                      <a:pt x="2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2722591" y="2695373"/>
                <a:ext cx="993105" cy="734512"/>
              </a:xfrm>
              <a:custGeom>
                <a:avLst/>
                <a:gdLst/>
                <a:ahLst/>
                <a:cxnLst/>
                <a:rect l="l" t="t" r="r" b="b"/>
                <a:pathLst>
                  <a:path w="33281" h="24615" extrusionOk="0">
                    <a:moveTo>
                      <a:pt x="1642" y="1"/>
                    </a:moveTo>
                    <a:cubicBezTo>
                      <a:pt x="1202" y="841"/>
                      <a:pt x="1" y="3423"/>
                      <a:pt x="921" y="6145"/>
                    </a:cubicBezTo>
                    <a:cubicBezTo>
                      <a:pt x="1482" y="7805"/>
                      <a:pt x="2642" y="8886"/>
                      <a:pt x="3704" y="9867"/>
                    </a:cubicBezTo>
                    <a:cubicBezTo>
                      <a:pt x="5065" y="11108"/>
                      <a:pt x="6405" y="11887"/>
                      <a:pt x="7245" y="12328"/>
                    </a:cubicBezTo>
                    <a:cubicBezTo>
                      <a:pt x="7466" y="12428"/>
                      <a:pt x="7645" y="12528"/>
                      <a:pt x="7765" y="12588"/>
                    </a:cubicBezTo>
                    <a:cubicBezTo>
                      <a:pt x="7866" y="12628"/>
                      <a:pt x="7925" y="12648"/>
                      <a:pt x="7925" y="12648"/>
                    </a:cubicBezTo>
                    <a:cubicBezTo>
                      <a:pt x="8146" y="12749"/>
                      <a:pt x="13630" y="16450"/>
                      <a:pt x="25716" y="24614"/>
                    </a:cubicBezTo>
                    <a:cubicBezTo>
                      <a:pt x="28238" y="22554"/>
                      <a:pt x="30759" y="20492"/>
                      <a:pt x="33281" y="18451"/>
                    </a:cubicBezTo>
                    <a:cubicBezTo>
                      <a:pt x="32800" y="17591"/>
                      <a:pt x="32299" y="16751"/>
                      <a:pt x="31739" y="15890"/>
                    </a:cubicBezTo>
                    <a:cubicBezTo>
                      <a:pt x="27977" y="10086"/>
                      <a:pt x="23294" y="6044"/>
                      <a:pt x="19113" y="3263"/>
                    </a:cubicBezTo>
                    <a:cubicBezTo>
                      <a:pt x="13289" y="2183"/>
                      <a:pt x="7466" y="1081"/>
                      <a:pt x="16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2440737" y="2695373"/>
                <a:ext cx="852171" cy="831880"/>
              </a:xfrm>
              <a:custGeom>
                <a:avLst/>
                <a:gdLst/>
                <a:ahLst/>
                <a:cxnLst/>
                <a:rect l="l" t="t" r="r" b="b"/>
                <a:pathLst>
                  <a:path w="28558" h="27878" extrusionOk="0">
                    <a:moveTo>
                      <a:pt x="11108" y="1"/>
                    </a:moveTo>
                    <a:cubicBezTo>
                      <a:pt x="10286" y="801"/>
                      <a:pt x="9046" y="2103"/>
                      <a:pt x="7866" y="3923"/>
                    </a:cubicBezTo>
                    <a:cubicBezTo>
                      <a:pt x="4944" y="8426"/>
                      <a:pt x="5404" y="11647"/>
                      <a:pt x="2623" y="16871"/>
                    </a:cubicBezTo>
                    <a:cubicBezTo>
                      <a:pt x="1622" y="18752"/>
                      <a:pt x="601" y="20153"/>
                      <a:pt x="1" y="20913"/>
                    </a:cubicBezTo>
                    <a:cubicBezTo>
                      <a:pt x="601" y="21413"/>
                      <a:pt x="1182" y="21933"/>
                      <a:pt x="1782" y="22434"/>
                    </a:cubicBezTo>
                    <a:cubicBezTo>
                      <a:pt x="2263" y="22834"/>
                      <a:pt x="2743" y="23254"/>
                      <a:pt x="3223" y="23654"/>
                    </a:cubicBezTo>
                    <a:cubicBezTo>
                      <a:pt x="4864" y="25055"/>
                      <a:pt x="6505" y="26476"/>
                      <a:pt x="8146" y="27877"/>
                    </a:cubicBezTo>
                    <a:cubicBezTo>
                      <a:pt x="11028" y="25615"/>
                      <a:pt x="14270" y="22733"/>
                      <a:pt x="17511" y="19091"/>
                    </a:cubicBezTo>
                    <a:cubicBezTo>
                      <a:pt x="19972" y="16330"/>
                      <a:pt x="21994" y="13648"/>
                      <a:pt x="23635" y="11188"/>
                    </a:cubicBezTo>
                    <a:cubicBezTo>
                      <a:pt x="24455" y="10166"/>
                      <a:pt x="25316" y="8986"/>
                      <a:pt x="26176" y="7645"/>
                    </a:cubicBezTo>
                    <a:cubicBezTo>
                      <a:pt x="27157" y="6084"/>
                      <a:pt x="27937" y="4603"/>
                      <a:pt x="28558" y="3263"/>
                    </a:cubicBezTo>
                    <a:cubicBezTo>
                      <a:pt x="23995" y="2423"/>
                      <a:pt x="19432" y="1561"/>
                      <a:pt x="14849" y="702"/>
                    </a:cubicBezTo>
                    <a:cubicBezTo>
                      <a:pt x="14649" y="662"/>
                      <a:pt x="14430" y="622"/>
                      <a:pt x="14209" y="582"/>
                    </a:cubicBezTo>
                    <a:cubicBezTo>
                      <a:pt x="13909" y="521"/>
                      <a:pt x="13589" y="462"/>
                      <a:pt x="13269" y="401"/>
                    </a:cubicBezTo>
                    <a:cubicBezTo>
                      <a:pt x="13048" y="361"/>
                      <a:pt x="12848" y="321"/>
                      <a:pt x="12629" y="281"/>
                    </a:cubicBezTo>
                    <a:cubicBezTo>
                      <a:pt x="12127" y="201"/>
                      <a:pt x="11607" y="101"/>
                      <a:pt x="11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3486418" y="3245950"/>
                <a:ext cx="414448" cy="1167102"/>
              </a:xfrm>
              <a:custGeom>
                <a:avLst/>
                <a:gdLst/>
                <a:ahLst/>
                <a:cxnLst/>
                <a:rect l="l" t="t" r="r" b="b"/>
                <a:pathLst>
                  <a:path w="13889" h="39112" extrusionOk="0">
                    <a:moveTo>
                      <a:pt x="7685" y="1"/>
                    </a:moveTo>
                    <a:cubicBezTo>
                      <a:pt x="5163" y="2042"/>
                      <a:pt x="2642" y="4104"/>
                      <a:pt x="120" y="6164"/>
                    </a:cubicBezTo>
                    <a:cubicBezTo>
                      <a:pt x="40" y="6906"/>
                      <a:pt x="0" y="8045"/>
                      <a:pt x="120" y="9427"/>
                    </a:cubicBezTo>
                    <a:cubicBezTo>
                      <a:pt x="540" y="14769"/>
                      <a:pt x="3042" y="18552"/>
                      <a:pt x="3822" y="19812"/>
                    </a:cubicBezTo>
                    <a:cubicBezTo>
                      <a:pt x="4123" y="20313"/>
                      <a:pt x="4443" y="20853"/>
                      <a:pt x="4763" y="21434"/>
                    </a:cubicBezTo>
                    <a:cubicBezTo>
                      <a:pt x="4822" y="21573"/>
                      <a:pt x="4902" y="21693"/>
                      <a:pt x="4963" y="21834"/>
                    </a:cubicBezTo>
                    <a:cubicBezTo>
                      <a:pt x="6663" y="25156"/>
                      <a:pt x="8464" y="30159"/>
                      <a:pt x="9686" y="37902"/>
                    </a:cubicBezTo>
                    <a:cubicBezTo>
                      <a:pt x="10112" y="38645"/>
                      <a:pt x="10866" y="39112"/>
                      <a:pt x="11612" y="39112"/>
                    </a:cubicBezTo>
                    <a:cubicBezTo>
                      <a:pt x="11670" y="39112"/>
                      <a:pt x="11728" y="39109"/>
                      <a:pt x="11786" y="39103"/>
                    </a:cubicBezTo>
                    <a:cubicBezTo>
                      <a:pt x="12907" y="39004"/>
                      <a:pt x="13888" y="37923"/>
                      <a:pt x="13827" y="36542"/>
                    </a:cubicBezTo>
                    <a:cubicBezTo>
                      <a:pt x="13107" y="29978"/>
                      <a:pt x="12587" y="25156"/>
                      <a:pt x="12227" y="21813"/>
                    </a:cubicBezTo>
                    <a:cubicBezTo>
                      <a:pt x="12106" y="20813"/>
                      <a:pt x="12007" y="19932"/>
                      <a:pt x="11927" y="19193"/>
                    </a:cubicBezTo>
                    <a:cubicBezTo>
                      <a:pt x="11746" y="17451"/>
                      <a:pt x="11626" y="16391"/>
                      <a:pt x="11586" y="15911"/>
                    </a:cubicBezTo>
                    <a:cubicBezTo>
                      <a:pt x="10906" y="10147"/>
                      <a:pt x="10887" y="7205"/>
                      <a:pt x="9005" y="2763"/>
                    </a:cubicBezTo>
                    <a:cubicBezTo>
                      <a:pt x="8504" y="1562"/>
                      <a:pt x="8024" y="622"/>
                      <a:pt x="7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3628554" y="3818669"/>
                <a:ext cx="272320" cy="594413"/>
              </a:xfrm>
              <a:custGeom>
                <a:avLst/>
                <a:gdLst/>
                <a:ahLst/>
                <a:cxnLst/>
                <a:rect l="l" t="t" r="r" b="b"/>
                <a:pathLst>
                  <a:path w="9126" h="19920" extrusionOk="0">
                    <a:moveTo>
                      <a:pt x="7164" y="1"/>
                    </a:moveTo>
                    <a:lnTo>
                      <a:pt x="0" y="2242"/>
                    </a:lnTo>
                    <a:lnTo>
                      <a:pt x="200" y="2642"/>
                    </a:lnTo>
                    <a:cubicBezTo>
                      <a:pt x="1900" y="5964"/>
                      <a:pt x="3701" y="10967"/>
                      <a:pt x="4923" y="18710"/>
                    </a:cubicBezTo>
                    <a:cubicBezTo>
                      <a:pt x="5349" y="19453"/>
                      <a:pt x="6103" y="19920"/>
                      <a:pt x="6849" y="19920"/>
                    </a:cubicBezTo>
                    <a:cubicBezTo>
                      <a:pt x="6907" y="19920"/>
                      <a:pt x="6965" y="19917"/>
                      <a:pt x="7023" y="19911"/>
                    </a:cubicBezTo>
                    <a:cubicBezTo>
                      <a:pt x="8144" y="19812"/>
                      <a:pt x="9125" y="18731"/>
                      <a:pt x="9064" y="17350"/>
                    </a:cubicBezTo>
                    <a:cubicBezTo>
                      <a:pt x="8344" y="10786"/>
                      <a:pt x="7824" y="5964"/>
                      <a:pt x="7464" y="2621"/>
                    </a:cubicBezTo>
                    <a:cubicBezTo>
                      <a:pt x="7343" y="1621"/>
                      <a:pt x="7244" y="740"/>
                      <a:pt x="71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3774838" y="4332958"/>
                <a:ext cx="359005" cy="153139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5132" extrusionOk="0">
                    <a:moveTo>
                      <a:pt x="3512" y="0"/>
                    </a:moveTo>
                    <a:cubicBezTo>
                      <a:pt x="2771" y="0"/>
                      <a:pt x="2023" y="410"/>
                      <a:pt x="1761" y="1057"/>
                    </a:cubicBezTo>
                    <a:cubicBezTo>
                      <a:pt x="1702" y="1217"/>
                      <a:pt x="1662" y="1377"/>
                      <a:pt x="1561" y="1516"/>
                    </a:cubicBezTo>
                    <a:cubicBezTo>
                      <a:pt x="1475" y="1638"/>
                      <a:pt x="1327" y="1745"/>
                      <a:pt x="1173" y="1745"/>
                    </a:cubicBezTo>
                    <a:cubicBezTo>
                      <a:pt x="1149" y="1745"/>
                      <a:pt x="1125" y="1743"/>
                      <a:pt x="1101" y="1737"/>
                    </a:cubicBezTo>
                    <a:cubicBezTo>
                      <a:pt x="881" y="1697"/>
                      <a:pt x="781" y="1476"/>
                      <a:pt x="661" y="1316"/>
                    </a:cubicBezTo>
                    <a:cubicBezTo>
                      <a:pt x="570" y="1180"/>
                      <a:pt x="398" y="1055"/>
                      <a:pt x="250" y="1055"/>
                    </a:cubicBezTo>
                    <a:cubicBezTo>
                      <a:pt x="203" y="1055"/>
                      <a:pt x="159" y="1068"/>
                      <a:pt x="120" y="1097"/>
                    </a:cubicBezTo>
                    <a:cubicBezTo>
                      <a:pt x="0" y="1196"/>
                      <a:pt x="0" y="1356"/>
                      <a:pt x="21" y="1476"/>
                    </a:cubicBezTo>
                    <a:lnTo>
                      <a:pt x="221" y="3317"/>
                    </a:lnTo>
                    <a:cubicBezTo>
                      <a:pt x="261" y="3658"/>
                      <a:pt x="421" y="4339"/>
                      <a:pt x="741" y="4499"/>
                    </a:cubicBezTo>
                    <a:cubicBezTo>
                      <a:pt x="1081" y="4659"/>
                      <a:pt x="1462" y="4699"/>
                      <a:pt x="1822" y="4739"/>
                    </a:cubicBezTo>
                    <a:cubicBezTo>
                      <a:pt x="3162" y="4838"/>
                      <a:pt x="4483" y="4958"/>
                      <a:pt x="5803" y="5059"/>
                    </a:cubicBezTo>
                    <a:cubicBezTo>
                      <a:pt x="6314" y="5104"/>
                      <a:pt x="6975" y="5132"/>
                      <a:pt x="7666" y="5132"/>
                    </a:cubicBezTo>
                    <a:cubicBezTo>
                      <a:pt x="9712" y="5132"/>
                      <a:pt x="12031" y="4891"/>
                      <a:pt x="11567" y="4158"/>
                    </a:cubicBezTo>
                    <a:cubicBezTo>
                      <a:pt x="11046" y="3397"/>
                      <a:pt x="10147" y="2917"/>
                      <a:pt x="9245" y="2618"/>
                    </a:cubicBezTo>
                    <a:cubicBezTo>
                      <a:pt x="8325" y="2317"/>
                      <a:pt x="7364" y="2157"/>
                      <a:pt x="6465" y="1817"/>
                    </a:cubicBezTo>
                    <a:cubicBezTo>
                      <a:pt x="6324" y="1756"/>
                      <a:pt x="6164" y="1697"/>
                      <a:pt x="6024" y="1636"/>
                    </a:cubicBezTo>
                    <a:cubicBezTo>
                      <a:pt x="5963" y="1617"/>
                      <a:pt x="5923" y="1596"/>
                      <a:pt x="5864" y="1577"/>
                    </a:cubicBezTo>
                    <a:cubicBezTo>
                      <a:pt x="5323" y="1316"/>
                      <a:pt x="4824" y="996"/>
                      <a:pt x="4463" y="577"/>
                    </a:cubicBezTo>
                    <a:cubicBezTo>
                      <a:pt x="4423" y="537"/>
                      <a:pt x="4403" y="476"/>
                      <a:pt x="4363" y="436"/>
                    </a:cubicBezTo>
                    <a:cubicBezTo>
                      <a:pt x="4282" y="336"/>
                      <a:pt x="4223" y="236"/>
                      <a:pt x="4162" y="116"/>
                    </a:cubicBezTo>
                    <a:cubicBezTo>
                      <a:pt x="3955" y="37"/>
                      <a:pt x="3734" y="0"/>
                      <a:pt x="35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2507045" y="2707310"/>
                <a:ext cx="357692" cy="682590"/>
              </a:xfrm>
              <a:custGeom>
                <a:avLst/>
                <a:gdLst/>
                <a:ahLst/>
                <a:cxnLst/>
                <a:rect l="l" t="t" r="r" b="b"/>
                <a:pathLst>
                  <a:path w="11987" h="22875" extrusionOk="0">
                    <a:moveTo>
                      <a:pt x="11047" y="1"/>
                    </a:moveTo>
                    <a:cubicBezTo>
                      <a:pt x="9785" y="1322"/>
                      <a:pt x="6944" y="4704"/>
                      <a:pt x="6223" y="8646"/>
                    </a:cubicBezTo>
                    <a:cubicBezTo>
                      <a:pt x="5484" y="12608"/>
                      <a:pt x="2802" y="19072"/>
                      <a:pt x="1" y="22354"/>
                    </a:cubicBezTo>
                    <a:lnTo>
                      <a:pt x="601" y="22874"/>
                    </a:lnTo>
                    <a:cubicBezTo>
                      <a:pt x="3502" y="19492"/>
                      <a:pt x="6263" y="12869"/>
                      <a:pt x="7005" y="8787"/>
                    </a:cubicBezTo>
                    <a:cubicBezTo>
                      <a:pt x="7784" y="4643"/>
                      <a:pt x="11146" y="1041"/>
                      <a:pt x="11987" y="182"/>
                    </a:cubicBezTo>
                    <a:cubicBezTo>
                      <a:pt x="11687" y="121"/>
                      <a:pt x="11367" y="62"/>
                      <a:pt x="11047" y="1"/>
                    </a:cubicBezTo>
                    <a:close/>
                  </a:path>
                </a:pathLst>
              </a:custGeom>
              <a:solidFill>
                <a:srgbClr val="FF0B0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3255891" y="1647934"/>
                <a:ext cx="71079" cy="256475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8595" extrusionOk="0">
                    <a:moveTo>
                      <a:pt x="1242" y="1"/>
                    </a:moveTo>
                    <a:cubicBezTo>
                      <a:pt x="941" y="1"/>
                      <a:pt x="681" y="201"/>
                      <a:pt x="540" y="462"/>
                    </a:cubicBezTo>
                    <a:cubicBezTo>
                      <a:pt x="380" y="702"/>
                      <a:pt x="340" y="1001"/>
                      <a:pt x="300" y="1302"/>
                    </a:cubicBezTo>
                    <a:cubicBezTo>
                      <a:pt x="1" y="3323"/>
                      <a:pt x="20" y="5425"/>
                      <a:pt x="361" y="7445"/>
                    </a:cubicBezTo>
                    <a:cubicBezTo>
                      <a:pt x="450" y="7981"/>
                      <a:pt x="695" y="8594"/>
                      <a:pt x="1151" y="8594"/>
                    </a:cubicBezTo>
                    <a:cubicBezTo>
                      <a:pt x="1308" y="8594"/>
                      <a:pt x="1491" y="8521"/>
                      <a:pt x="1701" y="8346"/>
                    </a:cubicBezTo>
                    <a:cubicBezTo>
                      <a:pt x="2382" y="7786"/>
                      <a:pt x="2181" y="6745"/>
                      <a:pt x="2042" y="6004"/>
                    </a:cubicBezTo>
                    <a:cubicBezTo>
                      <a:pt x="1802" y="4704"/>
                      <a:pt x="1642" y="3344"/>
                      <a:pt x="1901" y="2042"/>
                    </a:cubicBezTo>
                    <a:cubicBezTo>
                      <a:pt x="1981" y="1642"/>
                      <a:pt x="2101" y="1222"/>
                      <a:pt x="2042" y="822"/>
                    </a:cubicBezTo>
                    <a:cubicBezTo>
                      <a:pt x="1962" y="401"/>
                      <a:pt x="1661" y="1"/>
                      <a:pt x="12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2987764" y="1624151"/>
                <a:ext cx="321884" cy="459715"/>
              </a:xfrm>
              <a:custGeom>
                <a:avLst/>
                <a:gdLst/>
                <a:ahLst/>
                <a:cxnLst/>
                <a:rect l="l" t="t" r="r" b="b"/>
                <a:pathLst>
                  <a:path w="10787" h="15406" extrusionOk="0">
                    <a:moveTo>
                      <a:pt x="6933" y="0"/>
                    </a:moveTo>
                    <a:cubicBezTo>
                      <a:pt x="5471" y="0"/>
                      <a:pt x="4010" y="475"/>
                      <a:pt x="2822" y="1339"/>
                    </a:cubicBezTo>
                    <a:cubicBezTo>
                      <a:pt x="2462" y="1619"/>
                      <a:pt x="2102" y="1919"/>
                      <a:pt x="1862" y="2319"/>
                    </a:cubicBezTo>
                    <a:cubicBezTo>
                      <a:pt x="1521" y="2879"/>
                      <a:pt x="1441" y="3580"/>
                      <a:pt x="1462" y="4221"/>
                    </a:cubicBezTo>
                    <a:cubicBezTo>
                      <a:pt x="1542" y="5781"/>
                      <a:pt x="2241" y="7262"/>
                      <a:pt x="3343" y="8343"/>
                    </a:cubicBezTo>
                    <a:lnTo>
                      <a:pt x="2382" y="8223"/>
                    </a:lnTo>
                    <a:cubicBezTo>
                      <a:pt x="2121" y="8983"/>
                      <a:pt x="1841" y="9744"/>
                      <a:pt x="1561" y="10504"/>
                    </a:cubicBezTo>
                    <a:cubicBezTo>
                      <a:pt x="1061" y="10523"/>
                      <a:pt x="581" y="10544"/>
                      <a:pt x="80" y="10563"/>
                    </a:cubicBezTo>
                    <a:cubicBezTo>
                      <a:pt x="0" y="11244"/>
                      <a:pt x="741" y="11804"/>
                      <a:pt x="1462" y="12825"/>
                    </a:cubicBezTo>
                    <a:cubicBezTo>
                      <a:pt x="2321" y="14005"/>
                      <a:pt x="2983" y="14926"/>
                      <a:pt x="4363" y="15206"/>
                    </a:cubicBezTo>
                    <a:cubicBezTo>
                      <a:pt x="5143" y="15357"/>
                      <a:pt x="5860" y="15405"/>
                      <a:pt x="6464" y="15405"/>
                    </a:cubicBezTo>
                    <a:cubicBezTo>
                      <a:pt x="6820" y="15405"/>
                      <a:pt x="7137" y="15389"/>
                      <a:pt x="7404" y="15366"/>
                    </a:cubicBezTo>
                    <a:cubicBezTo>
                      <a:pt x="7484" y="14966"/>
                      <a:pt x="7545" y="14566"/>
                      <a:pt x="7625" y="14165"/>
                    </a:cubicBezTo>
                    <a:lnTo>
                      <a:pt x="9026" y="12785"/>
                    </a:lnTo>
                    <a:lnTo>
                      <a:pt x="7965" y="12244"/>
                    </a:lnTo>
                    <a:cubicBezTo>
                      <a:pt x="8105" y="11484"/>
                      <a:pt x="8245" y="10723"/>
                      <a:pt x="8386" y="9944"/>
                    </a:cubicBezTo>
                    <a:cubicBezTo>
                      <a:pt x="8765" y="9904"/>
                      <a:pt x="9125" y="9803"/>
                      <a:pt x="9485" y="9683"/>
                    </a:cubicBezTo>
                    <a:cubicBezTo>
                      <a:pt x="9686" y="9624"/>
                      <a:pt x="9906" y="9523"/>
                      <a:pt x="10067" y="9383"/>
                    </a:cubicBezTo>
                    <a:cubicBezTo>
                      <a:pt x="10406" y="9043"/>
                      <a:pt x="10387" y="8482"/>
                      <a:pt x="10366" y="8002"/>
                    </a:cubicBezTo>
                    <a:cubicBezTo>
                      <a:pt x="10187" y="5661"/>
                      <a:pt x="10787" y="278"/>
                      <a:pt x="7425" y="18"/>
                    </a:cubicBezTo>
                    <a:cubicBezTo>
                      <a:pt x="7261" y="6"/>
                      <a:pt x="7097" y="0"/>
                      <a:pt x="69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2945389" y="1514453"/>
                <a:ext cx="373209" cy="422206"/>
              </a:xfrm>
              <a:custGeom>
                <a:avLst/>
                <a:gdLst/>
                <a:ahLst/>
                <a:cxnLst/>
                <a:rect l="l" t="t" r="r" b="b"/>
                <a:pathLst>
                  <a:path w="12507" h="14149" extrusionOk="0">
                    <a:moveTo>
                      <a:pt x="1340" y="11398"/>
                    </a:moveTo>
                    <a:lnTo>
                      <a:pt x="1481" y="11596"/>
                    </a:lnTo>
                    <a:lnTo>
                      <a:pt x="1481" y="11596"/>
                    </a:lnTo>
                    <a:cubicBezTo>
                      <a:pt x="1480" y="11595"/>
                      <a:pt x="1479" y="11593"/>
                      <a:pt x="1478" y="11591"/>
                    </a:cubicBezTo>
                    <a:lnTo>
                      <a:pt x="1478" y="11591"/>
                    </a:lnTo>
                    <a:cubicBezTo>
                      <a:pt x="1432" y="11526"/>
                      <a:pt x="1386" y="11462"/>
                      <a:pt x="1340" y="11398"/>
                    </a:cubicBezTo>
                    <a:close/>
                    <a:moveTo>
                      <a:pt x="6706" y="0"/>
                    </a:moveTo>
                    <a:cubicBezTo>
                      <a:pt x="5424" y="0"/>
                      <a:pt x="4132" y="352"/>
                      <a:pt x="3002" y="973"/>
                    </a:cubicBezTo>
                    <a:cubicBezTo>
                      <a:pt x="2541" y="1213"/>
                      <a:pt x="2121" y="1493"/>
                      <a:pt x="1740" y="1832"/>
                    </a:cubicBezTo>
                    <a:cubicBezTo>
                      <a:pt x="900" y="2633"/>
                      <a:pt x="400" y="3713"/>
                      <a:pt x="200" y="4855"/>
                    </a:cubicBezTo>
                    <a:cubicBezTo>
                      <a:pt x="0" y="5976"/>
                      <a:pt x="80" y="7155"/>
                      <a:pt x="280" y="8276"/>
                    </a:cubicBezTo>
                    <a:cubicBezTo>
                      <a:pt x="497" y="9445"/>
                      <a:pt x="854" y="10601"/>
                      <a:pt x="1478" y="11591"/>
                    </a:cubicBezTo>
                    <a:lnTo>
                      <a:pt x="1478" y="11591"/>
                    </a:lnTo>
                    <a:cubicBezTo>
                      <a:pt x="1488" y="11606"/>
                      <a:pt x="1499" y="11621"/>
                      <a:pt x="1510" y="11636"/>
                    </a:cubicBezTo>
                    <a:lnTo>
                      <a:pt x="1510" y="11636"/>
                    </a:lnTo>
                    <a:lnTo>
                      <a:pt x="1481" y="11596"/>
                    </a:lnTo>
                    <a:lnTo>
                      <a:pt x="1481" y="11596"/>
                    </a:lnTo>
                    <a:cubicBezTo>
                      <a:pt x="1578" y="11750"/>
                      <a:pt x="1682" y="11899"/>
                      <a:pt x="1792" y="12044"/>
                    </a:cubicBezTo>
                    <a:lnTo>
                      <a:pt x="1792" y="12044"/>
                    </a:lnTo>
                    <a:cubicBezTo>
                      <a:pt x="2207" y="12644"/>
                      <a:pt x="2633" y="13233"/>
                      <a:pt x="3221" y="13660"/>
                    </a:cubicBezTo>
                    <a:cubicBezTo>
                      <a:pt x="3643" y="13965"/>
                      <a:pt x="4181" y="14149"/>
                      <a:pt x="4696" y="14149"/>
                    </a:cubicBezTo>
                    <a:cubicBezTo>
                      <a:pt x="5158" y="14149"/>
                      <a:pt x="5601" y="14001"/>
                      <a:pt x="5923" y="13660"/>
                    </a:cubicBezTo>
                    <a:cubicBezTo>
                      <a:pt x="6423" y="13119"/>
                      <a:pt x="6444" y="12259"/>
                      <a:pt x="6183" y="11579"/>
                    </a:cubicBezTo>
                    <a:cubicBezTo>
                      <a:pt x="5903" y="10898"/>
                      <a:pt x="5422" y="10317"/>
                      <a:pt x="4942" y="9757"/>
                    </a:cubicBezTo>
                    <a:cubicBezTo>
                      <a:pt x="4483" y="9197"/>
                      <a:pt x="4022" y="8596"/>
                      <a:pt x="3842" y="7876"/>
                    </a:cubicBezTo>
                    <a:cubicBezTo>
                      <a:pt x="3802" y="7737"/>
                      <a:pt x="3781" y="7596"/>
                      <a:pt x="3821" y="7456"/>
                    </a:cubicBezTo>
                    <a:cubicBezTo>
                      <a:pt x="3901" y="7235"/>
                      <a:pt x="4122" y="7096"/>
                      <a:pt x="4342" y="6995"/>
                    </a:cubicBezTo>
                    <a:cubicBezTo>
                      <a:pt x="6789" y="5772"/>
                      <a:pt x="9520" y="5133"/>
                      <a:pt x="12257" y="5133"/>
                    </a:cubicBezTo>
                    <a:cubicBezTo>
                      <a:pt x="12340" y="5133"/>
                      <a:pt x="12423" y="5134"/>
                      <a:pt x="12506" y="5135"/>
                    </a:cubicBezTo>
                    <a:cubicBezTo>
                      <a:pt x="12466" y="3054"/>
                      <a:pt x="10945" y="1173"/>
                      <a:pt x="9005" y="412"/>
                    </a:cubicBezTo>
                    <a:cubicBezTo>
                      <a:pt x="8269" y="131"/>
                      <a:pt x="7489" y="0"/>
                      <a:pt x="6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3307846" y="1649128"/>
                <a:ext cx="60366" cy="126641"/>
              </a:xfrm>
              <a:custGeom>
                <a:avLst/>
                <a:gdLst/>
                <a:ahLst/>
                <a:cxnLst/>
                <a:rect l="l" t="t" r="r" b="b"/>
                <a:pathLst>
                  <a:path w="2023" h="4244" extrusionOk="0">
                    <a:moveTo>
                      <a:pt x="301" y="1"/>
                    </a:moveTo>
                    <a:lnTo>
                      <a:pt x="301" y="1"/>
                    </a:lnTo>
                    <a:cubicBezTo>
                      <a:pt x="341" y="201"/>
                      <a:pt x="360" y="422"/>
                      <a:pt x="360" y="622"/>
                    </a:cubicBezTo>
                    <a:lnTo>
                      <a:pt x="261" y="622"/>
                    </a:lnTo>
                    <a:cubicBezTo>
                      <a:pt x="280" y="662"/>
                      <a:pt x="280" y="721"/>
                      <a:pt x="301" y="782"/>
                    </a:cubicBezTo>
                    <a:cubicBezTo>
                      <a:pt x="360" y="1182"/>
                      <a:pt x="240" y="1602"/>
                      <a:pt x="160" y="2002"/>
                    </a:cubicBezTo>
                    <a:cubicBezTo>
                      <a:pt x="21" y="2743"/>
                      <a:pt x="0" y="3483"/>
                      <a:pt x="61" y="4243"/>
                    </a:cubicBezTo>
                    <a:cubicBezTo>
                      <a:pt x="461" y="4144"/>
                      <a:pt x="861" y="4043"/>
                      <a:pt x="1262" y="3963"/>
                    </a:cubicBezTo>
                    <a:cubicBezTo>
                      <a:pt x="1422" y="3923"/>
                      <a:pt x="1601" y="3864"/>
                      <a:pt x="1721" y="3744"/>
                    </a:cubicBezTo>
                    <a:cubicBezTo>
                      <a:pt x="1822" y="3624"/>
                      <a:pt x="1862" y="3464"/>
                      <a:pt x="1881" y="3304"/>
                    </a:cubicBezTo>
                    <a:cubicBezTo>
                      <a:pt x="2022" y="2442"/>
                      <a:pt x="1961" y="1562"/>
                      <a:pt x="1702" y="721"/>
                    </a:cubicBezTo>
                    <a:cubicBezTo>
                      <a:pt x="1662" y="601"/>
                      <a:pt x="1622" y="481"/>
                      <a:pt x="1521" y="401"/>
                    </a:cubicBezTo>
                    <a:cubicBezTo>
                      <a:pt x="1422" y="302"/>
                      <a:pt x="1281" y="241"/>
                      <a:pt x="1161" y="222"/>
                    </a:cubicBezTo>
                    <a:cubicBezTo>
                      <a:pt x="881" y="121"/>
                      <a:pt x="581" y="62"/>
                      <a:pt x="3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3272633" y="1667689"/>
                <a:ext cx="45983" cy="111661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3742" extrusionOk="0">
                    <a:moveTo>
                      <a:pt x="1321" y="0"/>
                    </a:moveTo>
                    <a:cubicBezTo>
                      <a:pt x="881" y="0"/>
                      <a:pt x="441" y="19"/>
                      <a:pt x="0" y="40"/>
                    </a:cubicBezTo>
                    <a:cubicBezTo>
                      <a:pt x="521" y="1060"/>
                      <a:pt x="681" y="2441"/>
                      <a:pt x="740" y="3741"/>
                    </a:cubicBezTo>
                    <a:cubicBezTo>
                      <a:pt x="780" y="3722"/>
                      <a:pt x="820" y="3722"/>
                      <a:pt x="841" y="3701"/>
                    </a:cubicBezTo>
                    <a:cubicBezTo>
                      <a:pt x="980" y="3682"/>
                      <a:pt x="1121" y="3642"/>
                      <a:pt x="1241" y="3621"/>
                    </a:cubicBezTo>
                    <a:cubicBezTo>
                      <a:pt x="1180" y="2861"/>
                      <a:pt x="1201" y="2121"/>
                      <a:pt x="1340" y="1380"/>
                    </a:cubicBezTo>
                    <a:cubicBezTo>
                      <a:pt x="1420" y="980"/>
                      <a:pt x="1540" y="560"/>
                      <a:pt x="1481" y="160"/>
                    </a:cubicBezTo>
                    <a:cubicBezTo>
                      <a:pt x="1460" y="99"/>
                      <a:pt x="1460" y="40"/>
                      <a:pt x="1441" y="0"/>
                    </a:cubicBezTo>
                    <a:close/>
                  </a:path>
                </a:pathLst>
              </a:custGeom>
              <a:solidFill>
                <a:srgbClr val="6969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3058220" y="1668883"/>
                <a:ext cx="236482" cy="134966"/>
              </a:xfrm>
              <a:custGeom>
                <a:avLst/>
                <a:gdLst/>
                <a:ahLst/>
                <a:cxnLst/>
                <a:rect l="l" t="t" r="r" b="b"/>
                <a:pathLst>
                  <a:path w="7925" h="4523" extrusionOk="0">
                    <a:moveTo>
                      <a:pt x="7185" y="0"/>
                    </a:moveTo>
                    <a:cubicBezTo>
                      <a:pt x="4883" y="179"/>
                      <a:pt x="2623" y="801"/>
                      <a:pt x="561" y="1820"/>
                    </a:cubicBezTo>
                    <a:cubicBezTo>
                      <a:pt x="341" y="1921"/>
                      <a:pt x="120" y="2060"/>
                      <a:pt x="40" y="2281"/>
                    </a:cubicBezTo>
                    <a:cubicBezTo>
                      <a:pt x="0" y="2421"/>
                      <a:pt x="21" y="2562"/>
                      <a:pt x="61" y="2701"/>
                    </a:cubicBezTo>
                    <a:cubicBezTo>
                      <a:pt x="221" y="3381"/>
                      <a:pt x="662" y="3962"/>
                      <a:pt x="1102" y="4523"/>
                    </a:cubicBezTo>
                    <a:lnTo>
                      <a:pt x="1262" y="4523"/>
                    </a:lnTo>
                    <a:cubicBezTo>
                      <a:pt x="1761" y="4523"/>
                      <a:pt x="2242" y="4483"/>
                      <a:pt x="2743" y="4403"/>
                    </a:cubicBezTo>
                    <a:cubicBezTo>
                      <a:pt x="3543" y="4282"/>
                      <a:pt x="4323" y="4042"/>
                      <a:pt x="5123" y="4002"/>
                    </a:cubicBezTo>
                    <a:cubicBezTo>
                      <a:pt x="5564" y="3962"/>
                      <a:pt x="6025" y="3982"/>
                      <a:pt x="6484" y="3962"/>
                    </a:cubicBezTo>
                    <a:cubicBezTo>
                      <a:pt x="6964" y="3922"/>
                      <a:pt x="7445" y="3802"/>
                      <a:pt x="7925" y="3701"/>
                    </a:cubicBezTo>
                    <a:cubicBezTo>
                      <a:pt x="7866" y="2401"/>
                      <a:pt x="7706" y="1020"/>
                      <a:pt x="7185" y="0"/>
                    </a:cubicBezTo>
                    <a:close/>
                  </a:path>
                </a:pathLst>
              </a:custGeom>
              <a:solidFill>
                <a:srgbClr val="FFFFFF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991345" y="1646174"/>
                <a:ext cx="327255" cy="157675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5284" extrusionOk="0">
                    <a:moveTo>
                      <a:pt x="9826" y="1"/>
                    </a:moveTo>
                    <a:cubicBezTo>
                      <a:pt x="9426" y="1"/>
                      <a:pt x="9026" y="41"/>
                      <a:pt x="8626" y="81"/>
                    </a:cubicBezTo>
                    <a:cubicBezTo>
                      <a:pt x="6865" y="281"/>
                      <a:pt x="5123" y="681"/>
                      <a:pt x="3442" y="1261"/>
                    </a:cubicBezTo>
                    <a:cubicBezTo>
                      <a:pt x="2582" y="1562"/>
                      <a:pt x="1761" y="1901"/>
                      <a:pt x="941" y="2282"/>
                    </a:cubicBezTo>
                    <a:cubicBezTo>
                      <a:pt x="101" y="2661"/>
                      <a:pt x="0" y="3202"/>
                      <a:pt x="61" y="4142"/>
                    </a:cubicBezTo>
                    <a:cubicBezTo>
                      <a:pt x="80" y="4443"/>
                      <a:pt x="160" y="4803"/>
                      <a:pt x="421" y="4963"/>
                    </a:cubicBezTo>
                    <a:cubicBezTo>
                      <a:pt x="581" y="5063"/>
                      <a:pt x="761" y="5083"/>
                      <a:pt x="961" y="5103"/>
                    </a:cubicBezTo>
                    <a:cubicBezTo>
                      <a:pt x="1742" y="5183"/>
                      <a:pt x="2542" y="5263"/>
                      <a:pt x="3343" y="5284"/>
                    </a:cubicBezTo>
                    <a:cubicBezTo>
                      <a:pt x="2903" y="4723"/>
                      <a:pt x="2462" y="4142"/>
                      <a:pt x="2302" y="3462"/>
                    </a:cubicBezTo>
                    <a:cubicBezTo>
                      <a:pt x="2262" y="3323"/>
                      <a:pt x="2241" y="3182"/>
                      <a:pt x="2281" y="3042"/>
                    </a:cubicBezTo>
                    <a:cubicBezTo>
                      <a:pt x="2361" y="2821"/>
                      <a:pt x="2582" y="2682"/>
                      <a:pt x="2802" y="2581"/>
                    </a:cubicBezTo>
                    <a:cubicBezTo>
                      <a:pt x="4864" y="1562"/>
                      <a:pt x="7124" y="940"/>
                      <a:pt x="9426" y="761"/>
                    </a:cubicBezTo>
                    <a:cubicBezTo>
                      <a:pt x="9867" y="740"/>
                      <a:pt x="10307" y="721"/>
                      <a:pt x="10747" y="721"/>
                    </a:cubicBezTo>
                    <a:lnTo>
                      <a:pt x="10966" y="721"/>
                    </a:lnTo>
                    <a:cubicBezTo>
                      <a:pt x="10966" y="521"/>
                      <a:pt x="10947" y="300"/>
                      <a:pt x="10907" y="100"/>
                    </a:cubicBezTo>
                    <a:cubicBezTo>
                      <a:pt x="10747" y="81"/>
                      <a:pt x="10587" y="41"/>
                      <a:pt x="10427" y="20"/>
                    </a:cubicBezTo>
                    <a:cubicBezTo>
                      <a:pt x="10227" y="1"/>
                      <a:pt x="10027" y="1"/>
                      <a:pt x="9826" y="1"/>
                    </a:cubicBezTo>
                    <a:close/>
                  </a:path>
                </a:pathLst>
              </a:custGeom>
              <a:solidFill>
                <a:srgbClr val="FFFFFF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3229631" y="1740503"/>
                <a:ext cx="52578" cy="77674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2603" extrusionOk="0">
                    <a:moveTo>
                      <a:pt x="129" y="0"/>
                    </a:moveTo>
                    <a:cubicBezTo>
                      <a:pt x="105" y="0"/>
                      <a:pt x="81" y="7"/>
                      <a:pt x="60" y="21"/>
                    </a:cubicBezTo>
                    <a:cubicBezTo>
                      <a:pt x="0" y="81"/>
                      <a:pt x="0" y="162"/>
                      <a:pt x="40" y="221"/>
                    </a:cubicBezTo>
                    <a:cubicBezTo>
                      <a:pt x="441" y="722"/>
                      <a:pt x="881" y="1221"/>
                      <a:pt x="1340" y="1682"/>
                    </a:cubicBezTo>
                    <a:cubicBezTo>
                      <a:pt x="1001" y="1922"/>
                      <a:pt x="641" y="2163"/>
                      <a:pt x="281" y="2342"/>
                    </a:cubicBezTo>
                    <a:cubicBezTo>
                      <a:pt x="201" y="2382"/>
                      <a:pt x="180" y="2462"/>
                      <a:pt x="220" y="2523"/>
                    </a:cubicBezTo>
                    <a:cubicBezTo>
                      <a:pt x="241" y="2563"/>
                      <a:pt x="281" y="2603"/>
                      <a:pt x="340" y="2603"/>
                    </a:cubicBezTo>
                    <a:cubicBezTo>
                      <a:pt x="361" y="2603"/>
                      <a:pt x="380" y="2603"/>
                      <a:pt x="401" y="2582"/>
                    </a:cubicBezTo>
                    <a:cubicBezTo>
                      <a:pt x="841" y="2363"/>
                      <a:pt x="1241" y="2102"/>
                      <a:pt x="1641" y="1802"/>
                    </a:cubicBezTo>
                    <a:lnTo>
                      <a:pt x="1761" y="1702"/>
                    </a:lnTo>
                    <a:lnTo>
                      <a:pt x="1641" y="1602"/>
                    </a:lnTo>
                    <a:cubicBezTo>
                      <a:pt x="1161" y="1101"/>
                      <a:pt x="681" y="602"/>
                      <a:pt x="260" y="61"/>
                    </a:cubicBezTo>
                    <a:cubicBezTo>
                      <a:pt x="221" y="22"/>
                      <a:pt x="174" y="0"/>
                      <a:pt x="129" y="0"/>
                    </a:cubicBezTo>
                    <a:close/>
                  </a:path>
                </a:pathLst>
              </a:custGeom>
              <a:solidFill>
                <a:srgbClr val="4B0A1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3"/>
              <p:cNvSpPr/>
              <p:nvPr/>
            </p:nvSpPr>
            <p:spPr>
              <a:xfrm>
                <a:off x="2960907" y="1606395"/>
                <a:ext cx="403079" cy="359960"/>
              </a:xfrm>
              <a:custGeom>
                <a:avLst/>
                <a:gdLst/>
                <a:ahLst/>
                <a:cxnLst/>
                <a:rect l="l" t="t" r="r" b="b"/>
                <a:pathLst>
                  <a:path w="13508" h="12063" extrusionOk="0">
                    <a:moveTo>
                      <a:pt x="9811" y="1"/>
                    </a:moveTo>
                    <a:cubicBezTo>
                      <a:pt x="8971" y="1"/>
                      <a:pt x="8133" y="144"/>
                      <a:pt x="7344" y="413"/>
                    </a:cubicBezTo>
                    <a:cubicBezTo>
                      <a:pt x="7144" y="472"/>
                      <a:pt x="6743" y="552"/>
                      <a:pt x="6604" y="712"/>
                    </a:cubicBezTo>
                    <a:cubicBezTo>
                      <a:pt x="6404" y="913"/>
                      <a:pt x="6524" y="993"/>
                      <a:pt x="6684" y="1233"/>
                    </a:cubicBezTo>
                    <a:cubicBezTo>
                      <a:pt x="6684" y="1254"/>
                      <a:pt x="6703" y="1273"/>
                      <a:pt x="6703" y="1313"/>
                    </a:cubicBezTo>
                    <a:cubicBezTo>
                      <a:pt x="5523" y="1553"/>
                      <a:pt x="4363" y="1894"/>
                      <a:pt x="3261" y="2353"/>
                    </a:cubicBezTo>
                    <a:cubicBezTo>
                      <a:pt x="2701" y="2594"/>
                      <a:pt x="2162" y="2874"/>
                      <a:pt x="1641" y="3175"/>
                    </a:cubicBezTo>
                    <a:cubicBezTo>
                      <a:pt x="1601" y="3114"/>
                      <a:pt x="1561" y="3055"/>
                      <a:pt x="1521" y="3015"/>
                    </a:cubicBezTo>
                    <a:cubicBezTo>
                      <a:pt x="1420" y="2874"/>
                      <a:pt x="1140" y="2273"/>
                      <a:pt x="980" y="2273"/>
                    </a:cubicBezTo>
                    <a:cubicBezTo>
                      <a:pt x="976" y="2273"/>
                      <a:pt x="972" y="2273"/>
                      <a:pt x="968" y="2273"/>
                    </a:cubicBezTo>
                    <a:cubicBezTo>
                      <a:pt x="735" y="2273"/>
                      <a:pt x="602" y="2817"/>
                      <a:pt x="681" y="2975"/>
                    </a:cubicBezTo>
                    <a:cubicBezTo>
                      <a:pt x="780" y="3175"/>
                      <a:pt x="900" y="3354"/>
                      <a:pt x="1020" y="3554"/>
                    </a:cubicBezTo>
                    <a:cubicBezTo>
                      <a:pt x="681" y="3794"/>
                      <a:pt x="0" y="4395"/>
                      <a:pt x="660" y="4615"/>
                    </a:cubicBezTo>
                    <a:cubicBezTo>
                      <a:pt x="691" y="4624"/>
                      <a:pt x="723" y="4628"/>
                      <a:pt x="757" y="4628"/>
                    </a:cubicBezTo>
                    <a:cubicBezTo>
                      <a:pt x="877" y="4628"/>
                      <a:pt x="1011" y="4577"/>
                      <a:pt x="1121" y="4515"/>
                    </a:cubicBezTo>
                    <a:lnTo>
                      <a:pt x="1481" y="4335"/>
                    </a:lnTo>
                    <a:cubicBezTo>
                      <a:pt x="2341" y="5715"/>
                      <a:pt x="3341" y="7017"/>
                      <a:pt x="4382" y="8277"/>
                    </a:cubicBezTo>
                    <a:cubicBezTo>
                      <a:pt x="4862" y="8858"/>
                      <a:pt x="5363" y="9437"/>
                      <a:pt x="5964" y="9918"/>
                    </a:cubicBezTo>
                    <a:lnTo>
                      <a:pt x="5983" y="9918"/>
                    </a:lnTo>
                    <a:cubicBezTo>
                      <a:pt x="5943" y="10038"/>
                      <a:pt x="5924" y="10179"/>
                      <a:pt x="5964" y="10318"/>
                    </a:cubicBezTo>
                    <a:cubicBezTo>
                      <a:pt x="5821" y="10343"/>
                      <a:pt x="5675" y="10355"/>
                      <a:pt x="5528" y="10355"/>
                    </a:cubicBezTo>
                    <a:cubicBezTo>
                      <a:pt x="5325" y="10355"/>
                      <a:pt x="5120" y="10333"/>
                      <a:pt x="4923" y="10299"/>
                    </a:cubicBezTo>
                    <a:cubicBezTo>
                      <a:pt x="4083" y="10198"/>
                      <a:pt x="3242" y="9978"/>
                      <a:pt x="2442" y="9678"/>
                    </a:cubicBezTo>
                    <a:cubicBezTo>
                      <a:pt x="2041" y="9517"/>
                      <a:pt x="1660" y="9277"/>
                      <a:pt x="1241" y="9117"/>
                    </a:cubicBezTo>
                    <a:cubicBezTo>
                      <a:pt x="1173" y="9095"/>
                      <a:pt x="1116" y="9084"/>
                      <a:pt x="1070" y="9084"/>
                    </a:cubicBezTo>
                    <a:cubicBezTo>
                      <a:pt x="787" y="9084"/>
                      <a:pt x="875" y="9461"/>
                      <a:pt x="1081" y="9718"/>
                    </a:cubicBezTo>
                    <a:cubicBezTo>
                      <a:pt x="1260" y="9918"/>
                      <a:pt x="1521" y="10059"/>
                      <a:pt x="1781" y="10179"/>
                    </a:cubicBezTo>
                    <a:cubicBezTo>
                      <a:pt x="2769" y="10629"/>
                      <a:pt x="3862" y="10899"/>
                      <a:pt x="4947" y="10899"/>
                    </a:cubicBezTo>
                    <a:cubicBezTo>
                      <a:pt x="5356" y="10899"/>
                      <a:pt x="5764" y="10861"/>
                      <a:pt x="6164" y="10779"/>
                    </a:cubicBezTo>
                    <a:cubicBezTo>
                      <a:pt x="6303" y="10979"/>
                      <a:pt x="6503" y="11158"/>
                      <a:pt x="6703" y="11299"/>
                    </a:cubicBezTo>
                    <a:cubicBezTo>
                      <a:pt x="7224" y="11679"/>
                      <a:pt x="7845" y="11959"/>
                      <a:pt x="8504" y="12039"/>
                    </a:cubicBezTo>
                    <a:cubicBezTo>
                      <a:pt x="8631" y="12055"/>
                      <a:pt x="8760" y="12063"/>
                      <a:pt x="8888" y="12063"/>
                    </a:cubicBezTo>
                    <a:cubicBezTo>
                      <a:pt x="9410" y="12063"/>
                      <a:pt x="9936" y="11932"/>
                      <a:pt x="10385" y="11659"/>
                    </a:cubicBezTo>
                    <a:cubicBezTo>
                      <a:pt x="10566" y="11539"/>
                      <a:pt x="10746" y="11379"/>
                      <a:pt x="10887" y="11198"/>
                    </a:cubicBezTo>
                    <a:cubicBezTo>
                      <a:pt x="11127" y="10918"/>
                      <a:pt x="11266" y="10579"/>
                      <a:pt x="11367" y="10219"/>
                    </a:cubicBezTo>
                    <a:cubicBezTo>
                      <a:pt x="11487" y="9778"/>
                      <a:pt x="11567" y="9317"/>
                      <a:pt x="11586" y="8858"/>
                    </a:cubicBezTo>
                    <a:cubicBezTo>
                      <a:pt x="11607" y="8818"/>
                      <a:pt x="11607" y="8757"/>
                      <a:pt x="11567" y="8717"/>
                    </a:cubicBezTo>
                    <a:cubicBezTo>
                      <a:pt x="11546" y="8658"/>
                      <a:pt x="11506" y="8637"/>
                      <a:pt x="11447" y="8597"/>
                    </a:cubicBezTo>
                    <a:cubicBezTo>
                      <a:pt x="11171" y="8453"/>
                      <a:pt x="10860" y="8412"/>
                      <a:pt x="10544" y="8412"/>
                    </a:cubicBezTo>
                    <a:cubicBezTo>
                      <a:pt x="10378" y="8412"/>
                      <a:pt x="10211" y="8423"/>
                      <a:pt x="10046" y="8437"/>
                    </a:cubicBezTo>
                    <a:cubicBezTo>
                      <a:pt x="9166" y="8477"/>
                      <a:pt x="8264" y="8578"/>
                      <a:pt x="7424" y="8898"/>
                    </a:cubicBezTo>
                    <a:cubicBezTo>
                      <a:pt x="7164" y="8997"/>
                      <a:pt x="6823" y="9117"/>
                      <a:pt x="6543" y="9298"/>
                    </a:cubicBezTo>
                    <a:cubicBezTo>
                      <a:pt x="6063" y="8778"/>
                      <a:pt x="5604" y="8258"/>
                      <a:pt x="5142" y="7716"/>
                    </a:cubicBezTo>
                    <a:cubicBezTo>
                      <a:pt x="4262" y="6716"/>
                      <a:pt x="3442" y="5675"/>
                      <a:pt x="2661" y="4615"/>
                    </a:cubicBezTo>
                    <a:cubicBezTo>
                      <a:pt x="2501" y="4395"/>
                      <a:pt x="2362" y="4175"/>
                      <a:pt x="2202" y="3975"/>
                    </a:cubicBezTo>
                    <a:cubicBezTo>
                      <a:pt x="3702" y="3255"/>
                      <a:pt x="5243" y="2634"/>
                      <a:pt x="6844" y="2233"/>
                    </a:cubicBezTo>
                    <a:cubicBezTo>
                      <a:pt x="6924" y="2214"/>
                      <a:pt x="7004" y="2193"/>
                      <a:pt x="7104" y="2174"/>
                    </a:cubicBezTo>
                    <a:cubicBezTo>
                      <a:pt x="7164" y="2334"/>
                      <a:pt x="7224" y="2514"/>
                      <a:pt x="7264" y="2694"/>
                    </a:cubicBezTo>
                    <a:cubicBezTo>
                      <a:pt x="7284" y="2754"/>
                      <a:pt x="7284" y="2814"/>
                      <a:pt x="7344" y="2854"/>
                    </a:cubicBezTo>
                    <a:cubicBezTo>
                      <a:pt x="7384" y="2895"/>
                      <a:pt x="7445" y="2895"/>
                      <a:pt x="7485" y="2895"/>
                    </a:cubicBezTo>
                    <a:cubicBezTo>
                      <a:pt x="7524" y="2896"/>
                      <a:pt x="7564" y="2896"/>
                      <a:pt x="7603" y="2896"/>
                    </a:cubicBezTo>
                    <a:cubicBezTo>
                      <a:pt x="8282" y="2896"/>
                      <a:pt x="8943" y="2744"/>
                      <a:pt x="9606" y="2574"/>
                    </a:cubicBezTo>
                    <a:cubicBezTo>
                      <a:pt x="10105" y="2454"/>
                      <a:pt x="10586" y="2353"/>
                      <a:pt x="11066" y="2233"/>
                    </a:cubicBezTo>
                    <a:cubicBezTo>
                      <a:pt x="11127" y="2214"/>
                      <a:pt x="11167" y="2214"/>
                      <a:pt x="11207" y="2174"/>
                    </a:cubicBezTo>
                    <a:cubicBezTo>
                      <a:pt x="11266" y="2113"/>
                      <a:pt x="11266" y="2014"/>
                      <a:pt x="11247" y="1913"/>
                    </a:cubicBezTo>
                    <a:cubicBezTo>
                      <a:pt x="11247" y="1873"/>
                      <a:pt x="11247" y="1833"/>
                      <a:pt x="11226" y="1793"/>
                    </a:cubicBezTo>
                    <a:lnTo>
                      <a:pt x="11226" y="1793"/>
                    </a:lnTo>
                    <a:cubicBezTo>
                      <a:pt x="11807" y="1833"/>
                      <a:pt x="12387" y="1913"/>
                      <a:pt x="12947" y="2033"/>
                    </a:cubicBezTo>
                    <a:cubicBezTo>
                      <a:pt x="13012" y="2052"/>
                      <a:pt x="13086" y="2066"/>
                      <a:pt x="13157" y="2066"/>
                    </a:cubicBezTo>
                    <a:cubicBezTo>
                      <a:pt x="13238" y="2066"/>
                      <a:pt x="13314" y="2047"/>
                      <a:pt x="13368" y="1993"/>
                    </a:cubicBezTo>
                    <a:cubicBezTo>
                      <a:pt x="13507" y="1814"/>
                      <a:pt x="13288" y="1593"/>
                      <a:pt x="13107" y="1473"/>
                    </a:cubicBezTo>
                    <a:cubicBezTo>
                      <a:pt x="12467" y="1113"/>
                      <a:pt x="11746" y="933"/>
                      <a:pt x="11007" y="873"/>
                    </a:cubicBezTo>
                    <a:cubicBezTo>
                      <a:pt x="10946" y="653"/>
                      <a:pt x="10866" y="432"/>
                      <a:pt x="10766" y="232"/>
                    </a:cubicBezTo>
                    <a:cubicBezTo>
                      <a:pt x="10726" y="173"/>
                      <a:pt x="10706" y="112"/>
                      <a:pt x="10646" y="72"/>
                    </a:cubicBezTo>
                    <a:cubicBezTo>
                      <a:pt x="10606" y="32"/>
                      <a:pt x="10546" y="32"/>
                      <a:pt x="10486" y="32"/>
                    </a:cubicBezTo>
                    <a:cubicBezTo>
                      <a:pt x="10262" y="11"/>
                      <a:pt x="10036" y="1"/>
                      <a:pt x="9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3"/>
              <p:cNvSpPr/>
              <p:nvPr/>
            </p:nvSpPr>
            <p:spPr>
              <a:xfrm>
                <a:off x="3005669" y="1755513"/>
                <a:ext cx="379237" cy="163822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5490" extrusionOk="0">
                    <a:moveTo>
                      <a:pt x="11388" y="899"/>
                    </a:moveTo>
                    <a:lnTo>
                      <a:pt x="11388" y="899"/>
                    </a:lnTo>
                    <a:cubicBezTo>
                      <a:pt x="11948" y="2820"/>
                      <a:pt x="11607" y="3640"/>
                      <a:pt x="11348" y="3941"/>
                    </a:cubicBezTo>
                    <a:cubicBezTo>
                      <a:pt x="11548" y="2860"/>
                      <a:pt x="11468" y="1540"/>
                      <a:pt x="11388" y="899"/>
                    </a:cubicBezTo>
                    <a:close/>
                    <a:moveTo>
                      <a:pt x="10887" y="819"/>
                    </a:moveTo>
                    <a:cubicBezTo>
                      <a:pt x="10967" y="1479"/>
                      <a:pt x="11108" y="3301"/>
                      <a:pt x="10726" y="4400"/>
                    </a:cubicBezTo>
                    <a:cubicBezTo>
                      <a:pt x="10326" y="4581"/>
                      <a:pt x="9467" y="4821"/>
                      <a:pt x="7666" y="4941"/>
                    </a:cubicBezTo>
                    <a:cubicBezTo>
                      <a:pt x="7645" y="3741"/>
                      <a:pt x="7105" y="2079"/>
                      <a:pt x="6884" y="1399"/>
                    </a:cubicBezTo>
                    <a:cubicBezTo>
                      <a:pt x="8426" y="1219"/>
                      <a:pt x="9886" y="1019"/>
                      <a:pt x="10887" y="819"/>
                    </a:cubicBezTo>
                    <a:close/>
                    <a:moveTo>
                      <a:pt x="6364" y="1460"/>
                    </a:moveTo>
                    <a:cubicBezTo>
                      <a:pt x="6564" y="2020"/>
                      <a:pt x="7145" y="3781"/>
                      <a:pt x="7164" y="4981"/>
                    </a:cubicBezTo>
                    <a:lnTo>
                      <a:pt x="7004" y="4981"/>
                    </a:lnTo>
                    <a:cubicBezTo>
                      <a:pt x="6850" y="4989"/>
                      <a:pt x="6701" y="4993"/>
                      <a:pt x="6556" y="4993"/>
                    </a:cubicBezTo>
                    <a:cubicBezTo>
                      <a:pt x="5176" y="4993"/>
                      <a:pt x="4205" y="4648"/>
                      <a:pt x="3642" y="3960"/>
                    </a:cubicBezTo>
                    <a:cubicBezTo>
                      <a:pt x="2943" y="3120"/>
                      <a:pt x="3122" y="1999"/>
                      <a:pt x="3162" y="1780"/>
                    </a:cubicBezTo>
                    <a:cubicBezTo>
                      <a:pt x="4163" y="1679"/>
                      <a:pt x="5283" y="1580"/>
                      <a:pt x="6364" y="1460"/>
                    </a:cubicBezTo>
                    <a:close/>
                    <a:moveTo>
                      <a:pt x="11998" y="1"/>
                    </a:moveTo>
                    <a:cubicBezTo>
                      <a:pt x="11930" y="1"/>
                      <a:pt x="11860" y="26"/>
                      <a:pt x="11807" y="78"/>
                    </a:cubicBezTo>
                    <a:cubicBezTo>
                      <a:pt x="11767" y="118"/>
                      <a:pt x="11668" y="158"/>
                      <a:pt x="11508" y="198"/>
                    </a:cubicBezTo>
                    <a:lnTo>
                      <a:pt x="11428" y="198"/>
                    </a:lnTo>
                    <a:cubicBezTo>
                      <a:pt x="11428" y="219"/>
                      <a:pt x="11407" y="219"/>
                      <a:pt x="11407" y="219"/>
                    </a:cubicBezTo>
                    <a:cubicBezTo>
                      <a:pt x="11308" y="238"/>
                      <a:pt x="11207" y="259"/>
                      <a:pt x="11087" y="299"/>
                    </a:cubicBezTo>
                    <a:lnTo>
                      <a:pt x="11067" y="299"/>
                    </a:lnTo>
                    <a:cubicBezTo>
                      <a:pt x="11047" y="299"/>
                      <a:pt x="11027" y="299"/>
                      <a:pt x="11007" y="318"/>
                    </a:cubicBezTo>
                    <a:cubicBezTo>
                      <a:pt x="10086" y="499"/>
                      <a:pt x="8466" y="718"/>
                      <a:pt x="6524" y="939"/>
                    </a:cubicBezTo>
                    <a:lnTo>
                      <a:pt x="6484" y="939"/>
                    </a:lnTo>
                    <a:cubicBezTo>
                      <a:pt x="4563" y="1159"/>
                      <a:pt x="2362" y="1359"/>
                      <a:pt x="241" y="1540"/>
                    </a:cubicBezTo>
                    <a:cubicBezTo>
                      <a:pt x="101" y="1559"/>
                      <a:pt x="0" y="1679"/>
                      <a:pt x="21" y="1820"/>
                    </a:cubicBezTo>
                    <a:cubicBezTo>
                      <a:pt x="21" y="1919"/>
                      <a:pt x="101" y="1999"/>
                      <a:pt x="181" y="2020"/>
                    </a:cubicBezTo>
                    <a:cubicBezTo>
                      <a:pt x="221" y="2039"/>
                      <a:pt x="261" y="2039"/>
                      <a:pt x="281" y="2039"/>
                    </a:cubicBezTo>
                    <a:cubicBezTo>
                      <a:pt x="841" y="1999"/>
                      <a:pt x="1681" y="1919"/>
                      <a:pt x="2642" y="1839"/>
                    </a:cubicBezTo>
                    <a:lnTo>
                      <a:pt x="2642" y="1839"/>
                    </a:lnTo>
                    <a:cubicBezTo>
                      <a:pt x="2583" y="2279"/>
                      <a:pt x="2522" y="3381"/>
                      <a:pt x="3242" y="4280"/>
                    </a:cubicBezTo>
                    <a:cubicBezTo>
                      <a:pt x="3583" y="4681"/>
                      <a:pt x="4043" y="5001"/>
                      <a:pt x="4624" y="5201"/>
                    </a:cubicBezTo>
                    <a:cubicBezTo>
                      <a:pt x="5188" y="5390"/>
                      <a:pt x="5855" y="5490"/>
                      <a:pt x="6625" y="5490"/>
                    </a:cubicBezTo>
                    <a:cubicBezTo>
                      <a:pt x="6755" y="5490"/>
                      <a:pt x="6889" y="5487"/>
                      <a:pt x="7025" y="5481"/>
                    </a:cubicBezTo>
                    <a:cubicBezTo>
                      <a:pt x="9366" y="5361"/>
                      <a:pt x="10486" y="5081"/>
                      <a:pt x="11027" y="4821"/>
                    </a:cubicBezTo>
                    <a:lnTo>
                      <a:pt x="11047" y="4821"/>
                    </a:lnTo>
                    <a:cubicBezTo>
                      <a:pt x="11268" y="4701"/>
                      <a:pt x="11388" y="4600"/>
                      <a:pt x="11447" y="4520"/>
                    </a:cubicBezTo>
                    <a:cubicBezTo>
                      <a:pt x="11727" y="4341"/>
                      <a:pt x="12708" y="3501"/>
                      <a:pt x="11828" y="598"/>
                    </a:cubicBezTo>
                    <a:cubicBezTo>
                      <a:pt x="11988" y="539"/>
                      <a:pt x="12108" y="478"/>
                      <a:pt x="12167" y="419"/>
                    </a:cubicBezTo>
                    <a:cubicBezTo>
                      <a:pt x="12268" y="318"/>
                      <a:pt x="12268" y="158"/>
                      <a:pt x="12167" y="59"/>
                    </a:cubicBezTo>
                    <a:cubicBezTo>
                      <a:pt x="12120" y="21"/>
                      <a:pt x="12060" y="1"/>
                      <a:pt x="119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3"/>
              <p:cNvSpPr/>
              <p:nvPr/>
            </p:nvSpPr>
            <p:spPr>
              <a:xfrm>
                <a:off x="1464348" y="1592727"/>
                <a:ext cx="1071912" cy="354440"/>
              </a:xfrm>
              <a:custGeom>
                <a:avLst/>
                <a:gdLst/>
                <a:ahLst/>
                <a:cxnLst/>
                <a:rect l="l" t="t" r="r" b="b"/>
                <a:pathLst>
                  <a:path w="35922" h="11878" extrusionOk="0">
                    <a:moveTo>
                      <a:pt x="4159" y="1"/>
                    </a:moveTo>
                    <a:cubicBezTo>
                      <a:pt x="1811" y="1"/>
                      <a:pt x="259" y="239"/>
                      <a:pt x="122" y="850"/>
                    </a:cubicBezTo>
                    <a:cubicBezTo>
                      <a:pt x="61" y="1031"/>
                      <a:pt x="0" y="1952"/>
                      <a:pt x="6184" y="4633"/>
                    </a:cubicBezTo>
                    <a:cubicBezTo>
                      <a:pt x="12369" y="7334"/>
                      <a:pt x="22114" y="10656"/>
                      <a:pt x="35921" y="11877"/>
                    </a:cubicBezTo>
                    <a:cubicBezTo>
                      <a:pt x="15510" y="6213"/>
                      <a:pt x="5445" y="2691"/>
                      <a:pt x="5725" y="1311"/>
                    </a:cubicBezTo>
                    <a:cubicBezTo>
                      <a:pt x="5815" y="858"/>
                      <a:pt x="6999" y="633"/>
                      <a:pt x="9271" y="633"/>
                    </a:cubicBezTo>
                    <a:cubicBezTo>
                      <a:pt x="11517" y="633"/>
                      <a:pt x="14825" y="853"/>
                      <a:pt x="19192" y="1291"/>
                    </a:cubicBezTo>
                    <a:cubicBezTo>
                      <a:pt x="13838" y="623"/>
                      <a:pt x="7957" y="1"/>
                      <a:pt x="4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3"/>
              <p:cNvSpPr/>
              <p:nvPr/>
            </p:nvSpPr>
            <p:spPr>
              <a:xfrm>
                <a:off x="2910743" y="1892217"/>
                <a:ext cx="405466" cy="215564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722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41" y="2421"/>
                      <a:pt x="5924" y="7224"/>
                      <a:pt x="9005" y="7224"/>
                    </a:cubicBezTo>
                    <a:lnTo>
                      <a:pt x="9046" y="7224"/>
                    </a:lnTo>
                    <a:cubicBezTo>
                      <a:pt x="10046" y="7224"/>
                      <a:pt x="10766" y="6964"/>
                      <a:pt x="11287" y="6583"/>
                    </a:cubicBezTo>
                    <a:cubicBezTo>
                      <a:pt x="11986" y="6063"/>
                      <a:pt x="12187" y="5423"/>
                      <a:pt x="12827" y="4102"/>
                    </a:cubicBezTo>
                    <a:cubicBezTo>
                      <a:pt x="13027" y="3722"/>
                      <a:pt x="13267" y="3221"/>
                      <a:pt x="13587" y="2642"/>
                    </a:cubicBezTo>
                    <a:lnTo>
                      <a:pt x="13587" y="2642"/>
                    </a:lnTo>
                    <a:cubicBezTo>
                      <a:pt x="13427" y="2701"/>
                      <a:pt x="13248" y="2781"/>
                      <a:pt x="13088" y="2861"/>
                    </a:cubicBezTo>
                    <a:cubicBezTo>
                      <a:pt x="13048" y="2882"/>
                      <a:pt x="13008" y="2901"/>
                      <a:pt x="12947" y="2922"/>
                    </a:cubicBezTo>
                    <a:cubicBezTo>
                      <a:pt x="10426" y="4182"/>
                      <a:pt x="10426" y="5623"/>
                      <a:pt x="8765" y="5683"/>
                    </a:cubicBezTo>
                    <a:cubicBezTo>
                      <a:pt x="8765" y="5683"/>
                      <a:pt x="8762" y="5684"/>
                      <a:pt x="8756" y="5684"/>
                    </a:cubicBezTo>
                    <a:cubicBezTo>
                      <a:pt x="8615" y="5684"/>
                      <a:pt x="6845" y="5610"/>
                      <a:pt x="3181" y="2081"/>
                    </a:cubicBezTo>
                    <a:cubicBezTo>
                      <a:pt x="2882" y="1801"/>
                      <a:pt x="2482" y="1420"/>
                      <a:pt x="2402" y="1340"/>
                    </a:cubicBezTo>
                    <a:cubicBezTo>
                      <a:pt x="2301" y="1220"/>
                      <a:pt x="2301" y="1220"/>
                      <a:pt x="2242" y="1161"/>
                    </a:cubicBezTo>
                    <a:cubicBezTo>
                      <a:pt x="1721" y="740"/>
                      <a:pt x="1161" y="441"/>
                      <a:pt x="580" y="200"/>
                    </a:cubicBezTo>
                    <a:cubicBezTo>
                      <a:pt x="401" y="120"/>
                      <a:pt x="200" y="4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6" name="Google Shape;446;p43"/>
          <p:cNvGrpSpPr/>
          <p:nvPr/>
        </p:nvGrpSpPr>
        <p:grpSpPr>
          <a:xfrm>
            <a:off x="4752878" y="1746758"/>
            <a:ext cx="382444" cy="439948"/>
            <a:chOff x="-42971725" y="3217825"/>
            <a:chExt cx="275675" cy="317125"/>
          </a:xfrm>
        </p:grpSpPr>
        <p:sp>
          <p:nvSpPr>
            <p:cNvPr id="447" name="Google Shape;447;p43"/>
            <p:cNvSpPr/>
            <p:nvPr/>
          </p:nvSpPr>
          <p:spPr>
            <a:xfrm>
              <a:off x="-42951250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-42971725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-42866975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43"/>
          <p:cNvGrpSpPr/>
          <p:nvPr/>
        </p:nvGrpSpPr>
        <p:grpSpPr>
          <a:xfrm>
            <a:off x="4752889" y="3834371"/>
            <a:ext cx="382423" cy="369405"/>
            <a:chOff x="-38905225" y="3591875"/>
            <a:chExt cx="325300" cy="314200"/>
          </a:xfrm>
        </p:grpSpPr>
        <p:sp>
          <p:nvSpPr>
            <p:cNvPr id="451" name="Google Shape;451;p43"/>
            <p:cNvSpPr/>
            <p:nvPr/>
          </p:nvSpPr>
          <p:spPr>
            <a:xfrm>
              <a:off x="-38716975" y="3591875"/>
              <a:ext cx="137050" cy="131625"/>
            </a:xfrm>
            <a:custGeom>
              <a:avLst/>
              <a:gdLst/>
              <a:ahLst/>
              <a:cxnLst/>
              <a:rect l="l" t="t" r="r" b="b"/>
              <a:pathLst>
                <a:path w="5482" h="5265" extrusionOk="0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-38905225" y="3774675"/>
              <a:ext cx="137075" cy="131400"/>
            </a:xfrm>
            <a:custGeom>
              <a:avLst/>
              <a:gdLst/>
              <a:ahLst/>
              <a:cxnLst/>
              <a:rect l="l" t="t" r="r" b="b"/>
              <a:pathLst>
                <a:path w="5483" h="5256" extrusionOk="0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-38891050" y="3599025"/>
              <a:ext cx="298525" cy="300900"/>
            </a:xfrm>
            <a:custGeom>
              <a:avLst/>
              <a:gdLst/>
              <a:ahLst/>
              <a:cxnLst/>
              <a:rect l="l" t="t" r="r" b="b"/>
              <a:pathLst>
                <a:path w="11941" h="12036" extrusionOk="0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43"/>
          <p:cNvGrpSpPr/>
          <p:nvPr/>
        </p:nvGrpSpPr>
        <p:grpSpPr>
          <a:xfrm>
            <a:off x="4757053" y="2806752"/>
            <a:ext cx="374105" cy="372285"/>
            <a:chOff x="-41893475" y="3584850"/>
            <a:chExt cx="318225" cy="316650"/>
          </a:xfrm>
        </p:grpSpPr>
        <p:sp>
          <p:nvSpPr>
            <p:cNvPr id="455" name="Google Shape;455;p43"/>
            <p:cNvSpPr/>
            <p:nvPr/>
          </p:nvSpPr>
          <p:spPr>
            <a:xfrm>
              <a:off x="-41827300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-41726500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-41893475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46"/>
          <p:cNvSpPr/>
          <p:nvPr/>
        </p:nvSpPr>
        <p:spPr>
          <a:xfrm>
            <a:off x="3700246" y="948375"/>
            <a:ext cx="1743300" cy="17433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46"/>
          <p:cNvSpPr txBox="1">
            <a:spLocks noGrp="1"/>
          </p:cNvSpPr>
          <p:nvPr>
            <p:ph type="title"/>
          </p:nvPr>
        </p:nvSpPr>
        <p:spPr>
          <a:xfrm>
            <a:off x="1982250" y="3002925"/>
            <a:ext cx="5179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2058" name="Google Shape;2058;p46"/>
          <p:cNvSpPr txBox="1">
            <a:spLocks noGrp="1"/>
          </p:cNvSpPr>
          <p:nvPr>
            <p:ph type="title" idx="2"/>
          </p:nvPr>
        </p:nvSpPr>
        <p:spPr>
          <a:xfrm>
            <a:off x="3260302" y="1399125"/>
            <a:ext cx="2623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59" name="Google Shape;2059;p46"/>
          <p:cNvSpPr txBox="1">
            <a:spLocks noGrp="1"/>
          </p:cNvSpPr>
          <p:nvPr>
            <p:ph type="subTitle" idx="1"/>
          </p:nvPr>
        </p:nvSpPr>
        <p:spPr>
          <a:xfrm>
            <a:off x="2239124" y="3557025"/>
            <a:ext cx="46659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Predicting How Well Players Will 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2" name="Google Shape;2501;p65">
            <a:extLst>
              <a:ext uri="{FF2B5EF4-FFF2-40B4-BE49-F238E27FC236}">
                <a16:creationId xmlns:a16="http://schemas.microsoft.com/office/drawing/2014/main" id="{C49FA1C3-F19D-BDFE-D729-E9FC534377D0}"/>
              </a:ext>
            </a:extLst>
          </p:cNvPr>
          <p:cNvGrpSpPr/>
          <p:nvPr/>
        </p:nvGrpSpPr>
        <p:grpSpPr>
          <a:xfrm>
            <a:off x="1195012" y="2522162"/>
            <a:ext cx="1022425" cy="1917325"/>
            <a:chOff x="7269875" y="2686875"/>
            <a:chExt cx="1022425" cy="1917325"/>
          </a:xfrm>
        </p:grpSpPr>
        <p:sp>
          <p:nvSpPr>
            <p:cNvPr id="3" name="Google Shape;2502;p65">
              <a:extLst>
                <a:ext uri="{FF2B5EF4-FFF2-40B4-BE49-F238E27FC236}">
                  <a16:creationId xmlns:a16="http://schemas.microsoft.com/office/drawing/2014/main" id="{F734D3F4-EACD-6BC9-2E46-8D25A4B50A90}"/>
                </a:ext>
              </a:extLst>
            </p:cNvPr>
            <p:cNvSpPr/>
            <p:nvPr/>
          </p:nvSpPr>
          <p:spPr>
            <a:xfrm>
              <a:off x="7269875" y="3106900"/>
              <a:ext cx="313925" cy="881300"/>
            </a:xfrm>
            <a:custGeom>
              <a:avLst/>
              <a:gdLst/>
              <a:ahLst/>
              <a:cxnLst/>
              <a:rect l="l" t="t" r="r" b="b"/>
              <a:pathLst>
                <a:path w="12557" h="35252" extrusionOk="0">
                  <a:moveTo>
                    <a:pt x="11234" y="1"/>
                  </a:moveTo>
                  <a:lnTo>
                    <a:pt x="11234" y="1"/>
                  </a:lnTo>
                  <a:cubicBezTo>
                    <a:pt x="7713" y="1145"/>
                    <a:pt x="4732" y="2960"/>
                    <a:pt x="3767" y="4081"/>
                  </a:cubicBezTo>
                  <a:cubicBezTo>
                    <a:pt x="3252" y="4687"/>
                    <a:pt x="3005" y="5471"/>
                    <a:pt x="2849" y="6257"/>
                  </a:cubicBezTo>
                  <a:cubicBezTo>
                    <a:pt x="2646" y="7265"/>
                    <a:pt x="2556" y="8275"/>
                    <a:pt x="2580" y="9306"/>
                  </a:cubicBezTo>
                  <a:cubicBezTo>
                    <a:pt x="1324" y="11166"/>
                    <a:pt x="628" y="13363"/>
                    <a:pt x="562" y="15605"/>
                  </a:cubicBezTo>
                  <a:cubicBezTo>
                    <a:pt x="562" y="15964"/>
                    <a:pt x="562" y="16323"/>
                    <a:pt x="583" y="16682"/>
                  </a:cubicBezTo>
                  <a:cubicBezTo>
                    <a:pt x="538" y="16726"/>
                    <a:pt x="472" y="16771"/>
                    <a:pt x="427" y="16839"/>
                  </a:cubicBezTo>
                  <a:cubicBezTo>
                    <a:pt x="293" y="16974"/>
                    <a:pt x="158" y="17130"/>
                    <a:pt x="90" y="17309"/>
                  </a:cubicBezTo>
                  <a:cubicBezTo>
                    <a:pt x="0" y="17647"/>
                    <a:pt x="203" y="17982"/>
                    <a:pt x="449" y="18230"/>
                  </a:cubicBezTo>
                  <a:cubicBezTo>
                    <a:pt x="449" y="18251"/>
                    <a:pt x="472" y="18251"/>
                    <a:pt x="472" y="18274"/>
                  </a:cubicBezTo>
                  <a:cubicBezTo>
                    <a:pt x="135" y="20179"/>
                    <a:pt x="382" y="22220"/>
                    <a:pt x="942" y="24080"/>
                  </a:cubicBezTo>
                  <a:cubicBezTo>
                    <a:pt x="1435" y="25718"/>
                    <a:pt x="2176" y="27264"/>
                    <a:pt x="3028" y="28722"/>
                  </a:cubicBezTo>
                  <a:cubicBezTo>
                    <a:pt x="2960" y="29775"/>
                    <a:pt x="2938" y="30830"/>
                    <a:pt x="2960" y="31883"/>
                  </a:cubicBezTo>
                  <a:cubicBezTo>
                    <a:pt x="2960" y="32287"/>
                    <a:pt x="2983" y="32713"/>
                    <a:pt x="3207" y="33049"/>
                  </a:cubicBezTo>
                  <a:cubicBezTo>
                    <a:pt x="3408" y="33408"/>
                    <a:pt x="3790" y="33632"/>
                    <a:pt x="4194" y="33766"/>
                  </a:cubicBezTo>
                  <a:cubicBezTo>
                    <a:pt x="4463" y="33856"/>
                    <a:pt x="4732" y="33901"/>
                    <a:pt x="5001" y="33924"/>
                  </a:cubicBezTo>
                  <a:cubicBezTo>
                    <a:pt x="5023" y="33946"/>
                    <a:pt x="5046" y="33969"/>
                    <a:pt x="5046" y="34014"/>
                  </a:cubicBezTo>
                  <a:cubicBezTo>
                    <a:pt x="5136" y="34148"/>
                    <a:pt x="5225" y="34283"/>
                    <a:pt x="5360" y="34394"/>
                  </a:cubicBezTo>
                  <a:cubicBezTo>
                    <a:pt x="5561" y="34552"/>
                    <a:pt x="5853" y="34597"/>
                    <a:pt x="6099" y="34597"/>
                  </a:cubicBezTo>
                  <a:cubicBezTo>
                    <a:pt x="6323" y="34573"/>
                    <a:pt x="6547" y="34507"/>
                    <a:pt x="6750" y="34439"/>
                  </a:cubicBezTo>
                  <a:cubicBezTo>
                    <a:pt x="6840" y="34552"/>
                    <a:pt x="6929" y="34686"/>
                    <a:pt x="7040" y="34776"/>
                  </a:cubicBezTo>
                  <a:cubicBezTo>
                    <a:pt x="7211" y="34927"/>
                    <a:pt x="7444" y="34983"/>
                    <a:pt x="7661" y="34983"/>
                  </a:cubicBezTo>
                  <a:cubicBezTo>
                    <a:pt x="7702" y="34983"/>
                    <a:pt x="7742" y="34981"/>
                    <a:pt x="7781" y="34977"/>
                  </a:cubicBezTo>
                  <a:cubicBezTo>
                    <a:pt x="7961" y="34977"/>
                    <a:pt x="8140" y="34932"/>
                    <a:pt x="8319" y="34866"/>
                  </a:cubicBezTo>
                  <a:cubicBezTo>
                    <a:pt x="8454" y="35000"/>
                    <a:pt x="8610" y="35090"/>
                    <a:pt x="8789" y="35180"/>
                  </a:cubicBezTo>
                  <a:cubicBezTo>
                    <a:pt x="8897" y="35219"/>
                    <a:pt x="9020" y="35251"/>
                    <a:pt x="9141" y="35251"/>
                  </a:cubicBezTo>
                  <a:cubicBezTo>
                    <a:pt x="9221" y="35251"/>
                    <a:pt x="9300" y="35237"/>
                    <a:pt x="9372" y="35201"/>
                  </a:cubicBezTo>
                  <a:cubicBezTo>
                    <a:pt x="9575" y="35135"/>
                    <a:pt x="9686" y="34977"/>
                    <a:pt x="9799" y="34821"/>
                  </a:cubicBezTo>
                  <a:cubicBezTo>
                    <a:pt x="10135" y="34238"/>
                    <a:pt x="10224" y="33497"/>
                    <a:pt x="10000" y="32848"/>
                  </a:cubicBezTo>
                  <a:cubicBezTo>
                    <a:pt x="10068" y="32780"/>
                    <a:pt x="10113" y="32713"/>
                    <a:pt x="10135" y="32624"/>
                  </a:cubicBezTo>
                  <a:cubicBezTo>
                    <a:pt x="10292" y="32242"/>
                    <a:pt x="10248" y="31817"/>
                    <a:pt x="10135" y="31390"/>
                  </a:cubicBezTo>
                  <a:cubicBezTo>
                    <a:pt x="10023" y="30986"/>
                    <a:pt x="9844" y="30606"/>
                    <a:pt x="9709" y="30202"/>
                  </a:cubicBezTo>
                  <a:cubicBezTo>
                    <a:pt x="9596" y="29844"/>
                    <a:pt x="9507" y="29461"/>
                    <a:pt x="9283" y="29148"/>
                  </a:cubicBezTo>
                  <a:cubicBezTo>
                    <a:pt x="9014" y="28767"/>
                    <a:pt x="8588" y="28520"/>
                    <a:pt x="8140" y="28409"/>
                  </a:cubicBezTo>
                  <a:cubicBezTo>
                    <a:pt x="8005" y="28364"/>
                    <a:pt x="7892" y="28340"/>
                    <a:pt x="7758" y="28319"/>
                  </a:cubicBezTo>
                  <a:cubicBezTo>
                    <a:pt x="7557" y="27512"/>
                    <a:pt x="7444" y="26681"/>
                    <a:pt x="7423" y="25853"/>
                  </a:cubicBezTo>
                  <a:cubicBezTo>
                    <a:pt x="7803" y="24977"/>
                    <a:pt x="8117" y="24080"/>
                    <a:pt x="8296" y="23139"/>
                  </a:cubicBezTo>
                  <a:cubicBezTo>
                    <a:pt x="8565" y="21772"/>
                    <a:pt x="8499" y="20314"/>
                    <a:pt x="7892" y="19058"/>
                  </a:cubicBezTo>
                  <a:cubicBezTo>
                    <a:pt x="8005" y="18789"/>
                    <a:pt x="8117" y="18520"/>
                    <a:pt x="8275" y="18274"/>
                  </a:cubicBezTo>
                  <a:cubicBezTo>
                    <a:pt x="8296" y="18230"/>
                    <a:pt x="8296" y="18206"/>
                    <a:pt x="8319" y="18161"/>
                  </a:cubicBezTo>
                  <a:cubicBezTo>
                    <a:pt x="9575" y="17489"/>
                    <a:pt x="10561" y="16391"/>
                    <a:pt x="11076" y="15091"/>
                  </a:cubicBezTo>
                  <a:cubicBezTo>
                    <a:pt x="11614" y="13745"/>
                    <a:pt x="11614" y="12176"/>
                    <a:pt x="11121" y="10786"/>
                  </a:cubicBezTo>
                  <a:cubicBezTo>
                    <a:pt x="11907" y="7713"/>
                    <a:pt x="12556" y="2983"/>
                    <a:pt x="11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03;p65">
              <a:extLst>
                <a:ext uri="{FF2B5EF4-FFF2-40B4-BE49-F238E27FC236}">
                  <a16:creationId xmlns:a16="http://schemas.microsoft.com/office/drawing/2014/main" id="{C8C47459-EF7C-E4E8-6101-A2AF05CBA37C}"/>
                </a:ext>
              </a:extLst>
            </p:cNvPr>
            <p:cNvSpPr/>
            <p:nvPr/>
          </p:nvSpPr>
          <p:spPr>
            <a:xfrm>
              <a:off x="7309700" y="3766650"/>
              <a:ext cx="223650" cy="227600"/>
            </a:xfrm>
            <a:custGeom>
              <a:avLst/>
              <a:gdLst/>
              <a:ahLst/>
              <a:cxnLst/>
              <a:rect l="l" t="t" r="r" b="b"/>
              <a:pathLst>
                <a:path w="8946" h="9104" extrusionOk="0">
                  <a:moveTo>
                    <a:pt x="1883" y="4193"/>
                  </a:moveTo>
                  <a:lnTo>
                    <a:pt x="1883" y="4193"/>
                  </a:lnTo>
                  <a:cubicBezTo>
                    <a:pt x="2630" y="4364"/>
                    <a:pt x="3398" y="4455"/>
                    <a:pt x="4167" y="4455"/>
                  </a:cubicBezTo>
                  <a:cubicBezTo>
                    <a:pt x="4805" y="4455"/>
                    <a:pt x="5445" y="4392"/>
                    <a:pt x="6075" y="4261"/>
                  </a:cubicBezTo>
                  <a:cubicBezTo>
                    <a:pt x="6099" y="4440"/>
                    <a:pt x="6143" y="4619"/>
                    <a:pt x="6165" y="4799"/>
                  </a:cubicBezTo>
                  <a:cubicBezTo>
                    <a:pt x="6278" y="5561"/>
                    <a:pt x="6368" y="6300"/>
                    <a:pt x="6412" y="7062"/>
                  </a:cubicBezTo>
                  <a:cubicBezTo>
                    <a:pt x="6278" y="7062"/>
                    <a:pt x="6165" y="7062"/>
                    <a:pt x="6054" y="7086"/>
                  </a:cubicBezTo>
                  <a:cubicBezTo>
                    <a:pt x="5940" y="7090"/>
                    <a:pt x="5825" y="7092"/>
                    <a:pt x="5710" y="7092"/>
                  </a:cubicBezTo>
                  <a:cubicBezTo>
                    <a:pt x="4555" y="7092"/>
                    <a:pt x="3339" y="6887"/>
                    <a:pt x="2197" y="6479"/>
                  </a:cubicBezTo>
                  <a:cubicBezTo>
                    <a:pt x="1973" y="5740"/>
                    <a:pt x="1860" y="4955"/>
                    <a:pt x="1883" y="4193"/>
                  </a:cubicBezTo>
                  <a:close/>
                  <a:moveTo>
                    <a:pt x="6120" y="1"/>
                  </a:moveTo>
                  <a:cubicBezTo>
                    <a:pt x="6030" y="22"/>
                    <a:pt x="5941" y="46"/>
                    <a:pt x="5874" y="67"/>
                  </a:cubicBezTo>
                  <a:cubicBezTo>
                    <a:pt x="4870" y="328"/>
                    <a:pt x="3840" y="458"/>
                    <a:pt x="2808" y="458"/>
                  </a:cubicBezTo>
                  <a:cubicBezTo>
                    <a:pt x="1973" y="458"/>
                    <a:pt x="1137" y="373"/>
                    <a:pt x="314" y="202"/>
                  </a:cubicBezTo>
                  <a:cubicBezTo>
                    <a:pt x="201" y="180"/>
                    <a:pt x="111" y="157"/>
                    <a:pt x="0" y="135"/>
                  </a:cubicBezTo>
                  <a:lnTo>
                    <a:pt x="0" y="135"/>
                  </a:lnTo>
                  <a:cubicBezTo>
                    <a:pt x="314" y="853"/>
                    <a:pt x="718" y="1592"/>
                    <a:pt x="1166" y="2377"/>
                  </a:cubicBezTo>
                  <a:cubicBezTo>
                    <a:pt x="1098" y="3409"/>
                    <a:pt x="1098" y="4462"/>
                    <a:pt x="1098" y="5471"/>
                  </a:cubicBezTo>
                  <a:cubicBezTo>
                    <a:pt x="1121" y="5941"/>
                    <a:pt x="1143" y="6390"/>
                    <a:pt x="1390" y="6772"/>
                  </a:cubicBezTo>
                  <a:cubicBezTo>
                    <a:pt x="1614" y="7152"/>
                    <a:pt x="2018" y="7444"/>
                    <a:pt x="2511" y="7600"/>
                  </a:cubicBezTo>
                  <a:cubicBezTo>
                    <a:pt x="2735" y="7669"/>
                    <a:pt x="2960" y="7713"/>
                    <a:pt x="3250" y="7758"/>
                  </a:cubicBezTo>
                  <a:cubicBezTo>
                    <a:pt x="3340" y="7893"/>
                    <a:pt x="3453" y="8049"/>
                    <a:pt x="3609" y="8183"/>
                  </a:cubicBezTo>
                  <a:cubicBezTo>
                    <a:pt x="3812" y="8363"/>
                    <a:pt x="4102" y="8452"/>
                    <a:pt x="4416" y="8452"/>
                  </a:cubicBezTo>
                  <a:cubicBezTo>
                    <a:pt x="4461" y="8452"/>
                    <a:pt x="4506" y="8452"/>
                    <a:pt x="4551" y="8431"/>
                  </a:cubicBezTo>
                  <a:cubicBezTo>
                    <a:pt x="4730" y="8431"/>
                    <a:pt x="4888" y="8386"/>
                    <a:pt x="5067" y="8341"/>
                  </a:cubicBezTo>
                  <a:cubicBezTo>
                    <a:pt x="5112" y="8431"/>
                    <a:pt x="5202" y="8497"/>
                    <a:pt x="5291" y="8587"/>
                  </a:cubicBezTo>
                  <a:cubicBezTo>
                    <a:pt x="5492" y="8745"/>
                    <a:pt x="5785" y="8835"/>
                    <a:pt x="6099" y="8835"/>
                  </a:cubicBezTo>
                  <a:lnTo>
                    <a:pt x="6210" y="8835"/>
                  </a:lnTo>
                  <a:cubicBezTo>
                    <a:pt x="6368" y="8811"/>
                    <a:pt x="6524" y="8790"/>
                    <a:pt x="6658" y="8745"/>
                  </a:cubicBezTo>
                  <a:cubicBezTo>
                    <a:pt x="6793" y="8856"/>
                    <a:pt x="6951" y="8946"/>
                    <a:pt x="7085" y="9014"/>
                  </a:cubicBezTo>
                  <a:cubicBezTo>
                    <a:pt x="7241" y="9059"/>
                    <a:pt x="7421" y="9104"/>
                    <a:pt x="7578" y="9104"/>
                  </a:cubicBezTo>
                  <a:cubicBezTo>
                    <a:pt x="7690" y="9104"/>
                    <a:pt x="7779" y="9080"/>
                    <a:pt x="7892" y="9059"/>
                  </a:cubicBezTo>
                  <a:cubicBezTo>
                    <a:pt x="8161" y="8946"/>
                    <a:pt x="8317" y="8722"/>
                    <a:pt x="8430" y="8542"/>
                  </a:cubicBezTo>
                  <a:cubicBezTo>
                    <a:pt x="8789" y="7938"/>
                    <a:pt x="8879" y="7197"/>
                    <a:pt x="8699" y="6503"/>
                  </a:cubicBezTo>
                  <a:cubicBezTo>
                    <a:pt x="8721" y="6458"/>
                    <a:pt x="8766" y="6390"/>
                    <a:pt x="8789" y="6323"/>
                  </a:cubicBezTo>
                  <a:cubicBezTo>
                    <a:pt x="8945" y="5941"/>
                    <a:pt x="8945" y="5471"/>
                    <a:pt x="8789" y="4955"/>
                  </a:cubicBezTo>
                  <a:cubicBezTo>
                    <a:pt x="8721" y="4709"/>
                    <a:pt x="8631" y="4462"/>
                    <a:pt x="8542" y="4237"/>
                  </a:cubicBezTo>
                  <a:cubicBezTo>
                    <a:pt x="8475" y="4081"/>
                    <a:pt x="8407" y="3923"/>
                    <a:pt x="8362" y="3744"/>
                  </a:cubicBezTo>
                  <a:cubicBezTo>
                    <a:pt x="8341" y="3678"/>
                    <a:pt x="8317" y="3588"/>
                    <a:pt x="8296" y="3520"/>
                  </a:cubicBezTo>
                  <a:cubicBezTo>
                    <a:pt x="8206" y="3206"/>
                    <a:pt x="8116" y="2892"/>
                    <a:pt x="7914" y="2623"/>
                  </a:cubicBezTo>
                  <a:cubicBezTo>
                    <a:pt x="7668" y="2264"/>
                    <a:pt x="7241" y="1974"/>
                    <a:pt x="6726" y="1816"/>
                  </a:cubicBezTo>
                  <a:cubicBezTo>
                    <a:pt x="6682" y="1794"/>
                    <a:pt x="6658" y="1794"/>
                    <a:pt x="6613" y="1771"/>
                  </a:cubicBezTo>
                  <a:cubicBezTo>
                    <a:pt x="6547" y="1750"/>
                    <a:pt x="6457" y="1726"/>
                    <a:pt x="6389" y="1705"/>
                  </a:cubicBezTo>
                  <a:cubicBezTo>
                    <a:pt x="6255" y="1143"/>
                    <a:pt x="6165" y="584"/>
                    <a:pt x="6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04;p65">
              <a:extLst>
                <a:ext uri="{FF2B5EF4-FFF2-40B4-BE49-F238E27FC236}">
                  <a16:creationId xmlns:a16="http://schemas.microsoft.com/office/drawing/2014/main" id="{2D81CE3C-13E9-BF5C-FD78-A7F2AEBD3F82}"/>
                </a:ext>
              </a:extLst>
            </p:cNvPr>
            <p:cNvSpPr/>
            <p:nvPr/>
          </p:nvSpPr>
          <p:spPr>
            <a:xfrm>
              <a:off x="7278850" y="3099050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1010" y="1"/>
                  </a:moveTo>
                  <a:lnTo>
                    <a:pt x="10785" y="69"/>
                  </a:lnTo>
                  <a:cubicBezTo>
                    <a:pt x="7198" y="1235"/>
                    <a:pt x="4215" y="3073"/>
                    <a:pt x="3207" y="4216"/>
                  </a:cubicBezTo>
                  <a:cubicBezTo>
                    <a:pt x="2601" y="4912"/>
                    <a:pt x="2355" y="5809"/>
                    <a:pt x="2221" y="6503"/>
                  </a:cubicBezTo>
                  <a:cubicBezTo>
                    <a:pt x="2108" y="7109"/>
                    <a:pt x="2041" y="7737"/>
                    <a:pt x="1996" y="8341"/>
                  </a:cubicBezTo>
                  <a:cubicBezTo>
                    <a:pt x="1952" y="8745"/>
                    <a:pt x="1952" y="9148"/>
                    <a:pt x="1952" y="9530"/>
                  </a:cubicBezTo>
                  <a:cubicBezTo>
                    <a:pt x="1683" y="9934"/>
                    <a:pt x="1435" y="10359"/>
                    <a:pt x="1234" y="10786"/>
                  </a:cubicBezTo>
                  <a:cubicBezTo>
                    <a:pt x="897" y="11459"/>
                    <a:pt x="628" y="12153"/>
                    <a:pt x="427" y="12870"/>
                  </a:cubicBezTo>
                  <a:cubicBezTo>
                    <a:pt x="382" y="13028"/>
                    <a:pt x="337" y="13184"/>
                    <a:pt x="292" y="13319"/>
                  </a:cubicBezTo>
                  <a:cubicBezTo>
                    <a:pt x="248" y="13498"/>
                    <a:pt x="224" y="13677"/>
                    <a:pt x="179" y="13857"/>
                  </a:cubicBezTo>
                  <a:cubicBezTo>
                    <a:pt x="158" y="13991"/>
                    <a:pt x="113" y="14149"/>
                    <a:pt x="90" y="14305"/>
                  </a:cubicBezTo>
                  <a:cubicBezTo>
                    <a:pt x="68" y="14529"/>
                    <a:pt x="23" y="14754"/>
                    <a:pt x="0" y="14978"/>
                  </a:cubicBezTo>
                  <a:cubicBezTo>
                    <a:pt x="493" y="15270"/>
                    <a:pt x="1010" y="15539"/>
                    <a:pt x="1525" y="15785"/>
                  </a:cubicBezTo>
                  <a:cubicBezTo>
                    <a:pt x="3790" y="16861"/>
                    <a:pt x="6233" y="17602"/>
                    <a:pt x="8723" y="17871"/>
                  </a:cubicBezTo>
                  <a:cubicBezTo>
                    <a:pt x="8879" y="17892"/>
                    <a:pt x="9058" y="17916"/>
                    <a:pt x="9216" y="17937"/>
                  </a:cubicBezTo>
                  <a:cubicBezTo>
                    <a:pt x="9395" y="17781"/>
                    <a:pt x="9575" y="17602"/>
                    <a:pt x="9731" y="17444"/>
                  </a:cubicBezTo>
                  <a:cubicBezTo>
                    <a:pt x="9889" y="17265"/>
                    <a:pt x="10023" y="17109"/>
                    <a:pt x="10158" y="16929"/>
                  </a:cubicBezTo>
                  <a:cubicBezTo>
                    <a:pt x="10247" y="16816"/>
                    <a:pt x="10314" y="16705"/>
                    <a:pt x="10382" y="16615"/>
                  </a:cubicBezTo>
                  <a:cubicBezTo>
                    <a:pt x="10493" y="16436"/>
                    <a:pt x="10606" y="16278"/>
                    <a:pt x="10696" y="16099"/>
                  </a:cubicBezTo>
                  <a:lnTo>
                    <a:pt x="10965" y="15494"/>
                  </a:lnTo>
                  <a:cubicBezTo>
                    <a:pt x="11503" y="14126"/>
                    <a:pt x="11524" y="12535"/>
                    <a:pt x="11054" y="11100"/>
                  </a:cubicBezTo>
                  <a:cubicBezTo>
                    <a:pt x="11480" y="9373"/>
                    <a:pt x="12690" y="3767"/>
                    <a:pt x="11121" y="225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05;p65">
              <a:extLst>
                <a:ext uri="{FF2B5EF4-FFF2-40B4-BE49-F238E27FC236}">
                  <a16:creationId xmlns:a16="http://schemas.microsoft.com/office/drawing/2014/main" id="{71E1D4D2-2F81-783C-7514-6DFFC504DB05}"/>
                </a:ext>
              </a:extLst>
            </p:cNvPr>
            <p:cNvSpPr/>
            <p:nvPr/>
          </p:nvSpPr>
          <p:spPr>
            <a:xfrm>
              <a:off x="7281075" y="3445450"/>
              <a:ext cx="251725" cy="89725"/>
            </a:xfrm>
            <a:custGeom>
              <a:avLst/>
              <a:gdLst/>
              <a:ahLst/>
              <a:cxnLst/>
              <a:rect l="l" t="t" r="r" b="b"/>
              <a:pathLst>
                <a:path w="10069" h="3589" extrusionOk="0">
                  <a:moveTo>
                    <a:pt x="90" y="1"/>
                  </a:moveTo>
                  <a:cubicBezTo>
                    <a:pt x="69" y="135"/>
                    <a:pt x="24" y="293"/>
                    <a:pt x="1" y="449"/>
                  </a:cubicBezTo>
                  <a:cubicBezTo>
                    <a:pt x="359" y="673"/>
                    <a:pt x="718" y="876"/>
                    <a:pt x="1077" y="1055"/>
                  </a:cubicBezTo>
                  <a:cubicBezTo>
                    <a:pt x="2871" y="2019"/>
                    <a:pt x="4754" y="2691"/>
                    <a:pt x="6727" y="3140"/>
                  </a:cubicBezTo>
                  <a:cubicBezTo>
                    <a:pt x="7692" y="3342"/>
                    <a:pt x="8655" y="3498"/>
                    <a:pt x="9642" y="3588"/>
                  </a:cubicBezTo>
                  <a:cubicBezTo>
                    <a:pt x="9800" y="3409"/>
                    <a:pt x="9934" y="3253"/>
                    <a:pt x="10069" y="3073"/>
                  </a:cubicBezTo>
                  <a:cubicBezTo>
                    <a:pt x="9844" y="3050"/>
                    <a:pt x="9597" y="3028"/>
                    <a:pt x="9351" y="3005"/>
                  </a:cubicBezTo>
                  <a:cubicBezTo>
                    <a:pt x="7423" y="2804"/>
                    <a:pt x="5495" y="2332"/>
                    <a:pt x="3678" y="1660"/>
                  </a:cubicBezTo>
                  <a:cubicBezTo>
                    <a:pt x="2759" y="1301"/>
                    <a:pt x="1863" y="921"/>
                    <a:pt x="987" y="472"/>
                  </a:cubicBezTo>
                  <a:cubicBezTo>
                    <a:pt x="673" y="315"/>
                    <a:pt x="383" y="159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06;p65">
              <a:extLst>
                <a:ext uri="{FF2B5EF4-FFF2-40B4-BE49-F238E27FC236}">
                  <a16:creationId xmlns:a16="http://schemas.microsoft.com/office/drawing/2014/main" id="{8DB41281-223E-BEA9-FFBC-3A2BF7F08E77}"/>
                </a:ext>
              </a:extLst>
            </p:cNvPr>
            <p:cNvSpPr/>
            <p:nvPr/>
          </p:nvSpPr>
          <p:spPr>
            <a:xfrm>
              <a:off x="7286150" y="3420800"/>
              <a:ext cx="260100" cy="93650"/>
            </a:xfrm>
            <a:custGeom>
              <a:avLst/>
              <a:gdLst/>
              <a:ahLst/>
              <a:cxnLst/>
              <a:rect l="l" t="t" r="r" b="b"/>
              <a:pathLst>
                <a:path w="10404" h="3746" extrusionOk="0">
                  <a:moveTo>
                    <a:pt x="135" y="0"/>
                  </a:moveTo>
                  <a:cubicBezTo>
                    <a:pt x="90" y="158"/>
                    <a:pt x="45" y="314"/>
                    <a:pt x="0" y="449"/>
                  </a:cubicBezTo>
                  <a:cubicBezTo>
                    <a:pt x="291" y="606"/>
                    <a:pt x="560" y="762"/>
                    <a:pt x="852" y="897"/>
                  </a:cubicBezTo>
                  <a:cubicBezTo>
                    <a:pt x="2915" y="1928"/>
                    <a:pt x="5068" y="2714"/>
                    <a:pt x="7331" y="3229"/>
                  </a:cubicBezTo>
                  <a:cubicBezTo>
                    <a:pt x="8228" y="3453"/>
                    <a:pt x="9170" y="3611"/>
                    <a:pt x="10090" y="3745"/>
                  </a:cubicBezTo>
                  <a:cubicBezTo>
                    <a:pt x="10201" y="3566"/>
                    <a:pt x="10314" y="3408"/>
                    <a:pt x="10404" y="3229"/>
                  </a:cubicBezTo>
                  <a:cubicBezTo>
                    <a:pt x="10380" y="3229"/>
                    <a:pt x="10359" y="3207"/>
                    <a:pt x="10359" y="3207"/>
                  </a:cubicBezTo>
                  <a:cubicBezTo>
                    <a:pt x="8117" y="2915"/>
                    <a:pt x="5920" y="2377"/>
                    <a:pt x="3834" y="1614"/>
                  </a:cubicBezTo>
                  <a:cubicBezTo>
                    <a:pt x="2781" y="1234"/>
                    <a:pt x="1726" y="807"/>
                    <a:pt x="739" y="314"/>
                  </a:cubicBezTo>
                  <a:cubicBezTo>
                    <a:pt x="539" y="203"/>
                    <a:pt x="336" y="113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07;p65">
              <a:extLst>
                <a:ext uri="{FF2B5EF4-FFF2-40B4-BE49-F238E27FC236}">
                  <a16:creationId xmlns:a16="http://schemas.microsoft.com/office/drawing/2014/main" id="{450BCE87-4349-5419-C2CF-4AFC6E3F8C2D}"/>
                </a:ext>
              </a:extLst>
            </p:cNvPr>
            <p:cNvSpPr/>
            <p:nvPr/>
          </p:nvSpPr>
          <p:spPr>
            <a:xfrm>
              <a:off x="7962150" y="3141125"/>
              <a:ext cx="304350" cy="847075"/>
            </a:xfrm>
            <a:custGeom>
              <a:avLst/>
              <a:gdLst/>
              <a:ahLst/>
              <a:cxnLst/>
              <a:rect l="l" t="t" r="r" b="b"/>
              <a:pathLst>
                <a:path w="12174" h="33883" extrusionOk="0">
                  <a:moveTo>
                    <a:pt x="1435" y="0"/>
                  </a:moveTo>
                  <a:cubicBezTo>
                    <a:pt x="179" y="2960"/>
                    <a:pt x="0" y="6344"/>
                    <a:pt x="874" y="9417"/>
                  </a:cubicBezTo>
                  <a:cubicBezTo>
                    <a:pt x="404" y="10807"/>
                    <a:pt x="470" y="12376"/>
                    <a:pt x="1031" y="13722"/>
                  </a:cubicBezTo>
                  <a:cubicBezTo>
                    <a:pt x="1525" y="14843"/>
                    <a:pt x="2353" y="15829"/>
                    <a:pt x="3385" y="16523"/>
                  </a:cubicBezTo>
                  <a:lnTo>
                    <a:pt x="3856" y="16792"/>
                  </a:lnTo>
                  <a:cubicBezTo>
                    <a:pt x="4036" y="17085"/>
                    <a:pt x="4192" y="17375"/>
                    <a:pt x="4326" y="17689"/>
                  </a:cubicBezTo>
                  <a:cubicBezTo>
                    <a:pt x="3743" y="18945"/>
                    <a:pt x="3722" y="20403"/>
                    <a:pt x="4012" y="21770"/>
                  </a:cubicBezTo>
                  <a:cubicBezTo>
                    <a:pt x="4215" y="22711"/>
                    <a:pt x="4574" y="23608"/>
                    <a:pt x="4977" y="24484"/>
                  </a:cubicBezTo>
                  <a:cubicBezTo>
                    <a:pt x="4954" y="25312"/>
                    <a:pt x="4864" y="26143"/>
                    <a:pt x="4708" y="26950"/>
                  </a:cubicBezTo>
                  <a:cubicBezTo>
                    <a:pt x="4574" y="26971"/>
                    <a:pt x="4439" y="26995"/>
                    <a:pt x="4326" y="27040"/>
                  </a:cubicBezTo>
                  <a:cubicBezTo>
                    <a:pt x="3878" y="27151"/>
                    <a:pt x="3453" y="27398"/>
                    <a:pt x="3184" y="27779"/>
                  </a:cubicBezTo>
                  <a:cubicBezTo>
                    <a:pt x="2981" y="28092"/>
                    <a:pt x="2915" y="28475"/>
                    <a:pt x="2802" y="28833"/>
                  </a:cubicBezTo>
                  <a:cubicBezTo>
                    <a:pt x="2667" y="29237"/>
                    <a:pt x="2511" y="29617"/>
                    <a:pt x="2398" y="30021"/>
                  </a:cubicBezTo>
                  <a:cubicBezTo>
                    <a:pt x="2287" y="30448"/>
                    <a:pt x="2264" y="30873"/>
                    <a:pt x="2422" y="31255"/>
                  </a:cubicBezTo>
                  <a:cubicBezTo>
                    <a:pt x="2466" y="31344"/>
                    <a:pt x="2511" y="31411"/>
                    <a:pt x="2556" y="31479"/>
                  </a:cubicBezTo>
                  <a:cubicBezTo>
                    <a:pt x="2377" y="32128"/>
                    <a:pt x="2466" y="32869"/>
                    <a:pt x="2847" y="33452"/>
                  </a:cubicBezTo>
                  <a:cubicBezTo>
                    <a:pt x="2936" y="33608"/>
                    <a:pt x="3071" y="33766"/>
                    <a:pt x="3250" y="33832"/>
                  </a:cubicBezTo>
                  <a:cubicBezTo>
                    <a:pt x="3331" y="33868"/>
                    <a:pt x="3412" y="33882"/>
                    <a:pt x="3493" y="33882"/>
                  </a:cubicBezTo>
                  <a:cubicBezTo>
                    <a:pt x="3614" y="33882"/>
                    <a:pt x="3735" y="33850"/>
                    <a:pt x="3856" y="33811"/>
                  </a:cubicBezTo>
                  <a:cubicBezTo>
                    <a:pt x="4012" y="33721"/>
                    <a:pt x="4170" y="33631"/>
                    <a:pt x="4305" y="33497"/>
                  </a:cubicBezTo>
                  <a:cubicBezTo>
                    <a:pt x="4484" y="33563"/>
                    <a:pt x="4664" y="33608"/>
                    <a:pt x="4843" y="33608"/>
                  </a:cubicBezTo>
                  <a:cubicBezTo>
                    <a:pt x="4886" y="33612"/>
                    <a:pt x="4928" y="33614"/>
                    <a:pt x="4971" y="33614"/>
                  </a:cubicBezTo>
                  <a:cubicBezTo>
                    <a:pt x="5196" y="33614"/>
                    <a:pt x="5413" y="33558"/>
                    <a:pt x="5582" y="33407"/>
                  </a:cubicBezTo>
                  <a:cubicBezTo>
                    <a:pt x="5695" y="33317"/>
                    <a:pt x="5785" y="33183"/>
                    <a:pt x="5851" y="33070"/>
                  </a:cubicBezTo>
                  <a:cubicBezTo>
                    <a:pt x="6075" y="33138"/>
                    <a:pt x="6278" y="33204"/>
                    <a:pt x="6524" y="33228"/>
                  </a:cubicBezTo>
                  <a:cubicBezTo>
                    <a:pt x="6771" y="33228"/>
                    <a:pt x="7062" y="33183"/>
                    <a:pt x="7241" y="33025"/>
                  </a:cubicBezTo>
                  <a:cubicBezTo>
                    <a:pt x="7376" y="32914"/>
                    <a:pt x="7465" y="32779"/>
                    <a:pt x="7555" y="32645"/>
                  </a:cubicBezTo>
                  <a:cubicBezTo>
                    <a:pt x="7578" y="32600"/>
                    <a:pt x="7578" y="32577"/>
                    <a:pt x="7600" y="32555"/>
                  </a:cubicBezTo>
                  <a:cubicBezTo>
                    <a:pt x="7869" y="32532"/>
                    <a:pt x="8138" y="32487"/>
                    <a:pt x="8407" y="32397"/>
                  </a:cubicBezTo>
                  <a:cubicBezTo>
                    <a:pt x="8811" y="32263"/>
                    <a:pt x="9169" y="32039"/>
                    <a:pt x="9372" y="31680"/>
                  </a:cubicBezTo>
                  <a:cubicBezTo>
                    <a:pt x="9573" y="31344"/>
                    <a:pt x="9596" y="30918"/>
                    <a:pt x="9596" y="30514"/>
                  </a:cubicBezTo>
                  <a:cubicBezTo>
                    <a:pt x="9573" y="29461"/>
                    <a:pt x="9528" y="28406"/>
                    <a:pt x="9438" y="27353"/>
                  </a:cubicBezTo>
                  <a:cubicBezTo>
                    <a:pt x="10246" y="25895"/>
                    <a:pt x="10963" y="24349"/>
                    <a:pt x="11411" y="22711"/>
                  </a:cubicBezTo>
                  <a:cubicBezTo>
                    <a:pt x="11928" y="20851"/>
                    <a:pt x="12107" y="18810"/>
                    <a:pt x="11725" y="16905"/>
                  </a:cubicBezTo>
                  <a:cubicBezTo>
                    <a:pt x="11725" y="16882"/>
                    <a:pt x="11749" y="16882"/>
                    <a:pt x="11749" y="16861"/>
                  </a:cubicBezTo>
                  <a:cubicBezTo>
                    <a:pt x="11973" y="16613"/>
                    <a:pt x="12174" y="16278"/>
                    <a:pt x="12084" y="15940"/>
                  </a:cubicBezTo>
                  <a:cubicBezTo>
                    <a:pt x="12018" y="15761"/>
                    <a:pt x="11883" y="15605"/>
                    <a:pt x="11725" y="15470"/>
                  </a:cubicBezTo>
                  <a:lnTo>
                    <a:pt x="11704" y="15447"/>
                  </a:lnTo>
                  <a:lnTo>
                    <a:pt x="11569" y="15313"/>
                  </a:lnTo>
                  <a:cubicBezTo>
                    <a:pt x="11659" y="12712"/>
                    <a:pt x="10897" y="10089"/>
                    <a:pt x="9394" y="7937"/>
                  </a:cubicBezTo>
                  <a:cubicBezTo>
                    <a:pt x="9372" y="6906"/>
                    <a:pt x="9259" y="5896"/>
                    <a:pt x="9035" y="4888"/>
                  </a:cubicBezTo>
                  <a:cubicBezTo>
                    <a:pt x="8855" y="4102"/>
                    <a:pt x="8610" y="3295"/>
                    <a:pt x="8048" y="2712"/>
                  </a:cubicBezTo>
                  <a:cubicBezTo>
                    <a:pt x="7668" y="2287"/>
                    <a:pt x="7130" y="2018"/>
                    <a:pt x="6613" y="1770"/>
                  </a:cubicBezTo>
                  <a:cubicBezTo>
                    <a:pt x="4977" y="987"/>
                    <a:pt x="3229" y="380"/>
                    <a:pt x="1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08;p65">
              <a:extLst>
                <a:ext uri="{FF2B5EF4-FFF2-40B4-BE49-F238E27FC236}">
                  <a16:creationId xmlns:a16="http://schemas.microsoft.com/office/drawing/2014/main" id="{2E09E78B-7B2D-7A83-F9C6-FAA421D7F74B}"/>
                </a:ext>
              </a:extLst>
            </p:cNvPr>
            <p:cNvSpPr/>
            <p:nvPr/>
          </p:nvSpPr>
          <p:spPr>
            <a:xfrm>
              <a:off x="8012000" y="3771675"/>
              <a:ext cx="219225" cy="222575"/>
            </a:xfrm>
            <a:custGeom>
              <a:avLst/>
              <a:gdLst/>
              <a:ahLst/>
              <a:cxnLst/>
              <a:rect l="l" t="t" r="r" b="b"/>
              <a:pathLst>
                <a:path w="8769" h="8903" extrusionOk="0">
                  <a:moveTo>
                    <a:pt x="7154" y="3992"/>
                  </a:moveTo>
                  <a:cubicBezTo>
                    <a:pt x="7243" y="4754"/>
                    <a:pt x="7220" y="5516"/>
                    <a:pt x="7064" y="6234"/>
                  </a:cubicBezTo>
                  <a:cubicBezTo>
                    <a:pt x="5925" y="6651"/>
                    <a:pt x="4738" y="6860"/>
                    <a:pt x="3557" y="6860"/>
                  </a:cubicBezTo>
                  <a:cubicBezTo>
                    <a:pt x="3342" y="6860"/>
                    <a:pt x="3129" y="6854"/>
                    <a:pt x="2915" y="6840"/>
                  </a:cubicBezTo>
                  <a:cubicBezTo>
                    <a:pt x="2894" y="5943"/>
                    <a:pt x="2915" y="5023"/>
                    <a:pt x="3005" y="4126"/>
                  </a:cubicBezTo>
                  <a:cubicBezTo>
                    <a:pt x="3593" y="4231"/>
                    <a:pt x="4190" y="4283"/>
                    <a:pt x="4783" y="4283"/>
                  </a:cubicBezTo>
                  <a:cubicBezTo>
                    <a:pt x="5590" y="4283"/>
                    <a:pt x="6390" y="4186"/>
                    <a:pt x="7154" y="3992"/>
                  </a:cubicBezTo>
                  <a:close/>
                  <a:moveTo>
                    <a:pt x="2691" y="1"/>
                  </a:moveTo>
                  <a:cubicBezTo>
                    <a:pt x="2646" y="517"/>
                    <a:pt x="2580" y="1010"/>
                    <a:pt x="2490" y="1504"/>
                  </a:cubicBezTo>
                  <a:cubicBezTo>
                    <a:pt x="2401" y="1525"/>
                    <a:pt x="2332" y="1549"/>
                    <a:pt x="2243" y="1570"/>
                  </a:cubicBezTo>
                  <a:cubicBezTo>
                    <a:pt x="1683" y="1728"/>
                    <a:pt x="1235" y="2042"/>
                    <a:pt x="987" y="2422"/>
                  </a:cubicBezTo>
                  <a:cubicBezTo>
                    <a:pt x="786" y="2691"/>
                    <a:pt x="697" y="3005"/>
                    <a:pt x="628" y="3319"/>
                  </a:cubicBezTo>
                  <a:cubicBezTo>
                    <a:pt x="607" y="3387"/>
                    <a:pt x="584" y="3477"/>
                    <a:pt x="562" y="3543"/>
                  </a:cubicBezTo>
                  <a:cubicBezTo>
                    <a:pt x="517" y="3722"/>
                    <a:pt x="449" y="3880"/>
                    <a:pt x="383" y="4036"/>
                  </a:cubicBezTo>
                  <a:cubicBezTo>
                    <a:pt x="293" y="4261"/>
                    <a:pt x="203" y="4508"/>
                    <a:pt x="158" y="4754"/>
                  </a:cubicBezTo>
                  <a:cubicBezTo>
                    <a:pt x="1" y="5270"/>
                    <a:pt x="24" y="5740"/>
                    <a:pt x="203" y="6122"/>
                  </a:cubicBezTo>
                  <a:cubicBezTo>
                    <a:pt x="225" y="6189"/>
                    <a:pt x="248" y="6257"/>
                    <a:pt x="293" y="6302"/>
                  </a:cubicBezTo>
                  <a:cubicBezTo>
                    <a:pt x="135" y="6996"/>
                    <a:pt x="248" y="7737"/>
                    <a:pt x="628" y="8341"/>
                  </a:cubicBezTo>
                  <a:cubicBezTo>
                    <a:pt x="718" y="8521"/>
                    <a:pt x="897" y="8745"/>
                    <a:pt x="1166" y="8858"/>
                  </a:cubicBezTo>
                  <a:cubicBezTo>
                    <a:pt x="1256" y="8879"/>
                    <a:pt x="1369" y="8903"/>
                    <a:pt x="1480" y="8903"/>
                  </a:cubicBezTo>
                  <a:cubicBezTo>
                    <a:pt x="1638" y="8903"/>
                    <a:pt x="1794" y="8858"/>
                    <a:pt x="1952" y="8813"/>
                  </a:cubicBezTo>
                  <a:cubicBezTo>
                    <a:pt x="2108" y="8745"/>
                    <a:pt x="2243" y="8655"/>
                    <a:pt x="2377" y="8544"/>
                  </a:cubicBezTo>
                  <a:cubicBezTo>
                    <a:pt x="2512" y="8589"/>
                    <a:pt x="2670" y="8610"/>
                    <a:pt x="2826" y="8634"/>
                  </a:cubicBezTo>
                  <a:lnTo>
                    <a:pt x="2960" y="8634"/>
                  </a:lnTo>
                  <a:cubicBezTo>
                    <a:pt x="3274" y="8634"/>
                    <a:pt x="3543" y="8544"/>
                    <a:pt x="3746" y="8386"/>
                  </a:cubicBezTo>
                  <a:cubicBezTo>
                    <a:pt x="3835" y="8296"/>
                    <a:pt x="3925" y="8230"/>
                    <a:pt x="3970" y="8140"/>
                  </a:cubicBezTo>
                  <a:cubicBezTo>
                    <a:pt x="4149" y="8185"/>
                    <a:pt x="4305" y="8230"/>
                    <a:pt x="4508" y="8230"/>
                  </a:cubicBezTo>
                  <a:cubicBezTo>
                    <a:pt x="4530" y="8251"/>
                    <a:pt x="4574" y="8251"/>
                    <a:pt x="4619" y="8251"/>
                  </a:cubicBezTo>
                  <a:cubicBezTo>
                    <a:pt x="4933" y="8251"/>
                    <a:pt x="5226" y="8162"/>
                    <a:pt x="5426" y="7982"/>
                  </a:cubicBezTo>
                  <a:cubicBezTo>
                    <a:pt x="5584" y="7848"/>
                    <a:pt x="5674" y="7692"/>
                    <a:pt x="5764" y="7557"/>
                  </a:cubicBezTo>
                  <a:cubicBezTo>
                    <a:pt x="6054" y="7512"/>
                    <a:pt x="6278" y="7468"/>
                    <a:pt x="6503" y="7399"/>
                  </a:cubicBezTo>
                  <a:cubicBezTo>
                    <a:pt x="6996" y="7243"/>
                    <a:pt x="7400" y="6951"/>
                    <a:pt x="7602" y="6571"/>
                  </a:cubicBezTo>
                  <a:cubicBezTo>
                    <a:pt x="7848" y="6189"/>
                    <a:pt x="7848" y="5740"/>
                    <a:pt x="7848" y="5270"/>
                  </a:cubicBezTo>
                  <a:cubicBezTo>
                    <a:pt x="7848" y="4261"/>
                    <a:pt x="7803" y="3208"/>
                    <a:pt x="7713" y="2176"/>
                  </a:cubicBezTo>
                  <a:cubicBezTo>
                    <a:pt x="8117" y="1459"/>
                    <a:pt x="8454" y="763"/>
                    <a:pt x="8768" y="90"/>
                  </a:cubicBezTo>
                  <a:lnTo>
                    <a:pt x="8768" y="90"/>
                  </a:lnTo>
                  <a:cubicBezTo>
                    <a:pt x="7868" y="190"/>
                    <a:pt x="6959" y="241"/>
                    <a:pt x="6051" y="241"/>
                  </a:cubicBezTo>
                  <a:cubicBezTo>
                    <a:pt x="4923" y="241"/>
                    <a:pt x="3797" y="163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09;p65">
              <a:extLst>
                <a:ext uri="{FF2B5EF4-FFF2-40B4-BE49-F238E27FC236}">
                  <a16:creationId xmlns:a16="http://schemas.microsoft.com/office/drawing/2014/main" id="{38C97F80-EE18-54C2-AF85-818A8D4FE41A}"/>
                </a:ext>
              </a:extLst>
            </p:cNvPr>
            <p:cNvSpPr/>
            <p:nvPr/>
          </p:nvSpPr>
          <p:spPr>
            <a:xfrm>
              <a:off x="7955400" y="3133275"/>
              <a:ext cx="302125" cy="408325"/>
            </a:xfrm>
            <a:custGeom>
              <a:avLst/>
              <a:gdLst/>
              <a:ahLst/>
              <a:cxnLst/>
              <a:rect l="l" t="t" r="r" b="b"/>
              <a:pathLst>
                <a:path w="12085" h="16333" extrusionOk="0">
                  <a:moveTo>
                    <a:pt x="1547" y="0"/>
                  </a:moveTo>
                  <a:lnTo>
                    <a:pt x="1457" y="201"/>
                  </a:lnTo>
                  <a:cubicBezTo>
                    <a:pt x="225" y="3139"/>
                    <a:pt x="1" y="6457"/>
                    <a:pt x="808" y="9551"/>
                  </a:cubicBezTo>
                  <a:cubicBezTo>
                    <a:pt x="830" y="9596"/>
                    <a:pt x="853" y="9663"/>
                    <a:pt x="875" y="9731"/>
                  </a:cubicBezTo>
                  <a:cubicBezTo>
                    <a:pt x="650" y="10380"/>
                    <a:pt x="561" y="11098"/>
                    <a:pt x="561" y="11770"/>
                  </a:cubicBezTo>
                  <a:cubicBezTo>
                    <a:pt x="584" y="12577"/>
                    <a:pt x="740" y="13385"/>
                    <a:pt x="1054" y="14125"/>
                  </a:cubicBezTo>
                  <a:cubicBezTo>
                    <a:pt x="1144" y="14350"/>
                    <a:pt x="1257" y="14574"/>
                    <a:pt x="1391" y="14775"/>
                  </a:cubicBezTo>
                  <a:cubicBezTo>
                    <a:pt x="1457" y="14932"/>
                    <a:pt x="1570" y="15089"/>
                    <a:pt x="1660" y="15223"/>
                  </a:cubicBezTo>
                  <a:cubicBezTo>
                    <a:pt x="1727" y="15336"/>
                    <a:pt x="1795" y="15426"/>
                    <a:pt x="1884" y="15537"/>
                  </a:cubicBezTo>
                  <a:cubicBezTo>
                    <a:pt x="1996" y="15671"/>
                    <a:pt x="2130" y="15829"/>
                    <a:pt x="2265" y="15964"/>
                  </a:cubicBezTo>
                  <a:cubicBezTo>
                    <a:pt x="2378" y="16098"/>
                    <a:pt x="2489" y="16210"/>
                    <a:pt x="2602" y="16323"/>
                  </a:cubicBezTo>
                  <a:cubicBezTo>
                    <a:pt x="2796" y="16330"/>
                    <a:pt x="2990" y="16332"/>
                    <a:pt x="3185" y="16332"/>
                  </a:cubicBezTo>
                  <a:cubicBezTo>
                    <a:pt x="3573" y="16332"/>
                    <a:pt x="3962" y="16323"/>
                    <a:pt x="4351" y="16323"/>
                  </a:cubicBezTo>
                  <a:cubicBezTo>
                    <a:pt x="5090" y="16299"/>
                    <a:pt x="5852" y="16278"/>
                    <a:pt x="6593" y="16188"/>
                  </a:cubicBezTo>
                  <a:cubicBezTo>
                    <a:pt x="8139" y="16030"/>
                    <a:pt x="9687" y="15695"/>
                    <a:pt x="11122" y="15067"/>
                  </a:cubicBezTo>
                  <a:cubicBezTo>
                    <a:pt x="11457" y="14932"/>
                    <a:pt x="11771" y="14753"/>
                    <a:pt x="12085" y="14574"/>
                  </a:cubicBezTo>
                  <a:cubicBezTo>
                    <a:pt x="12085" y="14394"/>
                    <a:pt x="12063" y="14215"/>
                    <a:pt x="12063" y="14036"/>
                  </a:cubicBezTo>
                  <a:cubicBezTo>
                    <a:pt x="12040" y="13901"/>
                    <a:pt x="12019" y="13743"/>
                    <a:pt x="11995" y="13587"/>
                  </a:cubicBezTo>
                  <a:cubicBezTo>
                    <a:pt x="11995" y="13453"/>
                    <a:pt x="11974" y="13340"/>
                    <a:pt x="11950" y="13205"/>
                  </a:cubicBezTo>
                  <a:cubicBezTo>
                    <a:pt x="11929" y="13071"/>
                    <a:pt x="11884" y="12915"/>
                    <a:pt x="11861" y="12757"/>
                  </a:cubicBezTo>
                  <a:cubicBezTo>
                    <a:pt x="11681" y="11883"/>
                    <a:pt x="11412" y="11008"/>
                    <a:pt x="11032" y="10179"/>
                  </a:cubicBezTo>
                  <a:cubicBezTo>
                    <a:pt x="10740" y="9483"/>
                    <a:pt x="10359" y="8811"/>
                    <a:pt x="9933" y="8161"/>
                  </a:cubicBezTo>
                  <a:cubicBezTo>
                    <a:pt x="9911" y="7578"/>
                    <a:pt x="9866" y="6995"/>
                    <a:pt x="9777" y="6413"/>
                  </a:cubicBezTo>
                  <a:cubicBezTo>
                    <a:pt x="9732" y="5986"/>
                    <a:pt x="9642" y="5561"/>
                    <a:pt x="9552" y="5134"/>
                  </a:cubicBezTo>
                  <a:cubicBezTo>
                    <a:pt x="9394" y="4371"/>
                    <a:pt x="9149" y="3498"/>
                    <a:pt x="8521" y="2847"/>
                  </a:cubicBezTo>
                  <a:cubicBezTo>
                    <a:pt x="8073" y="2377"/>
                    <a:pt x="7511" y="2084"/>
                    <a:pt x="6996" y="1839"/>
                  </a:cubicBezTo>
                  <a:cubicBezTo>
                    <a:pt x="5337" y="1053"/>
                    <a:pt x="3565" y="449"/>
                    <a:pt x="1771" y="45"/>
                  </a:cubicBezTo>
                  <a:lnTo>
                    <a:pt x="15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10;p65">
              <a:extLst>
                <a:ext uri="{FF2B5EF4-FFF2-40B4-BE49-F238E27FC236}">
                  <a16:creationId xmlns:a16="http://schemas.microsoft.com/office/drawing/2014/main" id="{47145C13-75B8-BE31-8310-1851D3ABBBAB}"/>
                </a:ext>
              </a:extLst>
            </p:cNvPr>
            <p:cNvSpPr/>
            <p:nvPr/>
          </p:nvSpPr>
          <p:spPr>
            <a:xfrm>
              <a:off x="8002500" y="3472950"/>
              <a:ext cx="254500" cy="59425"/>
            </a:xfrm>
            <a:custGeom>
              <a:avLst/>
              <a:gdLst/>
              <a:ahLst/>
              <a:cxnLst/>
              <a:rect l="l" t="t" r="r" b="b"/>
              <a:pathLst>
                <a:path w="10180" h="2377" extrusionOk="0">
                  <a:moveTo>
                    <a:pt x="10111" y="0"/>
                  </a:moveTo>
                  <a:cubicBezTo>
                    <a:pt x="8386" y="829"/>
                    <a:pt x="6524" y="1345"/>
                    <a:pt x="4596" y="1615"/>
                  </a:cubicBezTo>
                  <a:cubicBezTo>
                    <a:pt x="3071" y="1839"/>
                    <a:pt x="1546" y="1905"/>
                    <a:pt x="0" y="1928"/>
                  </a:cubicBezTo>
                  <a:cubicBezTo>
                    <a:pt x="112" y="2084"/>
                    <a:pt x="246" y="2242"/>
                    <a:pt x="381" y="2377"/>
                  </a:cubicBezTo>
                  <a:cubicBezTo>
                    <a:pt x="784" y="2377"/>
                    <a:pt x="1211" y="2354"/>
                    <a:pt x="1636" y="2354"/>
                  </a:cubicBezTo>
                  <a:cubicBezTo>
                    <a:pt x="4485" y="2219"/>
                    <a:pt x="7579" y="1771"/>
                    <a:pt x="10179" y="449"/>
                  </a:cubicBezTo>
                  <a:cubicBezTo>
                    <a:pt x="10156" y="291"/>
                    <a:pt x="10135" y="156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11;p65">
              <a:extLst>
                <a:ext uri="{FF2B5EF4-FFF2-40B4-BE49-F238E27FC236}">
                  <a16:creationId xmlns:a16="http://schemas.microsoft.com/office/drawing/2014/main" id="{C6A40741-3EB7-C66F-A910-54AD8F67388E}"/>
                </a:ext>
              </a:extLst>
            </p:cNvPr>
            <p:cNvSpPr/>
            <p:nvPr/>
          </p:nvSpPr>
          <p:spPr>
            <a:xfrm>
              <a:off x="7990175" y="3452175"/>
              <a:ext cx="264000" cy="61700"/>
            </a:xfrm>
            <a:custGeom>
              <a:avLst/>
              <a:gdLst/>
              <a:ahLst/>
              <a:cxnLst/>
              <a:rect l="l" t="t" r="r" b="b"/>
              <a:pathLst>
                <a:path w="10560" h="2468" extrusionOk="0">
                  <a:moveTo>
                    <a:pt x="10470" y="1"/>
                  </a:moveTo>
                  <a:cubicBezTo>
                    <a:pt x="8631" y="786"/>
                    <a:pt x="6682" y="1301"/>
                    <a:pt x="4664" y="1594"/>
                  </a:cubicBezTo>
                  <a:cubicBezTo>
                    <a:pt x="3116" y="1839"/>
                    <a:pt x="1546" y="1952"/>
                    <a:pt x="0" y="2019"/>
                  </a:cubicBezTo>
                  <a:cubicBezTo>
                    <a:pt x="66" y="2176"/>
                    <a:pt x="179" y="2333"/>
                    <a:pt x="269" y="2467"/>
                  </a:cubicBezTo>
                  <a:cubicBezTo>
                    <a:pt x="628" y="2446"/>
                    <a:pt x="963" y="2422"/>
                    <a:pt x="1301" y="2401"/>
                  </a:cubicBezTo>
                  <a:cubicBezTo>
                    <a:pt x="4395" y="2198"/>
                    <a:pt x="7713" y="1705"/>
                    <a:pt x="10559" y="449"/>
                  </a:cubicBezTo>
                  <a:cubicBezTo>
                    <a:pt x="10538" y="315"/>
                    <a:pt x="10493" y="159"/>
                    <a:pt x="10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12;p65">
              <a:extLst>
                <a:ext uri="{FF2B5EF4-FFF2-40B4-BE49-F238E27FC236}">
                  <a16:creationId xmlns:a16="http://schemas.microsoft.com/office/drawing/2014/main" id="{5689124D-6A20-3094-9366-EA3DDFBC90F0}"/>
                </a:ext>
              </a:extLst>
            </p:cNvPr>
            <p:cNvSpPr/>
            <p:nvPr/>
          </p:nvSpPr>
          <p:spPr>
            <a:xfrm>
              <a:off x="7284450" y="3027900"/>
              <a:ext cx="1007850" cy="864875"/>
            </a:xfrm>
            <a:custGeom>
              <a:avLst/>
              <a:gdLst/>
              <a:ahLst/>
              <a:cxnLst/>
              <a:rect l="l" t="t" r="r" b="b"/>
              <a:pathLst>
                <a:path w="40314" h="34595" extrusionOk="0">
                  <a:moveTo>
                    <a:pt x="18543" y="0"/>
                  </a:moveTo>
                  <a:cubicBezTo>
                    <a:pt x="15718" y="0"/>
                    <a:pt x="12466" y="179"/>
                    <a:pt x="10090" y="1883"/>
                  </a:cubicBezTo>
                  <a:cubicBezTo>
                    <a:pt x="5964" y="2691"/>
                    <a:pt x="4260" y="3743"/>
                    <a:pt x="1615" y="5223"/>
                  </a:cubicBezTo>
                  <a:cubicBezTo>
                    <a:pt x="1279" y="5403"/>
                    <a:pt x="920" y="5627"/>
                    <a:pt x="628" y="5896"/>
                  </a:cubicBezTo>
                  <a:lnTo>
                    <a:pt x="607" y="5919"/>
                  </a:lnTo>
                  <a:cubicBezTo>
                    <a:pt x="427" y="6075"/>
                    <a:pt x="293" y="6233"/>
                    <a:pt x="180" y="6434"/>
                  </a:cubicBezTo>
                  <a:cubicBezTo>
                    <a:pt x="158" y="6502"/>
                    <a:pt x="135" y="6568"/>
                    <a:pt x="90" y="6637"/>
                  </a:cubicBezTo>
                  <a:cubicBezTo>
                    <a:pt x="68" y="6703"/>
                    <a:pt x="45" y="6793"/>
                    <a:pt x="24" y="6906"/>
                  </a:cubicBezTo>
                  <a:cubicBezTo>
                    <a:pt x="0" y="6995"/>
                    <a:pt x="0" y="7085"/>
                    <a:pt x="0" y="7175"/>
                  </a:cubicBezTo>
                  <a:cubicBezTo>
                    <a:pt x="0" y="7420"/>
                    <a:pt x="45" y="7668"/>
                    <a:pt x="158" y="7914"/>
                  </a:cubicBezTo>
                  <a:cubicBezTo>
                    <a:pt x="248" y="8161"/>
                    <a:pt x="404" y="8407"/>
                    <a:pt x="562" y="8655"/>
                  </a:cubicBezTo>
                  <a:cubicBezTo>
                    <a:pt x="651" y="8766"/>
                    <a:pt x="741" y="8855"/>
                    <a:pt x="807" y="8968"/>
                  </a:cubicBezTo>
                  <a:cubicBezTo>
                    <a:pt x="1100" y="9327"/>
                    <a:pt x="1414" y="9686"/>
                    <a:pt x="1749" y="10021"/>
                  </a:cubicBezTo>
                  <a:cubicBezTo>
                    <a:pt x="1570" y="10224"/>
                    <a:pt x="1435" y="10448"/>
                    <a:pt x="1301" y="10672"/>
                  </a:cubicBezTo>
                  <a:lnTo>
                    <a:pt x="897" y="11345"/>
                  </a:lnTo>
                  <a:cubicBezTo>
                    <a:pt x="786" y="11546"/>
                    <a:pt x="673" y="11725"/>
                    <a:pt x="583" y="11928"/>
                  </a:cubicBezTo>
                  <a:cubicBezTo>
                    <a:pt x="538" y="11994"/>
                    <a:pt x="494" y="12084"/>
                    <a:pt x="538" y="12152"/>
                  </a:cubicBezTo>
                  <a:cubicBezTo>
                    <a:pt x="583" y="12242"/>
                    <a:pt x="696" y="12287"/>
                    <a:pt x="786" y="12353"/>
                  </a:cubicBezTo>
                  <a:cubicBezTo>
                    <a:pt x="897" y="12421"/>
                    <a:pt x="1010" y="12488"/>
                    <a:pt x="1100" y="12577"/>
                  </a:cubicBezTo>
                  <a:cubicBezTo>
                    <a:pt x="1324" y="12712"/>
                    <a:pt x="1548" y="12846"/>
                    <a:pt x="1749" y="13004"/>
                  </a:cubicBezTo>
                  <a:cubicBezTo>
                    <a:pt x="2198" y="13273"/>
                    <a:pt x="2646" y="13519"/>
                    <a:pt x="3118" y="13743"/>
                  </a:cubicBezTo>
                  <a:cubicBezTo>
                    <a:pt x="3163" y="13743"/>
                    <a:pt x="3184" y="13766"/>
                    <a:pt x="3207" y="13766"/>
                  </a:cubicBezTo>
                  <a:cubicBezTo>
                    <a:pt x="3745" y="14012"/>
                    <a:pt x="4284" y="14192"/>
                    <a:pt x="4822" y="14349"/>
                  </a:cubicBezTo>
                  <a:cubicBezTo>
                    <a:pt x="5225" y="14484"/>
                    <a:pt x="5629" y="14574"/>
                    <a:pt x="6009" y="14685"/>
                  </a:cubicBezTo>
                  <a:cubicBezTo>
                    <a:pt x="6323" y="15291"/>
                    <a:pt x="6750" y="15896"/>
                    <a:pt x="7333" y="16502"/>
                  </a:cubicBezTo>
                  <a:cubicBezTo>
                    <a:pt x="7489" y="17869"/>
                    <a:pt x="7937" y="19282"/>
                    <a:pt x="8475" y="20694"/>
                  </a:cubicBezTo>
                  <a:cubicBezTo>
                    <a:pt x="9058" y="22242"/>
                    <a:pt x="9731" y="23766"/>
                    <a:pt x="10179" y="25201"/>
                  </a:cubicBezTo>
                  <a:cubicBezTo>
                    <a:pt x="10000" y="26098"/>
                    <a:pt x="10000" y="27040"/>
                    <a:pt x="9665" y="27892"/>
                  </a:cubicBezTo>
                  <a:lnTo>
                    <a:pt x="9620" y="28003"/>
                  </a:lnTo>
                  <a:cubicBezTo>
                    <a:pt x="9396" y="28609"/>
                    <a:pt x="8902" y="31030"/>
                    <a:pt x="9306" y="31456"/>
                  </a:cubicBezTo>
                  <a:cubicBezTo>
                    <a:pt x="10000" y="32218"/>
                    <a:pt x="10472" y="32891"/>
                    <a:pt x="11324" y="33518"/>
                  </a:cubicBezTo>
                  <a:cubicBezTo>
                    <a:pt x="11928" y="33990"/>
                    <a:pt x="12556" y="34325"/>
                    <a:pt x="13184" y="34550"/>
                  </a:cubicBezTo>
                  <a:lnTo>
                    <a:pt x="13273" y="34595"/>
                  </a:lnTo>
                  <a:lnTo>
                    <a:pt x="13386" y="34595"/>
                  </a:lnTo>
                  <a:cubicBezTo>
                    <a:pt x="14753" y="34573"/>
                    <a:pt x="16570" y="34483"/>
                    <a:pt x="18385" y="34191"/>
                  </a:cubicBezTo>
                  <a:cubicBezTo>
                    <a:pt x="20448" y="33832"/>
                    <a:pt x="20045" y="32914"/>
                    <a:pt x="21548" y="32039"/>
                  </a:cubicBezTo>
                  <a:cubicBezTo>
                    <a:pt x="22556" y="31434"/>
                    <a:pt x="23228" y="30828"/>
                    <a:pt x="23610" y="30089"/>
                  </a:cubicBezTo>
                  <a:cubicBezTo>
                    <a:pt x="23946" y="29483"/>
                    <a:pt x="24080" y="28810"/>
                    <a:pt x="24193" y="28116"/>
                  </a:cubicBezTo>
                  <a:cubicBezTo>
                    <a:pt x="24418" y="26837"/>
                    <a:pt x="24597" y="25492"/>
                    <a:pt x="24731" y="24170"/>
                  </a:cubicBezTo>
                  <a:cubicBezTo>
                    <a:pt x="26053" y="22711"/>
                    <a:pt x="27937" y="21097"/>
                    <a:pt x="29147" y="19327"/>
                  </a:cubicBezTo>
                  <a:cubicBezTo>
                    <a:pt x="29865" y="18317"/>
                    <a:pt x="30337" y="17241"/>
                    <a:pt x="30382" y="16143"/>
                  </a:cubicBezTo>
                  <a:cubicBezTo>
                    <a:pt x="30582" y="15761"/>
                    <a:pt x="30762" y="15357"/>
                    <a:pt x="30920" y="14932"/>
                  </a:cubicBezTo>
                  <a:cubicBezTo>
                    <a:pt x="31748" y="14843"/>
                    <a:pt x="32600" y="14708"/>
                    <a:pt x="33407" y="14529"/>
                  </a:cubicBezTo>
                  <a:cubicBezTo>
                    <a:pt x="34417" y="14326"/>
                    <a:pt x="35404" y="14057"/>
                    <a:pt x="36367" y="13788"/>
                  </a:cubicBezTo>
                  <a:cubicBezTo>
                    <a:pt x="36570" y="13743"/>
                    <a:pt x="38699" y="13273"/>
                    <a:pt x="38677" y="13071"/>
                  </a:cubicBezTo>
                  <a:cubicBezTo>
                    <a:pt x="38564" y="12287"/>
                    <a:pt x="38385" y="11524"/>
                    <a:pt x="38094" y="10762"/>
                  </a:cubicBezTo>
                  <a:cubicBezTo>
                    <a:pt x="38295" y="10672"/>
                    <a:pt x="38519" y="10559"/>
                    <a:pt x="38722" y="10448"/>
                  </a:cubicBezTo>
                  <a:cubicBezTo>
                    <a:pt x="39327" y="10089"/>
                    <a:pt x="39978" y="9596"/>
                    <a:pt x="40223" y="8945"/>
                  </a:cubicBezTo>
                  <a:cubicBezTo>
                    <a:pt x="40268" y="8834"/>
                    <a:pt x="40292" y="8699"/>
                    <a:pt x="40313" y="8565"/>
                  </a:cubicBezTo>
                  <a:lnTo>
                    <a:pt x="40313" y="8407"/>
                  </a:lnTo>
                  <a:cubicBezTo>
                    <a:pt x="40313" y="8272"/>
                    <a:pt x="40313" y="8138"/>
                    <a:pt x="40268" y="8027"/>
                  </a:cubicBezTo>
                  <a:cubicBezTo>
                    <a:pt x="40268" y="7982"/>
                    <a:pt x="40247" y="7937"/>
                    <a:pt x="40223" y="7892"/>
                  </a:cubicBezTo>
                  <a:cubicBezTo>
                    <a:pt x="40202" y="7824"/>
                    <a:pt x="40179" y="7758"/>
                    <a:pt x="40134" y="7668"/>
                  </a:cubicBezTo>
                  <a:cubicBezTo>
                    <a:pt x="40089" y="7578"/>
                    <a:pt x="40022" y="7489"/>
                    <a:pt x="39954" y="7420"/>
                  </a:cubicBezTo>
                  <a:cubicBezTo>
                    <a:pt x="39775" y="7151"/>
                    <a:pt x="39529" y="6927"/>
                    <a:pt x="39282" y="6748"/>
                  </a:cubicBezTo>
                  <a:cubicBezTo>
                    <a:pt x="39237" y="6703"/>
                    <a:pt x="39192" y="6658"/>
                    <a:pt x="39126" y="6613"/>
                  </a:cubicBezTo>
                  <a:cubicBezTo>
                    <a:pt x="35784" y="3991"/>
                    <a:pt x="31458" y="2780"/>
                    <a:pt x="27174" y="2511"/>
                  </a:cubicBezTo>
                  <a:cubicBezTo>
                    <a:pt x="25112" y="1322"/>
                    <a:pt x="23049" y="560"/>
                    <a:pt x="21010" y="224"/>
                  </a:cubicBezTo>
                  <a:cubicBezTo>
                    <a:pt x="20202" y="90"/>
                    <a:pt x="19372" y="0"/>
                    <a:pt x="18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13;p65">
              <a:extLst>
                <a:ext uri="{FF2B5EF4-FFF2-40B4-BE49-F238E27FC236}">
                  <a16:creationId xmlns:a16="http://schemas.microsoft.com/office/drawing/2014/main" id="{C1A55655-EE62-C0AC-9BC8-1F9103CC1CD1}"/>
                </a:ext>
              </a:extLst>
            </p:cNvPr>
            <p:cNvSpPr/>
            <p:nvPr/>
          </p:nvSpPr>
          <p:spPr>
            <a:xfrm>
              <a:off x="7584350" y="3310400"/>
              <a:ext cx="67825" cy="178250"/>
            </a:xfrm>
            <a:custGeom>
              <a:avLst/>
              <a:gdLst/>
              <a:ahLst/>
              <a:cxnLst/>
              <a:rect l="l" t="t" r="r" b="b"/>
              <a:pathLst>
                <a:path w="2713" h="7130" extrusionOk="0">
                  <a:moveTo>
                    <a:pt x="0" y="0"/>
                  </a:moveTo>
                  <a:lnTo>
                    <a:pt x="0" y="852"/>
                  </a:lnTo>
                  <a:lnTo>
                    <a:pt x="1660" y="1008"/>
                  </a:lnTo>
                  <a:lnTo>
                    <a:pt x="1660" y="7040"/>
                  </a:lnTo>
                  <a:lnTo>
                    <a:pt x="2712" y="7130"/>
                  </a:lnTo>
                  <a:lnTo>
                    <a:pt x="2712" y="2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4;p65">
              <a:extLst>
                <a:ext uri="{FF2B5EF4-FFF2-40B4-BE49-F238E27FC236}">
                  <a16:creationId xmlns:a16="http://schemas.microsoft.com/office/drawing/2014/main" id="{E6BF384F-1C57-E504-F158-758E4DB27DFA}"/>
                </a:ext>
              </a:extLst>
            </p:cNvPr>
            <p:cNvSpPr/>
            <p:nvPr/>
          </p:nvSpPr>
          <p:spPr>
            <a:xfrm>
              <a:off x="7681875" y="3318775"/>
              <a:ext cx="67300" cy="178275"/>
            </a:xfrm>
            <a:custGeom>
              <a:avLst/>
              <a:gdLst/>
              <a:ahLst/>
              <a:cxnLst/>
              <a:rect l="l" t="t" r="r" b="b"/>
              <a:pathLst>
                <a:path w="2692" h="7131" extrusionOk="0">
                  <a:moveTo>
                    <a:pt x="1" y="1"/>
                  </a:moveTo>
                  <a:lnTo>
                    <a:pt x="1" y="876"/>
                  </a:lnTo>
                  <a:lnTo>
                    <a:pt x="1660" y="1010"/>
                  </a:lnTo>
                  <a:lnTo>
                    <a:pt x="1660" y="7041"/>
                  </a:lnTo>
                  <a:lnTo>
                    <a:pt x="2691" y="7130"/>
                  </a:lnTo>
                  <a:lnTo>
                    <a:pt x="2691" y="2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5;p65">
              <a:extLst>
                <a:ext uri="{FF2B5EF4-FFF2-40B4-BE49-F238E27FC236}">
                  <a16:creationId xmlns:a16="http://schemas.microsoft.com/office/drawing/2014/main" id="{7505D348-9398-1A90-D6DE-F02A565E8D2B}"/>
                </a:ext>
              </a:extLst>
            </p:cNvPr>
            <p:cNvSpPr/>
            <p:nvPr/>
          </p:nvSpPr>
          <p:spPr>
            <a:xfrm>
              <a:off x="7448125" y="3053850"/>
              <a:ext cx="516275" cy="655325"/>
            </a:xfrm>
            <a:custGeom>
              <a:avLst/>
              <a:gdLst/>
              <a:ahLst/>
              <a:cxnLst/>
              <a:rect l="l" t="t" r="r" b="b"/>
              <a:pathLst>
                <a:path w="20651" h="26213" extrusionOk="0">
                  <a:moveTo>
                    <a:pt x="17175" y="3491"/>
                  </a:moveTo>
                  <a:lnTo>
                    <a:pt x="17175" y="3491"/>
                  </a:lnTo>
                  <a:cubicBezTo>
                    <a:pt x="16188" y="4230"/>
                    <a:pt x="15112" y="4791"/>
                    <a:pt x="13946" y="5261"/>
                  </a:cubicBezTo>
                  <a:cubicBezTo>
                    <a:pt x="13745" y="5105"/>
                    <a:pt x="13498" y="4971"/>
                    <a:pt x="13252" y="4903"/>
                  </a:cubicBezTo>
                  <a:cubicBezTo>
                    <a:pt x="13207" y="4903"/>
                    <a:pt x="13184" y="4948"/>
                    <a:pt x="13207" y="4992"/>
                  </a:cubicBezTo>
                  <a:cubicBezTo>
                    <a:pt x="13342" y="5150"/>
                    <a:pt x="13498" y="5240"/>
                    <a:pt x="13655" y="5374"/>
                  </a:cubicBezTo>
                  <a:cubicBezTo>
                    <a:pt x="12893" y="5665"/>
                    <a:pt x="12107" y="5889"/>
                    <a:pt x="11324" y="6092"/>
                  </a:cubicBezTo>
                  <a:cubicBezTo>
                    <a:pt x="10767" y="6223"/>
                    <a:pt x="10191" y="6336"/>
                    <a:pt x="9628" y="6336"/>
                  </a:cubicBezTo>
                  <a:cubicBezTo>
                    <a:pt x="9328" y="6336"/>
                    <a:pt x="9032" y="6304"/>
                    <a:pt x="8744" y="6226"/>
                  </a:cubicBezTo>
                  <a:cubicBezTo>
                    <a:pt x="7826" y="5957"/>
                    <a:pt x="7153" y="5306"/>
                    <a:pt x="6547" y="4567"/>
                  </a:cubicBezTo>
                  <a:lnTo>
                    <a:pt x="6592" y="4522"/>
                  </a:lnTo>
                  <a:cubicBezTo>
                    <a:pt x="6750" y="4388"/>
                    <a:pt x="6929" y="4298"/>
                    <a:pt x="7040" y="4140"/>
                  </a:cubicBezTo>
                  <a:cubicBezTo>
                    <a:pt x="7064" y="4096"/>
                    <a:pt x="7040" y="4051"/>
                    <a:pt x="6996" y="4051"/>
                  </a:cubicBezTo>
                  <a:cubicBezTo>
                    <a:pt x="6771" y="4096"/>
                    <a:pt x="6570" y="4230"/>
                    <a:pt x="6368" y="4365"/>
                  </a:cubicBezTo>
                  <a:lnTo>
                    <a:pt x="6032" y="3895"/>
                  </a:lnTo>
                  <a:cubicBezTo>
                    <a:pt x="5964" y="3827"/>
                    <a:pt x="5898" y="3737"/>
                    <a:pt x="5830" y="3647"/>
                  </a:cubicBezTo>
                  <a:lnTo>
                    <a:pt x="5830" y="3647"/>
                  </a:lnTo>
                  <a:cubicBezTo>
                    <a:pt x="6257" y="3782"/>
                    <a:pt x="6705" y="3895"/>
                    <a:pt x="7130" y="3984"/>
                  </a:cubicBezTo>
                  <a:cubicBezTo>
                    <a:pt x="8487" y="4296"/>
                    <a:pt x="9876" y="4454"/>
                    <a:pt x="11263" y="4454"/>
                  </a:cubicBezTo>
                  <a:cubicBezTo>
                    <a:pt x="12465" y="4454"/>
                    <a:pt x="13666" y="4336"/>
                    <a:pt x="14843" y="4096"/>
                  </a:cubicBezTo>
                  <a:cubicBezTo>
                    <a:pt x="15628" y="3940"/>
                    <a:pt x="16412" y="3737"/>
                    <a:pt x="17175" y="3491"/>
                  </a:cubicBezTo>
                  <a:close/>
                  <a:moveTo>
                    <a:pt x="4170" y="3177"/>
                  </a:moveTo>
                  <a:cubicBezTo>
                    <a:pt x="4373" y="3715"/>
                    <a:pt x="4732" y="4230"/>
                    <a:pt x="5067" y="4702"/>
                  </a:cubicBezTo>
                  <a:cubicBezTo>
                    <a:pt x="5157" y="4813"/>
                    <a:pt x="5247" y="4926"/>
                    <a:pt x="5336" y="5061"/>
                  </a:cubicBezTo>
                  <a:cubicBezTo>
                    <a:pt x="5315" y="5082"/>
                    <a:pt x="5270" y="5105"/>
                    <a:pt x="5225" y="5127"/>
                  </a:cubicBezTo>
                  <a:cubicBezTo>
                    <a:pt x="4664" y="5554"/>
                    <a:pt x="4149" y="6024"/>
                    <a:pt x="3656" y="6517"/>
                  </a:cubicBezTo>
                  <a:cubicBezTo>
                    <a:pt x="2669" y="7504"/>
                    <a:pt x="1794" y="8603"/>
                    <a:pt x="1076" y="9790"/>
                  </a:cubicBezTo>
                  <a:lnTo>
                    <a:pt x="875" y="10128"/>
                  </a:lnTo>
                  <a:cubicBezTo>
                    <a:pt x="1055" y="9455"/>
                    <a:pt x="1256" y="8782"/>
                    <a:pt x="1480" y="8131"/>
                  </a:cubicBezTo>
                  <a:cubicBezTo>
                    <a:pt x="2041" y="6585"/>
                    <a:pt x="2825" y="5105"/>
                    <a:pt x="3767" y="3737"/>
                  </a:cubicBezTo>
                  <a:cubicBezTo>
                    <a:pt x="3901" y="3557"/>
                    <a:pt x="4036" y="3357"/>
                    <a:pt x="4170" y="3177"/>
                  </a:cubicBezTo>
                  <a:close/>
                  <a:moveTo>
                    <a:pt x="17937" y="4343"/>
                  </a:moveTo>
                  <a:cubicBezTo>
                    <a:pt x="17960" y="4388"/>
                    <a:pt x="17982" y="4409"/>
                    <a:pt x="18005" y="4454"/>
                  </a:cubicBezTo>
                  <a:cubicBezTo>
                    <a:pt x="18789" y="5868"/>
                    <a:pt x="19395" y="7392"/>
                    <a:pt x="19799" y="9007"/>
                  </a:cubicBezTo>
                  <a:cubicBezTo>
                    <a:pt x="19978" y="9814"/>
                    <a:pt x="20113" y="10642"/>
                    <a:pt x="20224" y="11473"/>
                  </a:cubicBezTo>
                  <a:cubicBezTo>
                    <a:pt x="20247" y="11787"/>
                    <a:pt x="20269" y="12101"/>
                    <a:pt x="20292" y="12436"/>
                  </a:cubicBezTo>
                  <a:cubicBezTo>
                    <a:pt x="20068" y="11832"/>
                    <a:pt x="19731" y="11270"/>
                    <a:pt x="19395" y="10732"/>
                  </a:cubicBezTo>
                  <a:cubicBezTo>
                    <a:pt x="18633" y="9521"/>
                    <a:pt x="17736" y="8400"/>
                    <a:pt x="16705" y="7392"/>
                  </a:cubicBezTo>
                  <a:cubicBezTo>
                    <a:pt x="16188" y="6899"/>
                    <a:pt x="15650" y="6427"/>
                    <a:pt x="15067" y="6002"/>
                  </a:cubicBezTo>
                  <a:cubicBezTo>
                    <a:pt x="15067" y="6002"/>
                    <a:pt x="15046" y="6002"/>
                    <a:pt x="15046" y="5979"/>
                  </a:cubicBezTo>
                  <a:cubicBezTo>
                    <a:pt x="16077" y="5530"/>
                    <a:pt x="17040" y="4992"/>
                    <a:pt x="17937" y="4343"/>
                  </a:cubicBezTo>
                  <a:close/>
                  <a:moveTo>
                    <a:pt x="9497" y="1"/>
                  </a:moveTo>
                  <a:cubicBezTo>
                    <a:pt x="9216" y="1"/>
                    <a:pt x="8935" y="5"/>
                    <a:pt x="8655" y="15"/>
                  </a:cubicBezTo>
                  <a:cubicBezTo>
                    <a:pt x="7691" y="60"/>
                    <a:pt x="6726" y="173"/>
                    <a:pt x="5763" y="374"/>
                  </a:cubicBezTo>
                  <a:cubicBezTo>
                    <a:pt x="5629" y="397"/>
                    <a:pt x="5494" y="442"/>
                    <a:pt x="5360" y="508"/>
                  </a:cubicBezTo>
                  <a:cubicBezTo>
                    <a:pt x="4777" y="777"/>
                    <a:pt x="4283" y="1339"/>
                    <a:pt x="4104" y="1988"/>
                  </a:cubicBezTo>
                  <a:cubicBezTo>
                    <a:pt x="4036" y="2167"/>
                    <a:pt x="4036" y="2347"/>
                    <a:pt x="4036" y="2549"/>
                  </a:cubicBezTo>
                  <a:cubicBezTo>
                    <a:pt x="2310" y="4768"/>
                    <a:pt x="1055" y="7392"/>
                    <a:pt x="472" y="10172"/>
                  </a:cubicBezTo>
                  <a:cubicBezTo>
                    <a:pt x="404" y="10576"/>
                    <a:pt x="314" y="10980"/>
                    <a:pt x="269" y="11383"/>
                  </a:cubicBezTo>
                  <a:cubicBezTo>
                    <a:pt x="135" y="11742"/>
                    <a:pt x="45" y="12077"/>
                    <a:pt x="23" y="12436"/>
                  </a:cubicBezTo>
                  <a:cubicBezTo>
                    <a:pt x="0" y="12885"/>
                    <a:pt x="203" y="13401"/>
                    <a:pt x="427" y="13805"/>
                  </a:cubicBezTo>
                  <a:cubicBezTo>
                    <a:pt x="651" y="14230"/>
                    <a:pt x="942" y="14657"/>
                    <a:pt x="1189" y="15105"/>
                  </a:cubicBezTo>
                  <a:cubicBezTo>
                    <a:pt x="1414" y="15509"/>
                    <a:pt x="1638" y="15957"/>
                    <a:pt x="1862" y="16382"/>
                  </a:cubicBezTo>
                  <a:cubicBezTo>
                    <a:pt x="2736" y="18154"/>
                    <a:pt x="3408" y="20014"/>
                    <a:pt x="3857" y="21898"/>
                  </a:cubicBezTo>
                  <a:cubicBezTo>
                    <a:pt x="3991" y="22436"/>
                    <a:pt x="4104" y="22974"/>
                    <a:pt x="4194" y="23512"/>
                  </a:cubicBezTo>
                  <a:cubicBezTo>
                    <a:pt x="4239" y="23781"/>
                    <a:pt x="4283" y="24073"/>
                    <a:pt x="4328" y="24342"/>
                  </a:cubicBezTo>
                  <a:cubicBezTo>
                    <a:pt x="4350" y="24611"/>
                    <a:pt x="4373" y="24857"/>
                    <a:pt x="4619" y="25015"/>
                  </a:cubicBezTo>
                  <a:cubicBezTo>
                    <a:pt x="4638" y="25034"/>
                    <a:pt x="4661" y="25041"/>
                    <a:pt x="4684" y="25041"/>
                  </a:cubicBezTo>
                  <a:cubicBezTo>
                    <a:pt x="4717" y="25041"/>
                    <a:pt x="4751" y="25028"/>
                    <a:pt x="4777" y="25015"/>
                  </a:cubicBezTo>
                  <a:cubicBezTo>
                    <a:pt x="4933" y="24857"/>
                    <a:pt x="4933" y="24656"/>
                    <a:pt x="4888" y="24454"/>
                  </a:cubicBezTo>
                  <a:cubicBezTo>
                    <a:pt x="4866" y="24208"/>
                    <a:pt x="4843" y="23960"/>
                    <a:pt x="4798" y="23715"/>
                  </a:cubicBezTo>
                  <a:cubicBezTo>
                    <a:pt x="4732" y="23221"/>
                    <a:pt x="4642" y="22750"/>
                    <a:pt x="4529" y="22301"/>
                  </a:cubicBezTo>
                  <a:cubicBezTo>
                    <a:pt x="4328" y="21360"/>
                    <a:pt x="4081" y="20441"/>
                    <a:pt x="3767" y="19521"/>
                  </a:cubicBezTo>
                  <a:cubicBezTo>
                    <a:pt x="3162" y="17706"/>
                    <a:pt x="2355" y="15934"/>
                    <a:pt x="1345" y="14275"/>
                  </a:cubicBezTo>
                  <a:cubicBezTo>
                    <a:pt x="1100" y="13871"/>
                    <a:pt x="831" y="13491"/>
                    <a:pt x="651" y="13042"/>
                  </a:cubicBezTo>
                  <a:cubicBezTo>
                    <a:pt x="493" y="12594"/>
                    <a:pt x="562" y="12122"/>
                    <a:pt x="741" y="11697"/>
                  </a:cubicBezTo>
                  <a:cubicBezTo>
                    <a:pt x="1166" y="10576"/>
                    <a:pt x="1817" y="9545"/>
                    <a:pt x="2535" y="8580"/>
                  </a:cubicBezTo>
                  <a:cubicBezTo>
                    <a:pt x="3342" y="7504"/>
                    <a:pt x="4260" y="6517"/>
                    <a:pt x="5292" y="5620"/>
                  </a:cubicBezTo>
                  <a:cubicBezTo>
                    <a:pt x="5381" y="5530"/>
                    <a:pt x="5471" y="5441"/>
                    <a:pt x="5584" y="5351"/>
                  </a:cubicBezTo>
                  <a:cubicBezTo>
                    <a:pt x="6301" y="6248"/>
                    <a:pt x="7153" y="7100"/>
                    <a:pt x="8251" y="7414"/>
                  </a:cubicBezTo>
                  <a:cubicBezTo>
                    <a:pt x="8599" y="7509"/>
                    <a:pt x="8956" y="7548"/>
                    <a:pt x="9316" y="7548"/>
                  </a:cubicBezTo>
                  <a:cubicBezTo>
                    <a:pt x="9974" y="7548"/>
                    <a:pt x="10641" y="7417"/>
                    <a:pt x="11279" y="7258"/>
                  </a:cubicBezTo>
                  <a:cubicBezTo>
                    <a:pt x="12421" y="6965"/>
                    <a:pt x="13566" y="6607"/>
                    <a:pt x="14642" y="6158"/>
                  </a:cubicBezTo>
                  <a:lnTo>
                    <a:pt x="15046" y="6495"/>
                  </a:lnTo>
                  <a:cubicBezTo>
                    <a:pt x="16077" y="7414"/>
                    <a:pt x="17063" y="8400"/>
                    <a:pt x="17915" y="9500"/>
                  </a:cubicBezTo>
                  <a:cubicBezTo>
                    <a:pt x="18654" y="10486"/>
                    <a:pt x="19350" y="11518"/>
                    <a:pt x="19820" y="12660"/>
                  </a:cubicBezTo>
                  <a:cubicBezTo>
                    <a:pt x="20000" y="13087"/>
                    <a:pt x="20113" y="13580"/>
                    <a:pt x="19955" y="14029"/>
                  </a:cubicBezTo>
                  <a:cubicBezTo>
                    <a:pt x="19799" y="14477"/>
                    <a:pt x="19530" y="14881"/>
                    <a:pt x="19305" y="15284"/>
                  </a:cubicBezTo>
                  <a:cubicBezTo>
                    <a:pt x="18364" y="16965"/>
                    <a:pt x="17623" y="18759"/>
                    <a:pt x="17085" y="20621"/>
                  </a:cubicBezTo>
                  <a:cubicBezTo>
                    <a:pt x="16816" y="21539"/>
                    <a:pt x="16592" y="22481"/>
                    <a:pt x="16436" y="23422"/>
                  </a:cubicBezTo>
                  <a:cubicBezTo>
                    <a:pt x="16346" y="23894"/>
                    <a:pt x="16278" y="24387"/>
                    <a:pt x="16233" y="24857"/>
                  </a:cubicBezTo>
                  <a:cubicBezTo>
                    <a:pt x="16188" y="25105"/>
                    <a:pt x="16167" y="25350"/>
                    <a:pt x="16143" y="25598"/>
                  </a:cubicBezTo>
                  <a:cubicBezTo>
                    <a:pt x="16143" y="25822"/>
                    <a:pt x="16143" y="26023"/>
                    <a:pt x="16301" y="26181"/>
                  </a:cubicBezTo>
                  <a:cubicBezTo>
                    <a:pt x="16333" y="26196"/>
                    <a:pt x="16375" y="26212"/>
                    <a:pt x="16413" y="26212"/>
                  </a:cubicBezTo>
                  <a:cubicBezTo>
                    <a:pt x="16429" y="26212"/>
                    <a:pt x="16444" y="26209"/>
                    <a:pt x="16457" y="26202"/>
                  </a:cubicBezTo>
                  <a:cubicBezTo>
                    <a:pt x="16705" y="26023"/>
                    <a:pt x="16705" y="25777"/>
                    <a:pt x="16726" y="25508"/>
                  </a:cubicBezTo>
                  <a:cubicBezTo>
                    <a:pt x="16749" y="25216"/>
                    <a:pt x="16794" y="24925"/>
                    <a:pt x="16839" y="24656"/>
                  </a:cubicBezTo>
                  <a:cubicBezTo>
                    <a:pt x="16906" y="24118"/>
                    <a:pt x="16995" y="23580"/>
                    <a:pt x="17085" y="23042"/>
                  </a:cubicBezTo>
                  <a:cubicBezTo>
                    <a:pt x="17467" y="21114"/>
                    <a:pt x="18071" y="19207"/>
                    <a:pt x="18879" y="17414"/>
                  </a:cubicBezTo>
                  <a:cubicBezTo>
                    <a:pt x="19081" y="16988"/>
                    <a:pt x="19282" y="16540"/>
                    <a:pt x="19506" y="16113"/>
                  </a:cubicBezTo>
                  <a:cubicBezTo>
                    <a:pt x="19731" y="15665"/>
                    <a:pt x="20000" y="15240"/>
                    <a:pt x="20224" y="14791"/>
                  </a:cubicBezTo>
                  <a:cubicBezTo>
                    <a:pt x="20337" y="14588"/>
                    <a:pt x="20427" y="14343"/>
                    <a:pt x="20493" y="14095"/>
                  </a:cubicBezTo>
                  <a:cubicBezTo>
                    <a:pt x="20516" y="14095"/>
                    <a:pt x="20538" y="14074"/>
                    <a:pt x="20538" y="14029"/>
                  </a:cubicBezTo>
                  <a:cubicBezTo>
                    <a:pt x="20561" y="13760"/>
                    <a:pt x="20627" y="13512"/>
                    <a:pt x="20627" y="13243"/>
                  </a:cubicBezTo>
                  <a:cubicBezTo>
                    <a:pt x="20651" y="12998"/>
                    <a:pt x="20651" y="12750"/>
                    <a:pt x="20651" y="12526"/>
                  </a:cubicBezTo>
                  <a:cubicBezTo>
                    <a:pt x="20627" y="12056"/>
                    <a:pt x="20606" y="11584"/>
                    <a:pt x="20561" y="11114"/>
                  </a:cubicBezTo>
                  <a:cubicBezTo>
                    <a:pt x="20337" y="8580"/>
                    <a:pt x="19551" y="6137"/>
                    <a:pt x="18364" y="4006"/>
                  </a:cubicBezTo>
                  <a:cubicBezTo>
                    <a:pt x="18767" y="3692"/>
                    <a:pt x="19148" y="3288"/>
                    <a:pt x="19148" y="2774"/>
                  </a:cubicBezTo>
                  <a:cubicBezTo>
                    <a:pt x="19148" y="1809"/>
                    <a:pt x="18116" y="1159"/>
                    <a:pt x="17354" y="867"/>
                  </a:cubicBezTo>
                  <a:cubicBezTo>
                    <a:pt x="16412" y="508"/>
                    <a:pt x="15404" y="419"/>
                    <a:pt x="14418" y="307"/>
                  </a:cubicBezTo>
                  <a:cubicBezTo>
                    <a:pt x="12789" y="154"/>
                    <a:pt x="11144" y="1"/>
                    <a:pt x="9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6;p65">
              <a:extLst>
                <a:ext uri="{FF2B5EF4-FFF2-40B4-BE49-F238E27FC236}">
                  <a16:creationId xmlns:a16="http://schemas.microsoft.com/office/drawing/2014/main" id="{37A7B7A8-8C4B-646B-32FE-CA594EE8140F}"/>
                </a:ext>
              </a:extLst>
            </p:cNvPr>
            <p:cNvSpPr/>
            <p:nvPr/>
          </p:nvSpPr>
          <p:spPr>
            <a:xfrm>
              <a:off x="7415600" y="3752625"/>
              <a:ext cx="340300" cy="788375"/>
            </a:xfrm>
            <a:custGeom>
              <a:avLst/>
              <a:gdLst/>
              <a:ahLst/>
              <a:cxnLst/>
              <a:rect l="l" t="t" r="r" b="b"/>
              <a:pathLst>
                <a:path w="13612" h="31535" extrusionOk="0">
                  <a:moveTo>
                    <a:pt x="4395" y="0"/>
                  </a:moveTo>
                  <a:cubicBezTo>
                    <a:pt x="4171" y="472"/>
                    <a:pt x="3947" y="965"/>
                    <a:pt x="3767" y="1459"/>
                  </a:cubicBezTo>
                  <a:cubicBezTo>
                    <a:pt x="3477" y="2221"/>
                    <a:pt x="3253" y="2983"/>
                    <a:pt x="3073" y="3790"/>
                  </a:cubicBezTo>
                  <a:cubicBezTo>
                    <a:pt x="2467" y="6637"/>
                    <a:pt x="2625" y="9641"/>
                    <a:pt x="3522" y="12421"/>
                  </a:cubicBezTo>
                  <a:cubicBezTo>
                    <a:pt x="3588" y="12601"/>
                    <a:pt x="3656" y="12780"/>
                    <a:pt x="3723" y="12983"/>
                  </a:cubicBezTo>
                  <a:cubicBezTo>
                    <a:pt x="4060" y="13946"/>
                    <a:pt x="4508" y="14911"/>
                    <a:pt x="5046" y="15808"/>
                  </a:cubicBezTo>
                  <a:cubicBezTo>
                    <a:pt x="5315" y="16547"/>
                    <a:pt x="5516" y="17264"/>
                    <a:pt x="5719" y="17982"/>
                  </a:cubicBezTo>
                  <a:cubicBezTo>
                    <a:pt x="6010" y="19171"/>
                    <a:pt x="6234" y="20382"/>
                    <a:pt x="6347" y="21548"/>
                  </a:cubicBezTo>
                  <a:cubicBezTo>
                    <a:pt x="6548" y="23542"/>
                    <a:pt x="6503" y="25515"/>
                    <a:pt x="6189" y="27422"/>
                  </a:cubicBezTo>
                  <a:cubicBezTo>
                    <a:pt x="5292" y="27825"/>
                    <a:pt x="4463" y="28340"/>
                    <a:pt x="3588" y="28767"/>
                  </a:cubicBezTo>
                  <a:cubicBezTo>
                    <a:pt x="2759" y="29171"/>
                    <a:pt x="2019" y="29529"/>
                    <a:pt x="1167" y="29641"/>
                  </a:cubicBezTo>
                  <a:cubicBezTo>
                    <a:pt x="718" y="29685"/>
                    <a:pt x="359" y="29978"/>
                    <a:pt x="225" y="30358"/>
                  </a:cubicBezTo>
                  <a:cubicBezTo>
                    <a:pt x="1" y="31009"/>
                    <a:pt x="494" y="31345"/>
                    <a:pt x="1190" y="31345"/>
                  </a:cubicBezTo>
                  <a:cubicBezTo>
                    <a:pt x="1459" y="31326"/>
                    <a:pt x="1728" y="31273"/>
                    <a:pt x="1997" y="31273"/>
                  </a:cubicBezTo>
                  <a:cubicBezTo>
                    <a:pt x="2042" y="31273"/>
                    <a:pt x="2087" y="31275"/>
                    <a:pt x="2132" y="31278"/>
                  </a:cubicBezTo>
                  <a:cubicBezTo>
                    <a:pt x="2422" y="31278"/>
                    <a:pt x="2691" y="31345"/>
                    <a:pt x="2984" y="31413"/>
                  </a:cubicBezTo>
                  <a:cubicBezTo>
                    <a:pt x="3433" y="31493"/>
                    <a:pt x="3894" y="31534"/>
                    <a:pt x="4355" y="31534"/>
                  </a:cubicBezTo>
                  <a:cubicBezTo>
                    <a:pt x="5043" y="31534"/>
                    <a:pt x="5733" y="31443"/>
                    <a:pt x="6392" y="31255"/>
                  </a:cubicBezTo>
                  <a:cubicBezTo>
                    <a:pt x="7190" y="31349"/>
                    <a:pt x="8005" y="31395"/>
                    <a:pt x="8822" y="31395"/>
                  </a:cubicBezTo>
                  <a:cubicBezTo>
                    <a:pt x="8990" y="31395"/>
                    <a:pt x="9159" y="31393"/>
                    <a:pt x="9328" y="31389"/>
                  </a:cubicBezTo>
                  <a:cubicBezTo>
                    <a:pt x="9710" y="31368"/>
                    <a:pt x="10090" y="31345"/>
                    <a:pt x="10359" y="31099"/>
                  </a:cubicBezTo>
                  <a:cubicBezTo>
                    <a:pt x="10696" y="30830"/>
                    <a:pt x="10763" y="30337"/>
                    <a:pt x="10763" y="29865"/>
                  </a:cubicBezTo>
                  <a:cubicBezTo>
                    <a:pt x="10763" y="29216"/>
                    <a:pt x="10607" y="28564"/>
                    <a:pt x="10314" y="27960"/>
                  </a:cubicBezTo>
                  <a:cubicBezTo>
                    <a:pt x="11122" y="26570"/>
                    <a:pt x="11907" y="25180"/>
                    <a:pt x="12714" y="23766"/>
                  </a:cubicBezTo>
                  <a:cubicBezTo>
                    <a:pt x="13095" y="23117"/>
                    <a:pt x="13477" y="22421"/>
                    <a:pt x="13566" y="21592"/>
                  </a:cubicBezTo>
                  <a:cubicBezTo>
                    <a:pt x="13588" y="21368"/>
                    <a:pt x="13611" y="21144"/>
                    <a:pt x="13588" y="20920"/>
                  </a:cubicBezTo>
                  <a:cubicBezTo>
                    <a:pt x="13521" y="20158"/>
                    <a:pt x="13184" y="19350"/>
                    <a:pt x="12736" y="18520"/>
                  </a:cubicBezTo>
                  <a:cubicBezTo>
                    <a:pt x="12445" y="18050"/>
                    <a:pt x="12131" y="17578"/>
                    <a:pt x="11794" y="17108"/>
                  </a:cubicBezTo>
                  <a:cubicBezTo>
                    <a:pt x="12042" y="14956"/>
                    <a:pt x="12287" y="12803"/>
                    <a:pt x="12512" y="10606"/>
                  </a:cubicBezTo>
                  <a:cubicBezTo>
                    <a:pt x="12535" y="10493"/>
                    <a:pt x="12556" y="10359"/>
                    <a:pt x="12556" y="10248"/>
                  </a:cubicBezTo>
                  <a:cubicBezTo>
                    <a:pt x="12580" y="10045"/>
                    <a:pt x="12601" y="9865"/>
                    <a:pt x="12625" y="9686"/>
                  </a:cubicBezTo>
                  <a:cubicBezTo>
                    <a:pt x="12691" y="9037"/>
                    <a:pt x="12759" y="8409"/>
                    <a:pt x="12826" y="7781"/>
                  </a:cubicBezTo>
                  <a:cubicBezTo>
                    <a:pt x="12894" y="7309"/>
                    <a:pt x="12939" y="6840"/>
                    <a:pt x="12960" y="6368"/>
                  </a:cubicBezTo>
                  <a:cubicBezTo>
                    <a:pt x="12960" y="6122"/>
                    <a:pt x="12983" y="5875"/>
                    <a:pt x="12960" y="5629"/>
                  </a:cubicBezTo>
                  <a:cubicBezTo>
                    <a:pt x="12939" y="4978"/>
                    <a:pt x="12849" y="4350"/>
                    <a:pt x="12601" y="3722"/>
                  </a:cubicBezTo>
                  <a:cubicBezTo>
                    <a:pt x="12400" y="3274"/>
                    <a:pt x="12131" y="2849"/>
                    <a:pt x="11794" y="2490"/>
                  </a:cubicBezTo>
                  <a:cubicBezTo>
                    <a:pt x="11077" y="1659"/>
                    <a:pt x="10090" y="1055"/>
                    <a:pt x="9037" y="673"/>
                  </a:cubicBezTo>
                  <a:cubicBezTo>
                    <a:pt x="7961" y="269"/>
                    <a:pt x="6817" y="113"/>
                    <a:pt x="5674" y="45"/>
                  </a:cubicBezTo>
                  <a:cubicBezTo>
                    <a:pt x="5382" y="24"/>
                    <a:pt x="5091" y="0"/>
                    <a:pt x="4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7;p65">
              <a:extLst>
                <a:ext uri="{FF2B5EF4-FFF2-40B4-BE49-F238E27FC236}">
                  <a16:creationId xmlns:a16="http://schemas.microsoft.com/office/drawing/2014/main" id="{89C775C8-A0E2-DCE0-A529-33B85B252495}"/>
                </a:ext>
              </a:extLst>
            </p:cNvPr>
            <p:cNvSpPr/>
            <p:nvPr/>
          </p:nvSpPr>
          <p:spPr>
            <a:xfrm>
              <a:off x="7415775" y="4202150"/>
              <a:ext cx="340125" cy="338725"/>
            </a:xfrm>
            <a:custGeom>
              <a:avLst/>
              <a:gdLst/>
              <a:ahLst/>
              <a:cxnLst/>
              <a:rect l="l" t="t" r="r" b="b"/>
              <a:pathLst>
                <a:path w="13605" h="13549" extrusionOk="0">
                  <a:moveTo>
                    <a:pt x="5712" y="1"/>
                  </a:moveTo>
                  <a:lnTo>
                    <a:pt x="5712" y="1"/>
                  </a:lnTo>
                  <a:cubicBezTo>
                    <a:pt x="6003" y="1167"/>
                    <a:pt x="6205" y="2333"/>
                    <a:pt x="6340" y="3498"/>
                  </a:cubicBezTo>
                  <a:lnTo>
                    <a:pt x="6340" y="3567"/>
                  </a:lnTo>
                  <a:cubicBezTo>
                    <a:pt x="6385" y="3880"/>
                    <a:pt x="6406" y="4171"/>
                    <a:pt x="6429" y="4485"/>
                  </a:cubicBezTo>
                  <a:cubicBezTo>
                    <a:pt x="6519" y="6167"/>
                    <a:pt x="6451" y="7827"/>
                    <a:pt x="6182" y="9418"/>
                  </a:cubicBezTo>
                  <a:cubicBezTo>
                    <a:pt x="5285" y="9821"/>
                    <a:pt x="4456" y="10338"/>
                    <a:pt x="3581" y="10786"/>
                  </a:cubicBezTo>
                  <a:cubicBezTo>
                    <a:pt x="2752" y="11190"/>
                    <a:pt x="2012" y="11525"/>
                    <a:pt x="1160" y="11638"/>
                  </a:cubicBezTo>
                  <a:cubicBezTo>
                    <a:pt x="711" y="11704"/>
                    <a:pt x="352" y="11974"/>
                    <a:pt x="218" y="12377"/>
                  </a:cubicBezTo>
                  <a:cubicBezTo>
                    <a:pt x="1" y="13009"/>
                    <a:pt x="458" y="13343"/>
                    <a:pt x="1120" y="13343"/>
                  </a:cubicBezTo>
                  <a:cubicBezTo>
                    <a:pt x="1141" y="13343"/>
                    <a:pt x="1162" y="13343"/>
                    <a:pt x="1183" y="13342"/>
                  </a:cubicBezTo>
                  <a:cubicBezTo>
                    <a:pt x="1451" y="13342"/>
                    <a:pt x="1719" y="13292"/>
                    <a:pt x="1987" y="13292"/>
                  </a:cubicBezTo>
                  <a:cubicBezTo>
                    <a:pt x="2033" y="13292"/>
                    <a:pt x="2079" y="13294"/>
                    <a:pt x="2125" y="13297"/>
                  </a:cubicBezTo>
                  <a:cubicBezTo>
                    <a:pt x="2415" y="13297"/>
                    <a:pt x="2684" y="13364"/>
                    <a:pt x="2977" y="13408"/>
                  </a:cubicBezTo>
                  <a:cubicBezTo>
                    <a:pt x="3444" y="13502"/>
                    <a:pt x="3922" y="13549"/>
                    <a:pt x="4401" y="13549"/>
                  </a:cubicBezTo>
                  <a:cubicBezTo>
                    <a:pt x="5072" y="13549"/>
                    <a:pt x="5743" y="13457"/>
                    <a:pt x="6385" y="13274"/>
                  </a:cubicBezTo>
                  <a:cubicBezTo>
                    <a:pt x="7207" y="13349"/>
                    <a:pt x="8029" y="13392"/>
                    <a:pt x="8837" y="13392"/>
                  </a:cubicBezTo>
                  <a:cubicBezTo>
                    <a:pt x="8999" y="13392"/>
                    <a:pt x="9160" y="13391"/>
                    <a:pt x="9321" y="13387"/>
                  </a:cubicBezTo>
                  <a:cubicBezTo>
                    <a:pt x="9703" y="13387"/>
                    <a:pt x="10083" y="13364"/>
                    <a:pt x="10352" y="13118"/>
                  </a:cubicBezTo>
                  <a:cubicBezTo>
                    <a:pt x="10689" y="12826"/>
                    <a:pt x="10756" y="12332"/>
                    <a:pt x="10756" y="11884"/>
                  </a:cubicBezTo>
                  <a:cubicBezTo>
                    <a:pt x="10756" y="11235"/>
                    <a:pt x="10600" y="10562"/>
                    <a:pt x="10307" y="9979"/>
                  </a:cubicBezTo>
                  <a:cubicBezTo>
                    <a:pt x="11115" y="8589"/>
                    <a:pt x="11900" y="7175"/>
                    <a:pt x="12707" y="5785"/>
                  </a:cubicBezTo>
                  <a:cubicBezTo>
                    <a:pt x="12953" y="5360"/>
                    <a:pt x="13201" y="4933"/>
                    <a:pt x="13357" y="4440"/>
                  </a:cubicBezTo>
                  <a:cubicBezTo>
                    <a:pt x="13470" y="4171"/>
                    <a:pt x="13536" y="3902"/>
                    <a:pt x="13559" y="3588"/>
                  </a:cubicBezTo>
                  <a:cubicBezTo>
                    <a:pt x="13581" y="3522"/>
                    <a:pt x="13581" y="3454"/>
                    <a:pt x="13581" y="3387"/>
                  </a:cubicBezTo>
                  <a:cubicBezTo>
                    <a:pt x="13604" y="3253"/>
                    <a:pt x="13581" y="3095"/>
                    <a:pt x="13581" y="2939"/>
                  </a:cubicBezTo>
                  <a:cubicBezTo>
                    <a:pt x="13514" y="2177"/>
                    <a:pt x="13177" y="1346"/>
                    <a:pt x="12729" y="539"/>
                  </a:cubicBezTo>
                  <a:cubicBezTo>
                    <a:pt x="11665" y="952"/>
                    <a:pt x="10595" y="1135"/>
                    <a:pt x="9593" y="1135"/>
                  </a:cubicBezTo>
                  <a:cubicBezTo>
                    <a:pt x="8040" y="1135"/>
                    <a:pt x="6652" y="696"/>
                    <a:pt x="5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8;p65">
              <a:extLst>
                <a:ext uri="{FF2B5EF4-FFF2-40B4-BE49-F238E27FC236}">
                  <a16:creationId xmlns:a16="http://schemas.microsoft.com/office/drawing/2014/main" id="{F567127E-18E6-BDD1-E87D-68CB518E0BAE}"/>
                </a:ext>
              </a:extLst>
            </p:cNvPr>
            <p:cNvSpPr/>
            <p:nvPr/>
          </p:nvSpPr>
          <p:spPr>
            <a:xfrm>
              <a:off x="7674025" y="3888850"/>
              <a:ext cx="53250" cy="401375"/>
            </a:xfrm>
            <a:custGeom>
              <a:avLst/>
              <a:gdLst/>
              <a:ahLst/>
              <a:cxnLst/>
              <a:rect l="l" t="t" r="r" b="b"/>
              <a:pathLst>
                <a:path w="2130" h="16055" extrusionOk="0">
                  <a:moveTo>
                    <a:pt x="1547" y="0"/>
                  </a:moveTo>
                  <a:cubicBezTo>
                    <a:pt x="1502" y="270"/>
                    <a:pt x="1457" y="560"/>
                    <a:pt x="1391" y="829"/>
                  </a:cubicBezTo>
                  <a:cubicBezTo>
                    <a:pt x="1367" y="1009"/>
                    <a:pt x="1346" y="1188"/>
                    <a:pt x="1301" y="1367"/>
                  </a:cubicBezTo>
                  <a:cubicBezTo>
                    <a:pt x="1188" y="1995"/>
                    <a:pt x="1098" y="2623"/>
                    <a:pt x="987" y="3274"/>
                  </a:cubicBezTo>
                  <a:lnTo>
                    <a:pt x="987" y="3364"/>
                  </a:lnTo>
                  <a:cubicBezTo>
                    <a:pt x="584" y="5920"/>
                    <a:pt x="291" y="8497"/>
                    <a:pt x="67" y="11076"/>
                  </a:cubicBezTo>
                  <a:cubicBezTo>
                    <a:pt x="67" y="11166"/>
                    <a:pt x="67" y="11256"/>
                    <a:pt x="46" y="11345"/>
                  </a:cubicBezTo>
                  <a:cubicBezTo>
                    <a:pt x="46" y="11570"/>
                    <a:pt x="22" y="11794"/>
                    <a:pt x="1" y="12018"/>
                  </a:cubicBezTo>
                  <a:cubicBezTo>
                    <a:pt x="1" y="12129"/>
                    <a:pt x="22" y="12242"/>
                    <a:pt x="90" y="12332"/>
                  </a:cubicBezTo>
                  <a:cubicBezTo>
                    <a:pt x="225" y="12556"/>
                    <a:pt x="381" y="12780"/>
                    <a:pt x="494" y="13005"/>
                  </a:cubicBezTo>
                  <a:cubicBezTo>
                    <a:pt x="539" y="13071"/>
                    <a:pt x="584" y="13139"/>
                    <a:pt x="605" y="13205"/>
                  </a:cubicBezTo>
                  <a:cubicBezTo>
                    <a:pt x="808" y="13587"/>
                    <a:pt x="987" y="13968"/>
                    <a:pt x="1122" y="14371"/>
                  </a:cubicBezTo>
                  <a:cubicBezTo>
                    <a:pt x="1233" y="14619"/>
                    <a:pt x="1301" y="14888"/>
                    <a:pt x="1367" y="15134"/>
                  </a:cubicBezTo>
                  <a:cubicBezTo>
                    <a:pt x="1457" y="15403"/>
                    <a:pt x="1480" y="15695"/>
                    <a:pt x="1570" y="15919"/>
                  </a:cubicBezTo>
                  <a:cubicBezTo>
                    <a:pt x="1604" y="16013"/>
                    <a:pt x="1693" y="16054"/>
                    <a:pt x="1790" y="16054"/>
                  </a:cubicBezTo>
                  <a:cubicBezTo>
                    <a:pt x="1949" y="16054"/>
                    <a:pt x="2130" y="15943"/>
                    <a:pt x="2130" y="15761"/>
                  </a:cubicBezTo>
                  <a:cubicBezTo>
                    <a:pt x="2130" y="15448"/>
                    <a:pt x="2040" y="15157"/>
                    <a:pt x="1950" y="14888"/>
                  </a:cubicBezTo>
                  <a:cubicBezTo>
                    <a:pt x="1884" y="14619"/>
                    <a:pt x="1816" y="14371"/>
                    <a:pt x="1726" y="14126"/>
                  </a:cubicBezTo>
                  <a:cubicBezTo>
                    <a:pt x="1525" y="13609"/>
                    <a:pt x="1301" y="13116"/>
                    <a:pt x="1009" y="12646"/>
                  </a:cubicBezTo>
                  <a:cubicBezTo>
                    <a:pt x="942" y="12511"/>
                    <a:pt x="853" y="12377"/>
                    <a:pt x="785" y="12264"/>
                  </a:cubicBezTo>
                  <a:cubicBezTo>
                    <a:pt x="718" y="12174"/>
                    <a:pt x="673" y="12063"/>
                    <a:pt x="695" y="11950"/>
                  </a:cubicBezTo>
                  <a:cubicBezTo>
                    <a:pt x="785" y="10560"/>
                    <a:pt x="919" y="9170"/>
                    <a:pt x="1054" y="7780"/>
                  </a:cubicBezTo>
                  <a:cubicBezTo>
                    <a:pt x="1188" y="6592"/>
                    <a:pt x="1323" y="5403"/>
                    <a:pt x="1480" y="4216"/>
                  </a:cubicBezTo>
                  <a:cubicBezTo>
                    <a:pt x="1547" y="3744"/>
                    <a:pt x="1615" y="3251"/>
                    <a:pt x="1681" y="2781"/>
                  </a:cubicBezTo>
                  <a:cubicBezTo>
                    <a:pt x="1771" y="2174"/>
                    <a:pt x="1861" y="1547"/>
                    <a:pt x="1974" y="942"/>
                  </a:cubicBezTo>
                  <a:cubicBezTo>
                    <a:pt x="1995" y="695"/>
                    <a:pt x="2040" y="426"/>
                    <a:pt x="2085" y="180"/>
                  </a:cubicBezTo>
                  <a:cubicBezTo>
                    <a:pt x="2085" y="157"/>
                    <a:pt x="2108" y="112"/>
                    <a:pt x="2108" y="67"/>
                  </a:cubicBezTo>
                  <a:cubicBezTo>
                    <a:pt x="1995" y="67"/>
                    <a:pt x="1906" y="67"/>
                    <a:pt x="1816" y="45"/>
                  </a:cubicBezTo>
                  <a:cubicBezTo>
                    <a:pt x="1726" y="45"/>
                    <a:pt x="1637" y="22"/>
                    <a:pt x="15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9;p65">
              <a:extLst>
                <a:ext uri="{FF2B5EF4-FFF2-40B4-BE49-F238E27FC236}">
                  <a16:creationId xmlns:a16="http://schemas.microsoft.com/office/drawing/2014/main" id="{6BCCFDA6-797C-0FCC-0A91-0462B826B497}"/>
                </a:ext>
              </a:extLst>
            </p:cNvPr>
            <p:cNvSpPr/>
            <p:nvPr/>
          </p:nvSpPr>
          <p:spPr>
            <a:xfrm>
              <a:off x="7574250" y="4286825"/>
              <a:ext cx="181050" cy="40800"/>
            </a:xfrm>
            <a:custGeom>
              <a:avLst/>
              <a:gdLst/>
              <a:ahLst/>
              <a:cxnLst/>
              <a:rect l="l" t="t" r="r" b="b"/>
              <a:pathLst>
                <a:path w="7242" h="1632" extrusionOk="0">
                  <a:moveTo>
                    <a:pt x="7242" y="0"/>
                  </a:moveTo>
                  <a:lnTo>
                    <a:pt x="7242" y="0"/>
                  </a:lnTo>
                  <a:cubicBezTo>
                    <a:pt x="6144" y="449"/>
                    <a:pt x="4978" y="673"/>
                    <a:pt x="3789" y="718"/>
                  </a:cubicBezTo>
                  <a:cubicBezTo>
                    <a:pt x="3680" y="721"/>
                    <a:pt x="3570" y="723"/>
                    <a:pt x="3460" y="723"/>
                  </a:cubicBezTo>
                  <a:cubicBezTo>
                    <a:pt x="2892" y="723"/>
                    <a:pt x="2313" y="676"/>
                    <a:pt x="1750" y="583"/>
                  </a:cubicBezTo>
                  <a:cubicBezTo>
                    <a:pt x="1143" y="470"/>
                    <a:pt x="584" y="291"/>
                    <a:pt x="1" y="111"/>
                  </a:cubicBezTo>
                  <a:lnTo>
                    <a:pt x="1" y="180"/>
                  </a:lnTo>
                  <a:cubicBezTo>
                    <a:pt x="46" y="493"/>
                    <a:pt x="67" y="784"/>
                    <a:pt x="90" y="1098"/>
                  </a:cubicBezTo>
                  <a:cubicBezTo>
                    <a:pt x="494" y="1232"/>
                    <a:pt x="919" y="1345"/>
                    <a:pt x="1346" y="1435"/>
                  </a:cubicBezTo>
                  <a:cubicBezTo>
                    <a:pt x="2057" y="1565"/>
                    <a:pt x="2779" y="1632"/>
                    <a:pt x="3499" y="1632"/>
                  </a:cubicBezTo>
                  <a:cubicBezTo>
                    <a:pt x="4276" y="1632"/>
                    <a:pt x="5051" y="1553"/>
                    <a:pt x="5807" y="1390"/>
                  </a:cubicBezTo>
                  <a:cubicBezTo>
                    <a:pt x="6210" y="1322"/>
                    <a:pt x="6637" y="1211"/>
                    <a:pt x="7018" y="1053"/>
                  </a:cubicBezTo>
                  <a:cubicBezTo>
                    <a:pt x="7131" y="784"/>
                    <a:pt x="7197" y="515"/>
                    <a:pt x="7220" y="201"/>
                  </a:cubicBezTo>
                  <a:cubicBezTo>
                    <a:pt x="7242" y="135"/>
                    <a:pt x="7242" y="67"/>
                    <a:pt x="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20;p65">
              <a:extLst>
                <a:ext uri="{FF2B5EF4-FFF2-40B4-BE49-F238E27FC236}">
                  <a16:creationId xmlns:a16="http://schemas.microsoft.com/office/drawing/2014/main" id="{84700452-E4EB-13B5-4A83-0AB9847A076A}"/>
                </a:ext>
              </a:extLst>
            </p:cNvPr>
            <p:cNvSpPr/>
            <p:nvPr/>
          </p:nvSpPr>
          <p:spPr>
            <a:xfrm>
              <a:off x="7693100" y="3741400"/>
              <a:ext cx="487675" cy="862800"/>
            </a:xfrm>
            <a:custGeom>
              <a:avLst/>
              <a:gdLst/>
              <a:ahLst/>
              <a:cxnLst/>
              <a:rect l="l" t="t" r="r" b="b"/>
              <a:pathLst>
                <a:path w="19507" h="34512" extrusionOk="0">
                  <a:moveTo>
                    <a:pt x="8161" y="1"/>
                  </a:moveTo>
                  <a:cubicBezTo>
                    <a:pt x="7847" y="24"/>
                    <a:pt x="7555" y="69"/>
                    <a:pt x="7264" y="114"/>
                  </a:cubicBezTo>
                  <a:cubicBezTo>
                    <a:pt x="7017" y="135"/>
                    <a:pt x="6771" y="180"/>
                    <a:pt x="6524" y="248"/>
                  </a:cubicBezTo>
                  <a:cubicBezTo>
                    <a:pt x="4798" y="584"/>
                    <a:pt x="3094" y="1235"/>
                    <a:pt x="1659" y="2153"/>
                  </a:cubicBezTo>
                  <a:cubicBezTo>
                    <a:pt x="1256" y="2422"/>
                    <a:pt x="942" y="2670"/>
                    <a:pt x="694" y="2916"/>
                  </a:cubicBezTo>
                  <a:cubicBezTo>
                    <a:pt x="493" y="3140"/>
                    <a:pt x="359" y="3364"/>
                    <a:pt x="246" y="3612"/>
                  </a:cubicBezTo>
                  <a:cubicBezTo>
                    <a:pt x="0" y="4171"/>
                    <a:pt x="0" y="4822"/>
                    <a:pt x="135" y="5719"/>
                  </a:cubicBezTo>
                  <a:lnTo>
                    <a:pt x="135" y="5764"/>
                  </a:lnTo>
                  <a:cubicBezTo>
                    <a:pt x="156" y="5988"/>
                    <a:pt x="201" y="6189"/>
                    <a:pt x="224" y="6413"/>
                  </a:cubicBezTo>
                  <a:cubicBezTo>
                    <a:pt x="246" y="6458"/>
                    <a:pt x="246" y="6503"/>
                    <a:pt x="269" y="6571"/>
                  </a:cubicBezTo>
                  <a:cubicBezTo>
                    <a:pt x="493" y="7871"/>
                    <a:pt x="852" y="9149"/>
                    <a:pt x="1345" y="10383"/>
                  </a:cubicBezTo>
                  <a:cubicBezTo>
                    <a:pt x="1390" y="10472"/>
                    <a:pt x="1412" y="10584"/>
                    <a:pt x="1456" y="10673"/>
                  </a:cubicBezTo>
                  <a:cubicBezTo>
                    <a:pt x="2108" y="12266"/>
                    <a:pt x="2960" y="13767"/>
                    <a:pt x="3991" y="15157"/>
                  </a:cubicBezTo>
                  <a:cubicBezTo>
                    <a:pt x="4529" y="15920"/>
                    <a:pt x="5134" y="16637"/>
                    <a:pt x="5806" y="17310"/>
                  </a:cubicBezTo>
                  <a:cubicBezTo>
                    <a:pt x="6143" y="17668"/>
                    <a:pt x="6524" y="17916"/>
                    <a:pt x="6906" y="18185"/>
                  </a:cubicBezTo>
                  <a:cubicBezTo>
                    <a:pt x="6816" y="18565"/>
                    <a:pt x="6726" y="18924"/>
                    <a:pt x="6658" y="19283"/>
                  </a:cubicBezTo>
                  <a:cubicBezTo>
                    <a:pt x="6524" y="20000"/>
                    <a:pt x="6479" y="20673"/>
                    <a:pt x="6568" y="21324"/>
                  </a:cubicBezTo>
                  <a:cubicBezTo>
                    <a:pt x="6613" y="21728"/>
                    <a:pt x="6703" y="22086"/>
                    <a:pt x="6837" y="22422"/>
                  </a:cubicBezTo>
                  <a:cubicBezTo>
                    <a:pt x="7107" y="23162"/>
                    <a:pt x="7555" y="23767"/>
                    <a:pt x="7959" y="24373"/>
                  </a:cubicBezTo>
                  <a:cubicBezTo>
                    <a:pt x="8855" y="25629"/>
                    <a:pt x="9731" y="26884"/>
                    <a:pt x="10628" y="28140"/>
                  </a:cubicBezTo>
                  <a:cubicBezTo>
                    <a:pt x="10089" y="29126"/>
                    <a:pt x="9842" y="30224"/>
                    <a:pt x="9932" y="31300"/>
                  </a:cubicBezTo>
                  <a:cubicBezTo>
                    <a:pt x="9955" y="31569"/>
                    <a:pt x="10000" y="31817"/>
                    <a:pt x="10134" y="32041"/>
                  </a:cubicBezTo>
                  <a:cubicBezTo>
                    <a:pt x="10403" y="32400"/>
                    <a:pt x="10873" y="32556"/>
                    <a:pt x="11345" y="32601"/>
                  </a:cubicBezTo>
                  <a:lnTo>
                    <a:pt x="11725" y="32601"/>
                  </a:lnTo>
                  <a:cubicBezTo>
                    <a:pt x="13164" y="33826"/>
                    <a:pt x="15075" y="34511"/>
                    <a:pt x="16976" y="34511"/>
                  </a:cubicBezTo>
                  <a:cubicBezTo>
                    <a:pt x="17267" y="34511"/>
                    <a:pt x="17558" y="34495"/>
                    <a:pt x="17847" y="34463"/>
                  </a:cubicBezTo>
                  <a:cubicBezTo>
                    <a:pt x="18430" y="34394"/>
                    <a:pt x="19103" y="34194"/>
                    <a:pt x="19327" y="33677"/>
                  </a:cubicBezTo>
                  <a:cubicBezTo>
                    <a:pt x="19506" y="33229"/>
                    <a:pt x="19304" y="32714"/>
                    <a:pt x="18990" y="32377"/>
                  </a:cubicBezTo>
                  <a:cubicBezTo>
                    <a:pt x="18654" y="32018"/>
                    <a:pt x="18206" y="31794"/>
                    <a:pt x="17802" y="31525"/>
                  </a:cubicBezTo>
                  <a:cubicBezTo>
                    <a:pt x="16254" y="30493"/>
                    <a:pt x="15201" y="28924"/>
                    <a:pt x="14215" y="27354"/>
                  </a:cubicBezTo>
                  <a:cubicBezTo>
                    <a:pt x="14371" y="25964"/>
                    <a:pt x="14505" y="24574"/>
                    <a:pt x="14640" y="23162"/>
                  </a:cubicBezTo>
                  <a:lnTo>
                    <a:pt x="14708" y="22624"/>
                  </a:lnTo>
                  <a:cubicBezTo>
                    <a:pt x="14753" y="22176"/>
                    <a:pt x="14798" y="21704"/>
                    <a:pt x="14798" y="21234"/>
                  </a:cubicBezTo>
                  <a:cubicBezTo>
                    <a:pt x="14798" y="21032"/>
                    <a:pt x="14798" y="20831"/>
                    <a:pt x="14774" y="20651"/>
                  </a:cubicBezTo>
                  <a:cubicBezTo>
                    <a:pt x="14730" y="20180"/>
                    <a:pt x="14640" y="19686"/>
                    <a:pt x="14439" y="19193"/>
                  </a:cubicBezTo>
                  <a:cubicBezTo>
                    <a:pt x="14236" y="18678"/>
                    <a:pt x="13946" y="18162"/>
                    <a:pt x="13609" y="17692"/>
                  </a:cubicBezTo>
                  <a:cubicBezTo>
                    <a:pt x="13318" y="17288"/>
                    <a:pt x="12981" y="16885"/>
                    <a:pt x="12622" y="16503"/>
                  </a:cubicBezTo>
                  <a:cubicBezTo>
                    <a:pt x="12690" y="15495"/>
                    <a:pt x="12690" y="14508"/>
                    <a:pt x="12645" y="13498"/>
                  </a:cubicBezTo>
                  <a:cubicBezTo>
                    <a:pt x="12622" y="13319"/>
                    <a:pt x="12622" y="13118"/>
                    <a:pt x="12601" y="12915"/>
                  </a:cubicBezTo>
                  <a:cubicBezTo>
                    <a:pt x="12263" y="8655"/>
                    <a:pt x="10897" y="4419"/>
                    <a:pt x="8586" y="674"/>
                  </a:cubicBezTo>
                  <a:cubicBezTo>
                    <a:pt x="8430" y="428"/>
                    <a:pt x="8296" y="204"/>
                    <a:pt x="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21;p65">
              <a:extLst>
                <a:ext uri="{FF2B5EF4-FFF2-40B4-BE49-F238E27FC236}">
                  <a16:creationId xmlns:a16="http://schemas.microsoft.com/office/drawing/2014/main" id="{7BEC59A9-07FA-DB6B-6564-325B46E5A1F9}"/>
                </a:ext>
              </a:extLst>
            </p:cNvPr>
            <p:cNvSpPr/>
            <p:nvPr/>
          </p:nvSpPr>
          <p:spPr>
            <a:xfrm>
              <a:off x="7855050" y="4183675"/>
              <a:ext cx="325725" cy="420525"/>
            </a:xfrm>
            <a:custGeom>
              <a:avLst/>
              <a:gdLst/>
              <a:ahLst/>
              <a:cxnLst/>
              <a:rect l="l" t="t" r="r" b="b"/>
              <a:pathLst>
                <a:path w="13029" h="16821" extrusionOk="0">
                  <a:moveTo>
                    <a:pt x="7131" y="1"/>
                  </a:moveTo>
                  <a:cubicBezTo>
                    <a:pt x="6503" y="853"/>
                    <a:pt x="5495" y="1436"/>
                    <a:pt x="4440" y="1660"/>
                  </a:cubicBezTo>
                  <a:cubicBezTo>
                    <a:pt x="3920" y="1771"/>
                    <a:pt x="3389" y="1814"/>
                    <a:pt x="2854" y="1814"/>
                  </a:cubicBezTo>
                  <a:cubicBezTo>
                    <a:pt x="2097" y="1814"/>
                    <a:pt x="1333" y="1729"/>
                    <a:pt x="584" y="1637"/>
                  </a:cubicBezTo>
                  <a:cubicBezTo>
                    <a:pt x="449" y="1637"/>
                    <a:pt x="315" y="1615"/>
                    <a:pt x="180" y="1592"/>
                  </a:cubicBezTo>
                  <a:cubicBezTo>
                    <a:pt x="46" y="2309"/>
                    <a:pt x="1" y="2982"/>
                    <a:pt x="90" y="3633"/>
                  </a:cubicBezTo>
                  <a:cubicBezTo>
                    <a:pt x="135" y="4037"/>
                    <a:pt x="225" y="4395"/>
                    <a:pt x="359" y="4731"/>
                  </a:cubicBezTo>
                  <a:cubicBezTo>
                    <a:pt x="629" y="5471"/>
                    <a:pt x="1077" y="6076"/>
                    <a:pt x="1481" y="6682"/>
                  </a:cubicBezTo>
                  <a:cubicBezTo>
                    <a:pt x="2377" y="7938"/>
                    <a:pt x="3253" y="9193"/>
                    <a:pt x="4150" y="10449"/>
                  </a:cubicBezTo>
                  <a:cubicBezTo>
                    <a:pt x="3611" y="11435"/>
                    <a:pt x="3364" y="12533"/>
                    <a:pt x="3454" y="13609"/>
                  </a:cubicBezTo>
                  <a:cubicBezTo>
                    <a:pt x="3477" y="13878"/>
                    <a:pt x="3522" y="14126"/>
                    <a:pt x="3678" y="14350"/>
                  </a:cubicBezTo>
                  <a:cubicBezTo>
                    <a:pt x="3925" y="14709"/>
                    <a:pt x="4395" y="14865"/>
                    <a:pt x="4867" y="14888"/>
                  </a:cubicBezTo>
                  <a:cubicBezTo>
                    <a:pt x="5002" y="14910"/>
                    <a:pt x="5136" y="14910"/>
                    <a:pt x="5247" y="14910"/>
                  </a:cubicBezTo>
                  <a:cubicBezTo>
                    <a:pt x="6686" y="16135"/>
                    <a:pt x="8597" y="16820"/>
                    <a:pt x="10498" y="16820"/>
                  </a:cubicBezTo>
                  <a:cubicBezTo>
                    <a:pt x="10789" y="16820"/>
                    <a:pt x="11080" y="16804"/>
                    <a:pt x="11369" y="16772"/>
                  </a:cubicBezTo>
                  <a:cubicBezTo>
                    <a:pt x="11952" y="16703"/>
                    <a:pt x="12625" y="16503"/>
                    <a:pt x="12849" y="15986"/>
                  </a:cubicBezTo>
                  <a:cubicBezTo>
                    <a:pt x="13028" y="15538"/>
                    <a:pt x="12826" y="15023"/>
                    <a:pt x="12512" y="14686"/>
                  </a:cubicBezTo>
                  <a:cubicBezTo>
                    <a:pt x="12176" y="14327"/>
                    <a:pt x="11728" y="14103"/>
                    <a:pt x="11324" y="13834"/>
                  </a:cubicBezTo>
                  <a:cubicBezTo>
                    <a:pt x="9776" y="12802"/>
                    <a:pt x="8723" y="11233"/>
                    <a:pt x="7737" y="9663"/>
                  </a:cubicBezTo>
                  <a:cubicBezTo>
                    <a:pt x="7893" y="8094"/>
                    <a:pt x="8072" y="6524"/>
                    <a:pt x="8230" y="4933"/>
                  </a:cubicBezTo>
                  <a:cubicBezTo>
                    <a:pt x="8296" y="4306"/>
                    <a:pt x="8365" y="3633"/>
                    <a:pt x="8296" y="2960"/>
                  </a:cubicBezTo>
                  <a:cubicBezTo>
                    <a:pt x="8252" y="2489"/>
                    <a:pt x="8162" y="1995"/>
                    <a:pt x="7961" y="1481"/>
                  </a:cubicBezTo>
                  <a:cubicBezTo>
                    <a:pt x="7758" y="987"/>
                    <a:pt x="7468" y="471"/>
                    <a:pt x="7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2;p65">
              <a:extLst>
                <a:ext uri="{FF2B5EF4-FFF2-40B4-BE49-F238E27FC236}">
                  <a16:creationId xmlns:a16="http://schemas.microsoft.com/office/drawing/2014/main" id="{A1FFE9F7-AAAA-D879-C52F-275B5DF3E539}"/>
                </a:ext>
              </a:extLst>
            </p:cNvPr>
            <p:cNvSpPr/>
            <p:nvPr/>
          </p:nvSpPr>
          <p:spPr>
            <a:xfrm>
              <a:off x="7864025" y="4257675"/>
              <a:ext cx="199025" cy="75200"/>
            </a:xfrm>
            <a:custGeom>
              <a:avLst/>
              <a:gdLst/>
              <a:ahLst/>
              <a:cxnLst/>
              <a:rect l="l" t="t" r="r" b="b"/>
              <a:pathLst>
                <a:path w="7961" h="3008" extrusionOk="0">
                  <a:moveTo>
                    <a:pt x="7937" y="0"/>
                  </a:moveTo>
                  <a:cubicBezTo>
                    <a:pt x="6906" y="1211"/>
                    <a:pt x="5292" y="1950"/>
                    <a:pt x="3678" y="2129"/>
                  </a:cubicBezTo>
                  <a:cubicBezTo>
                    <a:pt x="3379" y="2162"/>
                    <a:pt x="3080" y="2178"/>
                    <a:pt x="2781" y="2178"/>
                  </a:cubicBezTo>
                  <a:cubicBezTo>
                    <a:pt x="1848" y="2178"/>
                    <a:pt x="918" y="2026"/>
                    <a:pt x="0" y="1771"/>
                  </a:cubicBezTo>
                  <a:lnTo>
                    <a:pt x="0" y="1771"/>
                  </a:lnTo>
                  <a:cubicBezTo>
                    <a:pt x="113" y="2063"/>
                    <a:pt x="248" y="2354"/>
                    <a:pt x="404" y="2623"/>
                  </a:cubicBezTo>
                  <a:cubicBezTo>
                    <a:pt x="539" y="2646"/>
                    <a:pt x="652" y="2691"/>
                    <a:pt x="786" y="2736"/>
                  </a:cubicBezTo>
                  <a:cubicBezTo>
                    <a:pt x="1444" y="2900"/>
                    <a:pt x="2102" y="3007"/>
                    <a:pt x="2760" y="3007"/>
                  </a:cubicBezTo>
                  <a:cubicBezTo>
                    <a:pt x="2820" y="3007"/>
                    <a:pt x="2879" y="3007"/>
                    <a:pt x="2939" y="3005"/>
                  </a:cubicBezTo>
                  <a:cubicBezTo>
                    <a:pt x="4373" y="3005"/>
                    <a:pt x="5808" y="2601"/>
                    <a:pt x="6996" y="1794"/>
                  </a:cubicBezTo>
                  <a:cubicBezTo>
                    <a:pt x="7333" y="1570"/>
                    <a:pt x="7647" y="1322"/>
                    <a:pt x="7937" y="1053"/>
                  </a:cubicBezTo>
                  <a:cubicBezTo>
                    <a:pt x="7961" y="718"/>
                    <a:pt x="7961" y="359"/>
                    <a:pt x="7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3;p65">
              <a:extLst>
                <a:ext uri="{FF2B5EF4-FFF2-40B4-BE49-F238E27FC236}">
                  <a16:creationId xmlns:a16="http://schemas.microsoft.com/office/drawing/2014/main" id="{8A0E725C-284B-B66E-19E5-57CF1E2F13D1}"/>
                </a:ext>
              </a:extLst>
            </p:cNvPr>
            <p:cNvSpPr/>
            <p:nvPr/>
          </p:nvSpPr>
          <p:spPr>
            <a:xfrm>
              <a:off x="7507000" y="3657325"/>
              <a:ext cx="401900" cy="175500"/>
            </a:xfrm>
            <a:custGeom>
              <a:avLst/>
              <a:gdLst/>
              <a:ahLst/>
              <a:cxnLst/>
              <a:rect l="l" t="t" r="r" b="b"/>
              <a:pathLst>
                <a:path w="16076" h="7020" extrusionOk="0">
                  <a:moveTo>
                    <a:pt x="1188" y="1"/>
                  </a:moveTo>
                  <a:cubicBezTo>
                    <a:pt x="784" y="831"/>
                    <a:pt x="314" y="3857"/>
                    <a:pt x="0" y="5629"/>
                  </a:cubicBezTo>
                  <a:cubicBezTo>
                    <a:pt x="553" y="5447"/>
                    <a:pt x="1081" y="5373"/>
                    <a:pt x="1587" y="5373"/>
                  </a:cubicBezTo>
                  <a:cubicBezTo>
                    <a:pt x="3889" y="5373"/>
                    <a:pt x="5720" y="6927"/>
                    <a:pt x="7265" y="7019"/>
                  </a:cubicBezTo>
                  <a:cubicBezTo>
                    <a:pt x="7309" y="7019"/>
                    <a:pt x="7466" y="6996"/>
                    <a:pt x="7690" y="6975"/>
                  </a:cubicBezTo>
                  <a:cubicBezTo>
                    <a:pt x="8945" y="6772"/>
                    <a:pt x="12578" y="6078"/>
                    <a:pt x="14909" y="5405"/>
                  </a:cubicBezTo>
                  <a:cubicBezTo>
                    <a:pt x="15089" y="5360"/>
                    <a:pt x="15291" y="5292"/>
                    <a:pt x="15447" y="5247"/>
                  </a:cubicBezTo>
                  <a:cubicBezTo>
                    <a:pt x="15627" y="5181"/>
                    <a:pt x="15806" y="5136"/>
                    <a:pt x="15941" y="5068"/>
                  </a:cubicBezTo>
                  <a:cubicBezTo>
                    <a:pt x="15985" y="4732"/>
                    <a:pt x="16009" y="4374"/>
                    <a:pt x="16030" y="4037"/>
                  </a:cubicBezTo>
                  <a:cubicBezTo>
                    <a:pt x="16075" y="2804"/>
                    <a:pt x="15985" y="1594"/>
                    <a:pt x="15806" y="315"/>
                  </a:cubicBezTo>
                  <a:cubicBezTo>
                    <a:pt x="15358" y="383"/>
                    <a:pt x="14933" y="449"/>
                    <a:pt x="14484" y="494"/>
                  </a:cubicBezTo>
                  <a:cubicBezTo>
                    <a:pt x="14281" y="517"/>
                    <a:pt x="14102" y="539"/>
                    <a:pt x="13923" y="562"/>
                  </a:cubicBezTo>
                  <a:cubicBezTo>
                    <a:pt x="12454" y="710"/>
                    <a:pt x="10979" y="784"/>
                    <a:pt x="9500" y="784"/>
                  </a:cubicBezTo>
                  <a:cubicBezTo>
                    <a:pt x="7187" y="784"/>
                    <a:pt x="4867" y="604"/>
                    <a:pt x="2556" y="248"/>
                  </a:cubicBezTo>
                  <a:cubicBezTo>
                    <a:pt x="2354" y="203"/>
                    <a:pt x="2174" y="180"/>
                    <a:pt x="1973" y="159"/>
                  </a:cubicBezTo>
                  <a:cubicBezTo>
                    <a:pt x="1726" y="114"/>
                    <a:pt x="1457" y="46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4;p65">
              <a:extLst>
                <a:ext uri="{FF2B5EF4-FFF2-40B4-BE49-F238E27FC236}">
                  <a16:creationId xmlns:a16="http://schemas.microsoft.com/office/drawing/2014/main" id="{A9E1E2E8-93BC-FED4-EAB0-07FD83B3C87C}"/>
                </a:ext>
              </a:extLst>
            </p:cNvPr>
            <p:cNvSpPr/>
            <p:nvPr/>
          </p:nvSpPr>
          <p:spPr>
            <a:xfrm>
              <a:off x="7572550" y="2858025"/>
              <a:ext cx="326825" cy="354225"/>
            </a:xfrm>
            <a:custGeom>
              <a:avLst/>
              <a:gdLst/>
              <a:ahLst/>
              <a:cxnLst/>
              <a:rect l="l" t="t" r="r" b="b"/>
              <a:pathLst>
                <a:path w="13073" h="14169" extrusionOk="0">
                  <a:moveTo>
                    <a:pt x="6458" y="1"/>
                  </a:moveTo>
                  <a:cubicBezTo>
                    <a:pt x="5674" y="24"/>
                    <a:pt x="4754" y="338"/>
                    <a:pt x="4261" y="921"/>
                  </a:cubicBezTo>
                  <a:cubicBezTo>
                    <a:pt x="3767" y="1504"/>
                    <a:pt x="3947" y="2512"/>
                    <a:pt x="3812" y="3274"/>
                  </a:cubicBezTo>
                  <a:lnTo>
                    <a:pt x="3812" y="3342"/>
                  </a:lnTo>
                  <a:cubicBezTo>
                    <a:pt x="3722" y="3836"/>
                    <a:pt x="3566" y="4329"/>
                    <a:pt x="3409" y="4799"/>
                  </a:cubicBezTo>
                  <a:cubicBezTo>
                    <a:pt x="2939" y="6033"/>
                    <a:pt x="2198" y="7175"/>
                    <a:pt x="1256" y="8072"/>
                  </a:cubicBezTo>
                  <a:cubicBezTo>
                    <a:pt x="831" y="8476"/>
                    <a:pt x="359" y="8858"/>
                    <a:pt x="203" y="9417"/>
                  </a:cubicBezTo>
                  <a:cubicBezTo>
                    <a:pt x="1" y="10135"/>
                    <a:pt x="404" y="10852"/>
                    <a:pt x="853" y="11480"/>
                  </a:cubicBezTo>
                  <a:cubicBezTo>
                    <a:pt x="921" y="11570"/>
                    <a:pt x="987" y="11660"/>
                    <a:pt x="1055" y="11728"/>
                  </a:cubicBezTo>
                  <a:cubicBezTo>
                    <a:pt x="1773" y="12691"/>
                    <a:pt x="2580" y="13722"/>
                    <a:pt x="3767" y="14059"/>
                  </a:cubicBezTo>
                  <a:cubicBezTo>
                    <a:pt x="4055" y="14137"/>
                    <a:pt x="4351" y="14169"/>
                    <a:pt x="4651" y="14169"/>
                  </a:cubicBezTo>
                  <a:cubicBezTo>
                    <a:pt x="5214" y="14169"/>
                    <a:pt x="5790" y="14056"/>
                    <a:pt x="6347" y="13925"/>
                  </a:cubicBezTo>
                  <a:cubicBezTo>
                    <a:pt x="8431" y="13408"/>
                    <a:pt x="10494" y="12601"/>
                    <a:pt x="12198" y="11324"/>
                  </a:cubicBezTo>
                  <a:cubicBezTo>
                    <a:pt x="12221" y="11279"/>
                    <a:pt x="12266" y="11256"/>
                    <a:pt x="12311" y="11234"/>
                  </a:cubicBezTo>
                  <a:cubicBezTo>
                    <a:pt x="12669" y="10942"/>
                    <a:pt x="13028" y="10583"/>
                    <a:pt x="13073" y="10158"/>
                  </a:cubicBezTo>
                  <a:lnTo>
                    <a:pt x="13073" y="10090"/>
                  </a:lnTo>
                  <a:cubicBezTo>
                    <a:pt x="13073" y="9620"/>
                    <a:pt x="12691" y="9238"/>
                    <a:pt x="12377" y="8879"/>
                  </a:cubicBezTo>
                  <a:cubicBezTo>
                    <a:pt x="11346" y="7758"/>
                    <a:pt x="10607" y="6368"/>
                    <a:pt x="10248" y="4888"/>
                  </a:cubicBezTo>
                  <a:cubicBezTo>
                    <a:pt x="9979" y="3723"/>
                    <a:pt x="9934" y="2445"/>
                    <a:pt x="9238" y="1459"/>
                  </a:cubicBezTo>
                  <a:cubicBezTo>
                    <a:pt x="8655" y="584"/>
                    <a:pt x="7624" y="24"/>
                    <a:pt x="6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5;p65">
              <a:extLst>
                <a:ext uri="{FF2B5EF4-FFF2-40B4-BE49-F238E27FC236}">
                  <a16:creationId xmlns:a16="http://schemas.microsoft.com/office/drawing/2014/main" id="{75BFFA5A-1B0B-C4B7-E0FF-279CC1122B03}"/>
                </a:ext>
              </a:extLst>
            </p:cNvPr>
            <p:cNvSpPr/>
            <p:nvPr/>
          </p:nvSpPr>
          <p:spPr>
            <a:xfrm>
              <a:off x="7720000" y="2858600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80" y="1"/>
                  </a:moveTo>
                  <a:cubicBezTo>
                    <a:pt x="111" y="23"/>
                    <a:pt x="67" y="23"/>
                    <a:pt x="0" y="46"/>
                  </a:cubicBezTo>
                  <a:cubicBezTo>
                    <a:pt x="67" y="23"/>
                    <a:pt x="111" y="23"/>
                    <a:pt x="18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6;p65">
              <a:extLst>
                <a:ext uri="{FF2B5EF4-FFF2-40B4-BE49-F238E27FC236}">
                  <a16:creationId xmlns:a16="http://schemas.microsoft.com/office/drawing/2014/main" id="{FB43E57B-4CDB-3A2F-557D-7E483E15443F}"/>
                </a:ext>
              </a:extLst>
            </p:cNvPr>
            <p:cNvSpPr/>
            <p:nvPr/>
          </p:nvSpPr>
          <p:spPr>
            <a:xfrm>
              <a:off x="7718875" y="2858600"/>
              <a:ext cx="7275" cy="1150"/>
            </a:xfrm>
            <a:custGeom>
              <a:avLst/>
              <a:gdLst/>
              <a:ahLst/>
              <a:cxnLst/>
              <a:rect l="l" t="t" r="r" b="b"/>
              <a:pathLst>
                <a:path w="291" h="46" extrusionOk="0">
                  <a:moveTo>
                    <a:pt x="225" y="1"/>
                  </a:moveTo>
                  <a:cubicBezTo>
                    <a:pt x="189" y="12"/>
                    <a:pt x="159" y="18"/>
                    <a:pt x="129" y="24"/>
                  </a:cubicBezTo>
                  <a:lnTo>
                    <a:pt x="129" y="24"/>
                  </a:lnTo>
                  <a:cubicBezTo>
                    <a:pt x="179" y="18"/>
                    <a:pt x="232" y="12"/>
                    <a:pt x="291" y="1"/>
                  </a:cubicBezTo>
                  <a:close/>
                  <a:moveTo>
                    <a:pt x="129" y="24"/>
                  </a:moveTo>
                  <a:cubicBezTo>
                    <a:pt x="85" y="29"/>
                    <a:pt x="43" y="35"/>
                    <a:pt x="0" y="46"/>
                  </a:cubicBezTo>
                  <a:lnTo>
                    <a:pt x="45" y="46"/>
                  </a:lnTo>
                  <a:cubicBezTo>
                    <a:pt x="76" y="35"/>
                    <a:pt x="103" y="29"/>
                    <a:pt x="129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7;p65">
              <a:extLst>
                <a:ext uri="{FF2B5EF4-FFF2-40B4-BE49-F238E27FC236}">
                  <a16:creationId xmlns:a16="http://schemas.microsoft.com/office/drawing/2014/main" id="{B8C80932-948E-747F-61C5-173995B08E87}"/>
                </a:ext>
              </a:extLst>
            </p:cNvPr>
            <p:cNvSpPr/>
            <p:nvPr/>
          </p:nvSpPr>
          <p:spPr>
            <a:xfrm>
              <a:off x="7663950" y="2788875"/>
              <a:ext cx="251125" cy="315550"/>
            </a:xfrm>
            <a:custGeom>
              <a:avLst/>
              <a:gdLst/>
              <a:ahLst/>
              <a:cxnLst/>
              <a:rect l="l" t="t" r="r" b="b"/>
              <a:pathLst>
                <a:path w="10045" h="12622" extrusionOk="0">
                  <a:moveTo>
                    <a:pt x="5104" y="1"/>
                  </a:moveTo>
                  <a:cubicBezTo>
                    <a:pt x="4648" y="1"/>
                    <a:pt x="4194" y="19"/>
                    <a:pt x="3744" y="55"/>
                  </a:cubicBezTo>
                  <a:cubicBezTo>
                    <a:pt x="3184" y="100"/>
                    <a:pt x="2622" y="166"/>
                    <a:pt x="2063" y="279"/>
                  </a:cubicBezTo>
                  <a:cubicBezTo>
                    <a:pt x="1591" y="369"/>
                    <a:pt x="1008" y="413"/>
                    <a:pt x="673" y="772"/>
                  </a:cubicBezTo>
                  <a:cubicBezTo>
                    <a:pt x="179" y="1265"/>
                    <a:pt x="156" y="2297"/>
                    <a:pt x="66" y="2969"/>
                  </a:cubicBezTo>
                  <a:cubicBezTo>
                    <a:pt x="22" y="3328"/>
                    <a:pt x="0" y="3708"/>
                    <a:pt x="0" y="4067"/>
                  </a:cubicBezTo>
                  <a:cubicBezTo>
                    <a:pt x="0" y="5615"/>
                    <a:pt x="336" y="7095"/>
                    <a:pt x="784" y="8596"/>
                  </a:cubicBezTo>
                  <a:cubicBezTo>
                    <a:pt x="1076" y="9561"/>
                    <a:pt x="1390" y="10592"/>
                    <a:pt x="2153" y="11265"/>
                  </a:cubicBezTo>
                  <a:cubicBezTo>
                    <a:pt x="2712" y="11758"/>
                    <a:pt x="3430" y="12004"/>
                    <a:pt x="4170" y="12183"/>
                  </a:cubicBezTo>
                  <a:cubicBezTo>
                    <a:pt x="4954" y="12386"/>
                    <a:pt x="5785" y="12521"/>
                    <a:pt x="6592" y="12565"/>
                  </a:cubicBezTo>
                  <a:cubicBezTo>
                    <a:pt x="6877" y="12592"/>
                    <a:pt x="7169" y="12622"/>
                    <a:pt x="7457" y="12622"/>
                  </a:cubicBezTo>
                  <a:cubicBezTo>
                    <a:pt x="7894" y="12622"/>
                    <a:pt x="8321" y="12553"/>
                    <a:pt x="8699" y="12296"/>
                  </a:cubicBezTo>
                  <a:cubicBezTo>
                    <a:pt x="8879" y="12162"/>
                    <a:pt x="9035" y="12004"/>
                    <a:pt x="9193" y="11848"/>
                  </a:cubicBezTo>
                  <a:cubicBezTo>
                    <a:pt x="9259" y="11758"/>
                    <a:pt x="9349" y="11669"/>
                    <a:pt x="9417" y="11600"/>
                  </a:cubicBezTo>
                  <a:cubicBezTo>
                    <a:pt x="9641" y="11355"/>
                    <a:pt x="9865" y="11086"/>
                    <a:pt x="9820" y="10772"/>
                  </a:cubicBezTo>
                  <a:cubicBezTo>
                    <a:pt x="9776" y="10569"/>
                    <a:pt x="9663" y="10413"/>
                    <a:pt x="9551" y="10234"/>
                  </a:cubicBezTo>
                  <a:cubicBezTo>
                    <a:pt x="9148" y="9538"/>
                    <a:pt x="9238" y="8709"/>
                    <a:pt x="9417" y="7968"/>
                  </a:cubicBezTo>
                  <a:cubicBezTo>
                    <a:pt x="9528" y="7498"/>
                    <a:pt x="9618" y="7027"/>
                    <a:pt x="9731" y="6578"/>
                  </a:cubicBezTo>
                  <a:cubicBezTo>
                    <a:pt x="9910" y="5929"/>
                    <a:pt x="9910" y="5391"/>
                    <a:pt x="9372" y="4942"/>
                  </a:cubicBezTo>
                  <a:cubicBezTo>
                    <a:pt x="9125" y="4740"/>
                    <a:pt x="8834" y="4629"/>
                    <a:pt x="8542" y="4494"/>
                  </a:cubicBezTo>
                  <a:lnTo>
                    <a:pt x="8586" y="4449"/>
                  </a:lnTo>
                  <a:cubicBezTo>
                    <a:pt x="8990" y="4246"/>
                    <a:pt x="9596" y="4022"/>
                    <a:pt x="9797" y="3642"/>
                  </a:cubicBezTo>
                  <a:cubicBezTo>
                    <a:pt x="10045" y="3194"/>
                    <a:pt x="10021" y="2677"/>
                    <a:pt x="10000" y="2184"/>
                  </a:cubicBezTo>
                  <a:cubicBezTo>
                    <a:pt x="9977" y="1669"/>
                    <a:pt x="9887" y="1041"/>
                    <a:pt x="9462" y="682"/>
                  </a:cubicBezTo>
                  <a:cubicBezTo>
                    <a:pt x="8855" y="144"/>
                    <a:pt x="7869" y="211"/>
                    <a:pt x="7130" y="121"/>
                  </a:cubicBezTo>
                  <a:cubicBezTo>
                    <a:pt x="6460" y="41"/>
                    <a:pt x="5781" y="1"/>
                    <a:pt x="5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8;p65">
              <a:extLst>
                <a:ext uri="{FF2B5EF4-FFF2-40B4-BE49-F238E27FC236}">
                  <a16:creationId xmlns:a16="http://schemas.microsoft.com/office/drawing/2014/main" id="{28703938-6F67-589D-F0E5-3E2FDC667EFE}"/>
                </a:ext>
              </a:extLst>
            </p:cNvPr>
            <p:cNvSpPr/>
            <p:nvPr/>
          </p:nvSpPr>
          <p:spPr>
            <a:xfrm>
              <a:off x="7797875" y="3036050"/>
              <a:ext cx="122800" cy="77950"/>
            </a:xfrm>
            <a:custGeom>
              <a:avLst/>
              <a:gdLst/>
              <a:ahLst/>
              <a:cxnLst/>
              <a:rect l="l" t="t" r="r" b="b"/>
              <a:pathLst>
                <a:path w="4912" h="3118" extrusionOk="0">
                  <a:moveTo>
                    <a:pt x="3483" y="1"/>
                  </a:moveTo>
                  <a:cubicBezTo>
                    <a:pt x="3323" y="1"/>
                    <a:pt x="3164" y="16"/>
                    <a:pt x="3005" y="33"/>
                  </a:cubicBezTo>
                  <a:cubicBezTo>
                    <a:pt x="2871" y="54"/>
                    <a:pt x="2736" y="99"/>
                    <a:pt x="2625" y="123"/>
                  </a:cubicBezTo>
                  <a:cubicBezTo>
                    <a:pt x="1863" y="347"/>
                    <a:pt x="898" y="727"/>
                    <a:pt x="360" y="1288"/>
                  </a:cubicBezTo>
                  <a:cubicBezTo>
                    <a:pt x="315" y="1333"/>
                    <a:pt x="293" y="1378"/>
                    <a:pt x="248" y="1444"/>
                  </a:cubicBezTo>
                  <a:cubicBezTo>
                    <a:pt x="91" y="1647"/>
                    <a:pt x="1" y="1916"/>
                    <a:pt x="69" y="2185"/>
                  </a:cubicBezTo>
                  <a:lnTo>
                    <a:pt x="69" y="2207"/>
                  </a:lnTo>
                  <a:cubicBezTo>
                    <a:pt x="224" y="2906"/>
                    <a:pt x="968" y="3118"/>
                    <a:pt x="1616" y="3118"/>
                  </a:cubicBezTo>
                  <a:cubicBezTo>
                    <a:pt x="1716" y="3118"/>
                    <a:pt x="1814" y="3113"/>
                    <a:pt x="1907" y="3104"/>
                  </a:cubicBezTo>
                  <a:cubicBezTo>
                    <a:pt x="2602" y="3037"/>
                    <a:pt x="3274" y="2768"/>
                    <a:pt x="3836" y="2320"/>
                  </a:cubicBezTo>
                  <a:cubicBezTo>
                    <a:pt x="4171" y="2072"/>
                    <a:pt x="4440" y="1758"/>
                    <a:pt x="4664" y="1423"/>
                  </a:cubicBezTo>
                  <a:cubicBezTo>
                    <a:pt x="4709" y="1355"/>
                    <a:pt x="4754" y="1265"/>
                    <a:pt x="4799" y="1175"/>
                  </a:cubicBezTo>
                  <a:cubicBezTo>
                    <a:pt x="4912" y="951"/>
                    <a:pt x="4867" y="750"/>
                    <a:pt x="4754" y="571"/>
                  </a:cubicBezTo>
                  <a:lnTo>
                    <a:pt x="4709" y="526"/>
                  </a:lnTo>
                  <a:cubicBezTo>
                    <a:pt x="4575" y="347"/>
                    <a:pt x="4419" y="234"/>
                    <a:pt x="4239" y="144"/>
                  </a:cubicBezTo>
                  <a:cubicBezTo>
                    <a:pt x="4081" y="54"/>
                    <a:pt x="3881" y="10"/>
                    <a:pt x="3678" y="10"/>
                  </a:cubicBezTo>
                  <a:cubicBezTo>
                    <a:pt x="3613" y="3"/>
                    <a:pt x="3548" y="1"/>
                    <a:pt x="34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9;p65">
              <a:extLst>
                <a:ext uri="{FF2B5EF4-FFF2-40B4-BE49-F238E27FC236}">
                  <a16:creationId xmlns:a16="http://schemas.microsoft.com/office/drawing/2014/main" id="{3833FC82-0D9B-1825-DDD9-93C81D07FA23}"/>
                </a:ext>
              </a:extLst>
            </p:cNvPr>
            <p:cNvSpPr/>
            <p:nvPr/>
          </p:nvSpPr>
          <p:spPr>
            <a:xfrm>
              <a:off x="7604525" y="268687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6144" y="7005"/>
                  </a:moveTo>
                  <a:cubicBezTo>
                    <a:pt x="7334" y="7215"/>
                    <a:pt x="8557" y="7328"/>
                    <a:pt x="9785" y="7328"/>
                  </a:cubicBezTo>
                  <a:cubicBezTo>
                    <a:pt x="9991" y="7328"/>
                    <a:pt x="10198" y="7325"/>
                    <a:pt x="10404" y="7318"/>
                  </a:cubicBezTo>
                  <a:cubicBezTo>
                    <a:pt x="10718" y="7318"/>
                    <a:pt x="11032" y="7295"/>
                    <a:pt x="11345" y="7250"/>
                  </a:cubicBezTo>
                  <a:cubicBezTo>
                    <a:pt x="11771" y="7205"/>
                    <a:pt x="12219" y="7161"/>
                    <a:pt x="12667" y="7071"/>
                  </a:cubicBezTo>
                  <a:lnTo>
                    <a:pt x="12667" y="7071"/>
                  </a:lnTo>
                  <a:cubicBezTo>
                    <a:pt x="12646" y="7205"/>
                    <a:pt x="12646" y="7318"/>
                    <a:pt x="12623" y="7453"/>
                  </a:cubicBezTo>
                  <a:cubicBezTo>
                    <a:pt x="12601" y="7722"/>
                    <a:pt x="12601" y="8013"/>
                    <a:pt x="12556" y="8305"/>
                  </a:cubicBezTo>
                  <a:cubicBezTo>
                    <a:pt x="12511" y="8865"/>
                    <a:pt x="12467" y="9447"/>
                    <a:pt x="12377" y="10030"/>
                  </a:cubicBezTo>
                  <a:cubicBezTo>
                    <a:pt x="12354" y="10188"/>
                    <a:pt x="12332" y="10344"/>
                    <a:pt x="12309" y="10524"/>
                  </a:cubicBezTo>
                  <a:cubicBezTo>
                    <a:pt x="11860" y="10569"/>
                    <a:pt x="11435" y="10613"/>
                    <a:pt x="10963" y="10637"/>
                  </a:cubicBezTo>
                  <a:cubicBezTo>
                    <a:pt x="10569" y="10656"/>
                    <a:pt x="10172" y="10666"/>
                    <a:pt x="9775" y="10666"/>
                  </a:cubicBezTo>
                  <a:cubicBezTo>
                    <a:pt x="8841" y="10666"/>
                    <a:pt x="7901" y="10612"/>
                    <a:pt x="6973" y="10502"/>
                  </a:cubicBezTo>
                  <a:cubicBezTo>
                    <a:pt x="6592" y="10457"/>
                    <a:pt x="6300" y="10412"/>
                    <a:pt x="5964" y="10344"/>
                  </a:cubicBezTo>
                  <a:lnTo>
                    <a:pt x="5964" y="9717"/>
                  </a:lnTo>
                  <a:cubicBezTo>
                    <a:pt x="5986" y="9134"/>
                    <a:pt x="6009" y="8551"/>
                    <a:pt x="6054" y="7968"/>
                  </a:cubicBezTo>
                  <a:cubicBezTo>
                    <a:pt x="6076" y="7699"/>
                    <a:pt x="6099" y="7408"/>
                    <a:pt x="6121" y="7116"/>
                  </a:cubicBezTo>
                  <a:cubicBezTo>
                    <a:pt x="6121" y="7094"/>
                    <a:pt x="6144" y="7049"/>
                    <a:pt x="6144" y="7005"/>
                  </a:cubicBezTo>
                  <a:close/>
                  <a:moveTo>
                    <a:pt x="5382" y="11331"/>
                  </a:moveTo>
                  <a:lnTo>
                    <a:pt x="5382" y="11421"/>
                  </a:lnTo>
                  <a:lnTo>
                    <a:pt x="5358" y="11421"/>
                  </a:lnTo>
                  <a:cubicBezTo>
                    <a:pt x="5358" y="11376"/>
                    <a:pt x="5358" y="11354"/>
                    <a:pt x="5382" y="11331"/>
                  </a:cubicBezTo>
                  <a:close/>
                  <a:moveTo>
                    <a:pt x="12197" y="11264"/>
                  </a:moveTo>
                  <a:cubicBezTo>
                    <a:pt x="12174" y="11465"/>
                    <a:pt x="12174" y="11668"/>
                    <a:pt x="12153" y="11869"/>
                  </a:cubicBezTo>
                  <a:cubicBezTo>
                    <a:pt x="11928" y="11892"/>
                    <a:pt x="11726" y="11914"/>
                    <a:pt x="11502" y="11914"/>
                  </a:cubicBezTo>
                  <a:cubicBezTo>
                    <a:pt x="11525" y="11734"/>
                    <a:pt x="11546" y="11510"/>
                    <a:pt x="11525" y="11309"/>
                  </a:cubicBezTo>
                  <a:cubicBezTo>
                    <a:pt x="11749" y="11286"/>
                    <a:pt x="11950" y="11286"/>
                    <a:pt x="12174" y="11264"/>
                  </a:cubicBezTo>
                  <a:close/>
                  <a:moveTo>
                    <a:pt x="5986" y="11040"/>
                  </a:moveTo>
                  <a:cubicBezTo>
                    <a:pt x="7310" y="11252"/>
                    <a:pt x="8578" y="11353"/>
                    <a:pt x="9867" y="11353"/>
                  </a:cubicBezTo>
                  <a:cubicBezTo>
                    <a:pt x="10215" y="11353"/>
                    <a:pt x="10565" y="11345"/>
                    <a:pt x="10919" y="11331"/>
                  </a:cubicBezTo>
                  <a:lnTo>
                    <a:pt x="10919" y="11331"/>
                  </a:lnTo>
                  <a:cubicBezTo>
                    <a:pt x="10897" y="11555"/>
                    <a:pt x="10874" y="11758"/>
                    <a:pt x="10874" y="11959"/>
                  </a:cubicBezTo>
                  <a:cubicBezTo>
                    <a:pt x="10577" y="11969"/>
                    <a:pt x="10283" y="11974"/>
                    <a:pt x="9991" y="11974"/>
                  </a:cubicBezTo>
                  <a:cubicBezTo>
                    <a:pt x="8984" y="11974"/>
                    <a:pt x="7999" y="11908"/>
                    <a:pt x="6973" y="11734"/>
                  </a:cubicBezTo>
                  <a:cubicBezTo>
                    <a:pt x="6659" y="11690"/>
                    <a:pt x="6323" y="11623"/>
                    <a:pt x="5986" y="11555"/>
                  </a:cubicBezTo>
                  <a:lnTo>
                    <a:pt x="5986" y="11040"/>
                  </a:lnTo>
                  <a:close/>
                  <a:moveTo>
                    <a:pt x="5134" y="12116"/>
                  </a:moveTo>
                  <a:cubicBezTo>
                    <a:pt x="5224" y="12161"/>
                    <a:pt x="5337" y="12183"/>
                    <a:pt x="5448" y="12206"/>
                  </a:cubicBezTo>
                  <a:cubicBezTo>
                    <a:pt x="5471" y="12631"/>
                    <a:pt x="5538" y="13035"/>
                    <a:pt x="5606" y="13462"/>
                  </a:cubicBezTo>
                  <a:cubicBezTo>
                    <a:pt x="5627" y="13752"/>
                    <a:pt x="5672" y="14045"/>
                    <a:pt x="5740" y="14335"/>
                  </a:cubicBezTo>
                  <a:cubicBezTo>
                    <a:pt x="5740" y="14448"/>
                    <a:pt x="5762" y="14538"/>
                    <a:pt x="5785" y="14649"/>
                  </a:cubicBezTo>
                  <a:cubicBezTo>
                    <a:pt x="5516" y="14559"/>
                    <a:pt x="5224" y="14470"/>
                    <a:pt x="4955" y="14335"/>
                  </a:cubicBezTo>
                  <a:cubicBezTo>
                    <a:pt x="4664" y="14179"/>
                    <a:pt x="4440" y="13955"/>
                    <a:pt x="4305" y="13618"/>
                  </a:cubicBezTo>
                  <a:cubicBezTo>
                    <a:pt x="4171" y="13349"/>
                    <a:pt x="4126" y="13058"/>
                    <a:pt x="4058" y="12766"/>
                  </a:cubicBezTo>
                  <a:cubicBezTo>
                    <a:pt x="4192" y="12766"/>
                    <a:pt x="4350" y="12766"/>
                    <a:pt x="4485" y="12721"/>
                  </a:cubicBezTo>
                  <a:cubicBezTo>
                    <a:pt x="4799" y="12655"/>
                    <a:pt x="4999" y="12407"/>
                    <a:pt x="5134" y="12116"/>
                  </a:cubicBezTo>
                  <a:close/>
                  <a:moveTo>
                    <a:pt x="12018" y="12699"/>
                  </a:moveTo>
                  <a:lnTo>
                    <a:pt x="12018" y="12699"/>
                  </a:lnTo>
                  <a:cubicBezTo>
                    <a:pt x="11995" y="12855"/>
                    <a:pt x="11950" y="13035"/>
                    <a:pt x="11905" y="13193"/>
                  </a:cubicBezTo>
                  <a:cubicBezTo>
                    <a:pt x="11794" y="13596"/>
                    <a:pt x="11659" y="14021"/>
                    <a:pt x="11502" y="14425"/>
                  </a:cubicBezTo>
                  <a:cubicBezTo>
                    <a:pt x="11435" y="14628"/>
                    <a:pt x="11322" y="14807"/>
                    <a:pt x="11232" y="15008"/>
                  </a:cubicBezTo>
                  <a:cubicBezTo>
                    <a:pt x="11211" y="15076"/>
                    <a:pt x="11166" y="15121"/>
                    <a:pt x="11143" y="15187"/>
                  </a:cubicBezTo>
                  <a:cubicBezTo>
                    <a:pt x="10919" y="15211"/>
                    <a:pt x="10673" y="15232"/>
                    <a:pt x="10449" y="15232"/>
                  </a:cubicBezTo>
                  <a:cubicBezTo>
                    <a:pt x="10560" y="15053"/>
                    <a:pt x="10650" y="14873"/>
                    <a:pt x="10739" y="14694"/>
                  </a:cubicBezTo>
                  <a:cubicBezTo>
                    <a:pt x="10942" y="14290"/>
                    <a:pt x="11098" y="13865"/>
                    <a:pt x="11232" y="13417"/>
                  </a:cubicBezTo>
                  <a:cubicBezTo>
                    <a:pt x="11301" y="13214"/>
                    <a:pt x="11345" y="12968"/>
                    <a:pt x="11390" y="12744"/>
                  </a:cubicBezTo>
                  <a:cubicBezTo>
                    <a:pt x="11615" y="12744"/>
                    <a:pt x="11815" y="12721"/>
                    <a:pt x="12018" y="12699"/>
                  </a:cubicBezTo>
                  <a:close/>
                  <a:moveTo>
                    <a:pt x="6054" y="12341"/>
                  </a:moveTo>
                  <a:lnTo>
                    <a:pt x="6054" y="12341"/>
                  </a:lnTo>
                  <a:cubicBezTo>
                    <a:pt x="7130" y="12586"/>
                    <a:pt x="8228" y="12744"/>
                    <a:pt x="9328" y="12789"/>
                  </a:cubicBezTo>
                  <a:cubicBezTo>
                    <a:pt x="9574" y="12800"/>
                    <a:pt x="9810" y="12805"/>
                    <a:pt x="10042" y="12805"/>
                  </a:cubicBezTo>
                  <a:cubicBezTo>
                    <a:pt x="10275" y="12805"/>
                    <a:pt x="10504" y="12800"/>
                    <a:pt x="10739" y="12789"/>
                  </a:cubicBezTo>
                  <a:lnTo>
                    <a:pt x="10739" y="12789"/>
                  </a:lnTo>
                  <a:cubicBezTo>
                    <a:pt x="10694" y="12945"/>
                    <a:pt x="10673" y="13103"/>
                    <a:pt x="10628" y="13259"/>
                  </a:cubicBezTo>
                  <a:cubicBezTo>
                    <a:pt x="10515" y="13663"/>
                    <a:pt x="10380" y="14066"/>
                    <a:pt x="10224" y="14470"/>
                  </a:cubicBezTo>
                  <a:cubicBezTo>
                    <a:pt x="10135" y="14649"/>
                    <a:pt x="10045" y="14852"/>
                    <a:pt x="9955" y="15031"/>
                  </a:cubicBezTo>
                  <a:cubicBezTo>
                    <a:pt x="9911" y="15098"/>
                    <a:pt x="9866" y="15166"/>
                    <a:pt x="9821" y="15255"/>
                  </a:cubicBezTo>
                  <a:cubicBezTo>
                    <a:pt x="9663" y="15255"/>
                    <a:pt x="9507" y="15255"/>
                    <a:pt x="9349" y="15232"/>
                  </a:cubicBezTo>
                  <a:cubicBezTo>
                    <a:pt x="8565" y="15211"/>
                    <a:pt x="7780" y="15121"/>
                    <a:pt x="6996" y="14963"/>
                  </a:cubicBezTo>
                  <a:cubicBezTo>
                    <a:pt x="6772" y="14918"/>
                    <a:pt x="6569" y="14873"/>
                    <a:pt x="6368" y="14807"/>
                  </a:cubicBezTo>
                  <a:cubicBezTo>
                    <a:pt x="6345" y="14717"/>
                    <a:pt x="6323" y="14628"/>
                    <a:pt x="6300" y="14559"/>
                  </a:cubicBezTo>
                  <a:lnTo>
                    <a:pt x="6234" y="14090"/>
                  </a:lnTo>
                  <a:cubicBezTo>
                    <a:pt x="6189" y="13776"/>
                    <a:pt x="6144" y="13462"/>
                    <a:pt x="6121" y="13148"/>
                  </a:cubicBezTo>
                  <a:cubicBezTo>
                    <a:pt x="6076" y="12879"/>
                    <a:pt x="6054" y="12610"/>
                    <a:pt x="6054" y="12341"/>
                  </a:cubicBezTo>
                  <a:close/>
                  <a:moveTo>
                    <a:pt x="7038" y="0"/>
                  </a:moveTo>
                  <a:cubicBezTo>
                    <a:pt x="6360" y="0"/>
                    <a:pt x="5679" y="50"/>
                    <a:pt x="5023" y="165"/>
                  </a:cubicBezTo>
                  <a:cubicBezTo>
                    <a:pt x="3095" y="524"/>
                    <a:pt x="1391" y="1421"/>
                    <a:pt x="605" y="3170"/>
                  </a:cubicBezTo>
                  <a:cubicBezTo>
                    <a:pt x="135" y="4180"/>
                    <a:pt x="1" y="6129"/>
                    <a:pt x="45" y="7250"/>
                  </a:cubicBezTo>
                  <a:cubicBezTo>
                    <a:pt x="90" y="8057"/>
                    <a:pt x="359" y="8843"/>
                    <a:pt x="919" y="9426"/>
                  </a:cubicBezTo>
                  <a:cubicBezTo>
                    <a:pt x="1143" y="9650"/>
                    <a:pt x="1412" y="9851"/>
                    <a:pt x="1615" y="10099"/>
                  </a:cubicBezTo>
                  <a:cubicBezTo>
                    <a:pt x="1929" y="10479"/>
                    <a:pt x="2040" y="10995"/>
                    <a:pt x="2264" y="11444"/>
                  </a:cubicBezTo>
                  <a:cubicBezTo>
                    <a:pt x="2332" y="11578"/>
                    <a:pt x="2422" y="11734"/>
                    <a:pt x="2533" y="11847"/>
                  </a:cubicBezTo>
                  <a:cubicBezTo>
                    <a:pt x="2736" y="12093"/>
                    <a:pt x="3026" y="12317"/>
                    <a:pt x="3319" y="12497"/>
                  </a:cubicBezTo>
                  <a:lnTo>
                    <a:pt x="3453" y="13103"/>
                  </a:lnTo>
                  <a:cubicBezTo>
                    <a:pt x="3543" y="13528"/>
                    <a:pt x="3678" y="13977"/>
                    <a:pt x="3923" y="14335"/>
                  </a:cubicBezTo>
                  <a:cubicBezTo>
                    <a:pt x="4147" y="14672"/>
                    <a:pt x="4485" y="14897"/>
                    <a:pt x="4820" y="15053"/>
                  </a:cubicBezTo>
                  <a:cubicBezTo>
                    <a:pt x="5157" y="15232"/>
                    <a:pt x="5516" y="15345"/>
                    <a:pt x="5875" y="15456"/>
                  </a:cubicBezTo>
                  <a:cubicBezTo>
                    <a:pt x="6278" y="15569"/>
                    <a:pt x="6703" y="15680"/>
                    <a:pt x="7130" y="15749"/>
                  </a:cubicBezTo>
                  <a:cubicBezTo>
                    <a:pt x="8060" y="15947"/>
                    <a:pt x="8997" y="16042"/>
                    <a:pt x="9933" y="16042"/>
                  </a:cubicBezTo>
                  <a:cubicBezTo>
                    <a:pt x="10689" y="16042"/>
                    <a:pt x="11446" y="15980"/>
                    <a:pt x="12197" y="15860"/>
                  </a:cubicBezTo>
                  <a:cubicBezTo>
                    <a:pt x="12398" y="15838"/>
                    <a:pt x="12511" y="15591"/>
                    <a:pt x="12467" y="15390"/>
                  </a:cubicBezTo>
                  <a:cubicBezTo>
                    <a:pt x="12404" y="15185"/>
                    <a:pt x="12249" y="15073"/>
                    <a:pt x="12070" y="15073"/>
                  </a:cubicBezTo>
                  <a:cubicBezTo>
                    <a:pt x="12053" y="15073"/>
                    <a:pt x="12035" y="15074"/>
                    <a:pt x="12018" y="15076"/>
                  </a:cubicBezTo>
                  <a:cubicBezTo>
                    <a:pt x="11950" y="15098"/>
                    <a:pt x="11860" y="15098"/>
                    <a:pt x="11794" y="15098"/>
                  </a:cubicBezTo>
                  <a:cubicBezTo>
                    <a:pt x="11884" y="14963"/>
                    <a:pt x="11950" y="14807"/>
                    <a:pt x="12018" y="14649"/>
                  </a:cubicBezTo>
                  <a:cubicBezTo>
                    <a:pt x="12242" y="14246"/>
                    <a:pt x="12398" y="13797"/>
                    <a:pt x="12511" y="13349"/>
                  </a:cubicBezTo>
                  <a:cubicBezTo>
                    <a:pt x="12578" y="13125"/>
                    <a:pt x="12646" y="12879"/>
                    <a:pt x="12691" y="12655"/>
                  </a:cubicBezTo>
                  <a:cubicBezTo>
                    <a:pt x="12757" y="12655"/>
                    <a:pt x="12847" y="12631"/>
                    <a:pt x="12936" y="12631"/>
                  </a:cubicBezTo>
                  <a:cubicBezTo>
                    <a:pt x="13116" y="12610"/>
                    <a:pt x="13319" y="12631"/>
                    <a:pt x="13475" y="12452"/>
                  </a:cubicBezTo>
                  <a:cubicBezTo>
                    <a:pt x="13609" y="12273"/>
                    <a:pt x="13588" y="12027"/>
                    <a:pt x="13385" y="11892"/>
                  </a:cubicBezTo>
                  <a:cubicBezTo>
                    <a:pt x="13288" y="11820"/>
                    <a:pt x="13185" y="11799"/>
                    <a:pt x="13079" y="11799"/>
                  </a:cubicBezTo>
                  <a:cubicBezTo>
                    <a:pt x="12988" y="11799"/>
                    <a:pt x="12895" y="11814"/>
                    <a:pt x="12802" y="11824"/>
                  </a:cubicBezTo>
                  <a:cubicBezTo>
                    <a:pt x="12802" y="11623"/>
                    <a:pt x="12825" y="11399"/>
                    <a:pt x="12825" y="11196"/>
                  </a:cubicBezTo>
                  <a:lnTo>
                    <a:pt x="13295" y="11130"/>
                  </a:lnTo>
                  <a:cubicBezTo>
                    <a:pt x="13519" y="11107"/>
                    <a:pt x="13588" y="10861"/>
                    <a:pt x="13543" y="10682"/>
                  </a:cubicBezTo>
                  <a:cubicBezTo>
                    <a:pt x="13503" y="10500"/>
                    <a:pt x="13354" y="10409"/>
                    <a:pt x="13178" y="10409"/>
                  </a:cubicBezTo>
                  <a:cubicBezTo>
                    <a:pt x="13157" y="10409"/>
                    <a:pt x="13137" y="10410"/>
                    <a:pt x="13116" y="10412"/>
                  </a:cubicBezTo>
                  <a:cubicBezTo>
                    <a:pt x="13049" y="10412"/>
                    <a:pt x="13005" y="10434"/>
                    <a:pt x="12936" y="10434"/>
                  </a:cubicBezTo>
                  <a:cubicBezTo>
                    <a:pt x="13049" y="9785"/>
                    <a:pt x="13139" y="9134"/>
                    <a:pt x="13184" y="8506"/>
                  </a:cubicBezTo>
                  <a:cubicBezTo>
                    <a:pt x="13206" y="8170"/>
                    <a:pt x="13229" y="7833"/>
                    <a:pt x="13229" y="7498"/>
                  </a:cubicBezTo>
                  <a:cubicBezTo>
                    <a:pt x="13250" y="7318"/>
                    <a:pt x="13250" y="7094"/>
                    <a:pt x="13229" y="6892"/>
                  </a:cubicBezTo>
                  <a:cubicBezTo>
                    <a:pt x="13430" y="6870"/>
                    <a:pt x="13632" y="6825"/>
                    <a:pt x="13833" y="6735"/>
                  </a:cubicBezTo>
                  <a:cubicBezTo>
                    <a:pt x="13946" y="6691"/>
                    <a:pt x="14013" y="6533"/>
                    <a:pt x="13968" y="6398"/>
                  </a:cubicBezTo>
                  <a:cubicBezTo>
                    <a:pt x="13946" y="6287"/>
                    <a:pt x="13812" y="6197"/>
                    <a:pt x="13677" y="6197"/>
                  </a:cubicBezTo>
                  <a:cubicBezTo>
                    <a:pt x="13638" y="6190"/>
                    <a:pt x="13598" y="6188"/>
                    <a:pt x="13559" y="6188"/>
                  </a:cubicBezTo>
                  <a:cubicBezTo>
                    <a:pt x="13465" y="6188"/>
                    <a:pt x="13375" y="6204"/>
                    <a:pt x="13295" y="6219"/>
                  </a:cubicBezTo>
                  <a:cubicBezTo>
                    <a:pt x="13430" y="4897"/>
                    <a:pt x="13519" y="3507"/>
                    <a:pt x="12825" y="2318"/>
                  </a:cubicBezTo>
                  <a:cubicBezTo>
                    <a:pt x="12129" y="1197"/>
                    <a:pt x="10739" y="502"/>
                    <a:pt x="9417" y="233"/>
                  </a:cubicBezTo>
                  <a:cubicBezTo>
                    <a:pt x="9259" y="189"/>
                    <a:pt x="9080" y="165"/>
                    <a:pt x="8924" y="120"/>
                  </a:cubicBezTo>
                  <a:cubicBezTo>
                    <a:pt x="8314" y="45"/>
                    <a:pt x="7677" y="0"/>
                    <a:pt x="7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0;p65">
              <a:extLst>
                <a:ext uri="{FF2B5EF4-FFF2-40B4-BE49-F238E27FC236}">
                  <a16:creationId xmlns:a16="http://schemas.microsoft.com/office/drawing/2014/main" id="{DC9B3938-7EB0-DFCE-4970-36EDF6D4EBC8}"/>
                </a:ext>
              </a:extLst>
            </p:cNvPr>
            <p:cNvSpPr/>
            <p:nvPr/>
          </p:nvSpPr>
          <p:spPr>
            <a:xfrm>
              <a:off x="7734575" y="2686875"/>
              <a:ext cx="161975" cy="182975"/>
            </a:xfrm>
            <a:custGeom>
              <a:avLst/>
              <a:gdLst/>
              <a:ahLst/>
              <a:cxnLst/>
              <a:rect l="l" t="t" r="r" b="b"/>
              <a:pathLst>
                <a:path w="6479" h="7319" extrusionOk="0">
                  <a:moveTo>
                    <a:pt x="2015" y="0"/>
                  </a:moveTo>
                  <a:cubicBezTo>
                    <a:pt x="1338" y="0"/>
                    <a:pt x="657" y="50"/>
                    <a:pt x="0" y="165"/>
                  </a:cubicBezTo>
                  <a:cubicBezTo>
                    <a:pt x="1143" y="165"/>
                    <a:pt x="2377" y="255"/>
                    <a:pt x="3453" y="614"/>
                  </a:cubicBezTo>
                  <a:cubicBezTo>
                    <a:pt x="3923" y="793"/>
                    <a:pt x="4371" y="1062"/>
                    <a:pt x="4685" y="1466"/>
                  </a:cubicBezTo>
                  <a:cubicBezTo>
                    <a:pt x="4999" y="1869"/>
                    <a:pt x="5178" y="2341"/>
                    <a:pt x="5291" y="2834"/>
                  </a:cubicBezTo>
                  <a:cubicBezTo>
                    <a:pt x="5561" y="3955"/>
                    <a:pt x="5605" y="5143"/>
                    <a:pt x="5516" y="6309"/>
                  </a:cubicBezTo>
                  <a:lnTo>
                    <a:pt x="5381" y="7318"/>
                  </a:lnTo>
                  <a:cubicBezTo>
                    <a:pt x="5695" y="7318"/>
                    <a:pt x="6009" y="7295"/>
                    <a:pt x="6323" y="7250"/>
                  </a:cubicBezTo>
                  <a:cubicBezTo>
                    <a:pt x="6389" y="6780"/>
                    <a:pt x="6434" y="6287"/>
                    <a:pt x="6457" y="5794"/>
                  </a:cubicBezTo>
                  <a:cubicBezTo>
                    <a:pt x="6479" y="5143"/>
                    <a:pt x="6457" y="4493"/>
                    <a:pt x="6389" y="3842"/>
                  </a:cubicBezTo>
                  <a:cubicBezTo>
                    <a:pt x="6323" y="3238"/>
                    <a:pt x="6233" y="2655"/>
                    <a:pt x="6009" y="2072"/>
                  </a:cubicBezTo>
                  <a:cubicBezTo>
                    <a:pt x="5785" y="1534"/>
                    <a:pt x="5492" y="1017"/>
                    <a:pt x="5044" y="637"/>
                  </a:cubicBezTo>
                  <a:cubicBezTo>
                    <a:pt x="4843" y="479"/>
                    <a:pt x="4640" y="345"/>
                    <a:pt x="4395" y="233"/>
                  </a:cubicBezTo>
                  <a:cubicBezTo>
                    <a:pt x="4237" y="189"/>
                    <a:pt x="4057" y="165"/>
                    <a:pt x="3901" y="120"/>
                  </a:cubicBezTo>
                  <a:cubicBezTo>
                    <a:pt x="3291" y="45"/>
                    <a:pt x="2655" y="0"/>
                    <a:pt x="2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31;p65">
              <a:extLst>
                <a:ext uri="{FF2B5EF4-FFF2-40B4-BE49-F238E27FC236}">
                  <a16:creationId xmlns:a16="http://schemas.microsoft.com/office/drawing/2014/main" id="{23F35A20-51DE-87C2-2995-406AAE0C1E5E}"/>
                </a:ext>
              </a:extLst>
            </p:cNvPr>
            <p:cNvSpPr/>
            <p:nvPr/>
          </p:nvSpPr>
          <p:spPr>
            <a:xfrm>
              <a:off x="7667300" y="2899425"/>
              <a:ext cx="50750" cy="69050"/>
            </a:xfrm>
            <a:custGeom>
              <a:avLst/>
              <a:gdLst/>
              <a:ahLst/>
              <a:cxnLst/>
              <a:rect l="l" t="t" r="r" b="b"/>
              <a:pathLst>
                <a:path w="2030" h="2762" extrusionOk="0">
                  <a:moveTo>
                    <a:pt x="771" y="0"/>
                  </a:moveTo>
                  <a:cubicBezTo>
                    <a:pt x="407" y="0"/>
                    <a:pt x="84" y="287"/>
                    <a:pt x="45" y="811"/>
                  </a:cubicBezTo>
                  <a:cubicBezTo>
                    <a:pt x="1" y="1349"/>
                    <a:pt x="1" y="2022"/>
                    <a:pt x="359" y="2449"/>
                  </a:cubicBezTo>
                  <a:cubicBezTo>
                    <a:pt x="610" y="2669"/>
                    <a:pt x="832" y="2762"/>
                    <a:pt x="1021" y="2762"/>
                  </a:cubicBezTo>
                  <a:cubicBezTo>
                    <a:pt x="1795" y="2762"/>
                    <a:pt x="2030" y="1209"/>
                    <a:pt x="1525" y="452"/>
                  </a:cubicBezTo>
                  <a:cubicBezTo>
                    <a:pt x="1311" y="145"/>
                    <a:pt x="1030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2532;p65">
            <a:extLst>
              <a:ext uri="{FF2B5EF4-FFF2-40B4-BE49-F238E27FC236}">
                <a16:creationId xmlns:a16="http://schemas.microsoft.com/office/drawing/2014/main" id="{D51C955A-861A-A843-861B-B50466E7B3B9}"/>
              </a:ext>
            </a:extLst>
          </p:cNvPr>
          <p:cNvGrpSpPr/>
          <p:nvPr/>
        </p:nvGrpSpPr>
        <p:grpSpPr>
          <a:xfrm>
            <a:off x="6952510" y="2522162"/>
            <a:ext cx="996477" cy="1917324"/>
            <a:chOff x="7073200" y="575525"/>
            <a:chExt cx="1022425" cy="1917300"/>
          </a:xfrm>
        </p:grpSpPr>
        <p:sp>
          <p:nvSpPr>
            <p:cNvPr id="34" name="Google Shape;2533;p65">
              <a:extLst>
                <a:ext uri="{FF2B5EF4-FFF2-40B4-BE49-F238E27FC236}">
                  <a16:creationId xmlns:a16="http://schemas.microsoft.com/office/drawing/2014/main" id="{63EE78AD-FBF3-C361-489A-283D2A8EBAAD}"/>
                </a:ext>
              </a:extLst>
            </p:cNvPr>
            <p:cNvSpPr/>
            <p:nvPr/>
          </p:nvSpPr>
          <p:spPr>
            <a:xfrm>
              <a:off x="7782275" y="995575"/>
              <a:ext cx="313350" cy="881300"/>
            </a:xfrm>
            <a:custGeom>
              <a:avLst/>
              <a:gdLst/>
              <a:ahLst/>
              <a:cxnLst/>
              <a:rect l="l" t="t" r="r" b="b"/>
              <a:pathLst>
                <a:path w="12534" h="35252" extrusionOk="0">
                  <a:moveTo>
                    <a:pt x="1323" y="0"/>
                  </a:moveTo>
                  <a:lnTo>
                    <a:pt x="1323" y="0"/>
                  </a:lnTo>
                  <a:cubicBezTo>
                    <a:pt x="1" y="2981"/>
                    <a:pt x="628" y="7713"/>
                    <a:pt x="1412" y="10784"/>
                  </a:cubicBezTo>
                  <a:cubicBezTo>
                    <a:pt x="919" y="12174"/>
                    <a:pt x="919" y="13743"/>
                    <a:pt x="1457" y="15089"/>
                  </a:cubicBezTo>
                  <a:cubicBezTo>
                    <a:pt x="1974" y="16389"/>
                    <a:pt x="2982" y="17489"/>
                    <a:pt x="4216" y="18161"/>
                  </a:cubicBezTo>
                  <a:cubicBezTo>
                    <a:pt x="4237" y="18206"/>
                    <a:pt x="4261" y="18228"/>
                    <a:pt x="4261" y="18272"/>
                  </a:cubicBezTo>
                  <a:cubicBezTo>
                    <a:pt x="4417" y="18520"/>
                    <a:pt x="4530" y="18789"/>
                    <a:pt x="4641" y="19058"/>
                  </a:cubicBezTo>
                  <a:cubicBezTo>
                    <a:pt x="4036" y="20314"/>
                    <a:pt x="3968" y="21770"/>
                    <a:pt x="4237" y="23139"/>
                  </a:cubicBezTo>
                  <a:cubicBezTo>
                    <a:pt x="4417" y="24080"/>
                    <a:pt x="4754" y="24977"/>
                    <a:pt x="5113" y="25851"/>
                  </a:cubicBezTo>
                  <a:cubicBezTo>
                    <a:pt x="5089" y="26681"/>
                    <a:pt x="4978" y="27510"/>
                    <a:pt x="4775" y="28317"/>
                  </a:cubicBezTo>
                  <a:cubicBezTo>
                    <a:pt x="4664" y="28340"/>
                    <a:pt x="4530" y="28362"/>
                    <a:pt x="4395" y="28407"/>
                  </a:cubicBezTo>
                  <a:cubicBezTo>
                    <a:pt x="3947" y="28520"/>
                    <a:pt x="3520" y="28765"/>
                    <a:pt x="3251" y="29147"/>
                  </a:cubicBezTo>
                  <a:cubicBezTo>
                    <a:pt x="3027" y="29461"/>
                    <a:pt x="2960" y="29841"/>
                    <a:pt x="2826" y="30200"/>
                  </a:cubicBezTo>
                  <a:cubicBezTo>
                    <a:pt x="2691" y="30604"/>
                    <a:pt x="2512" y="30986"/>
                    <a:pt x="2399" y="31389"/>
                  </a:cubicBezTo>
                  <a:cubicBezTo>
                    <a:pt x="2288" y="31815"/>
                    <a:pt x="2243" y="32241"/>
                    <a:pt x="2399" y="32622"/>
                  </a:cubicBezTo>
                  <a:cubicBezTo>
                    <a:pt x="2444" y="32711"/>
                    <a:pt x="2489" y="32780"/>
                    <a:pt x="2533" y="32846"/>
                  </a:cubicBezTo>
                  <a:cubicBezTo>
                    <a:pt x="2332" y="33497"/>
                    <a:pt x="2399" y="34236"/>
                    <a:pt x="2758" y="34819"/>
                  </a:cubicBezTo>
                  <a:cubicBezTo>
                    <a:pt x="2847" y="34977"/>
                    <a:pt x="2982" y="35133"/>
                    <a:pt x="3161" y="35201"/>
                  </a:cubicBezTo>
                  <a:cubicBezTo>
                    <a:pt x="3233" y="35237"/>
                    <a:pt x="3311" y="35251"/>
                    <a:pt x="3393" y="35251"/>
                  </a:cubicBezTo>
                  <a:cubicBezTo>
                    <a:pt x="3516" y="35251"/>
                    <a:pt x="3646" y="35219"/>
                    <a:pt x="3767" y="35178"/>
                  </a:cubicBezTo>
                  <a:cubicBezTo>
                    <a:pt x="3923" y="35088"/>
                    <a:pt x="4081" y="34998"/>
                    <a:pt x="4237" y="34864"/>
                  </a:cubicBezTo>
                  <a:cubicBezTo>
                    <a:pt x="4395" y="34932"/>
                    <a:pt x="4575" y="34977"/>
                    <a:pt x="4754" y="34977"/>
                  </a:cubicBezTo>
                  <a:cubicBezTo>
                    <a:pt x="4794" y="34980"/>
                    <a:pt x="4835" y="34982"/>
                    <a:pt x="4875" y="34982"/>
                  </a:cubicBezTo>
                  <a:cubicBezTo>
                    <a:pt x="5102" y="34982"/>
                    <a:pt x="5322" y="34926"/>
                    <a:pt x="5493" y="34774"/>
                  </a:cubicBezTo>
                  <a:cubicBezTo>
                    <a:pt x="5627" y="34684"/>
                    <a:pt x="5696" y="34550"/>
                    <a:pt x="5785" y="34439"/>
                  </a:cubicBezTo>
                  <a:cubicBezTo>
                    <a:pt x="5986" y="34505"/>
                    <a:pt x="6210" y="34573"/>
                    <a:pt x="6435" y="34595"/>
                  </a:cubicBezTo>
                  <a:cubicBezTo>
                    <a:pt x="6704" y="34595"/>
                    <a:pt x="6973" y="34550"/>
                    <a:pt x="7175" y="34394"/>
                  </a:cubicBezTo>
                  <a:cubicBezTo>
                    <a:pt x="7310" y="34281"/>
                    <a:pt x="7400" y="34146"/>
                    <a:pt x="7489" y="34012"/>
                  </a:cubicBezTo>
                  <a:cubicBezTo>
                    <a:pt x="7511" y="33967"/>
                    <a:pt x="7511" y="33945"/>
                    <a:pt x="7534" y="33922"/>
                  </a:cubicBezTo>
                  <a:cubicBezTo>
                    <a:pt x="7825" y="33901"/>
                    <a:pt x="8094" y="33856"/>
                    <a:pt x="8341" y="33766"/>
                  </a:cubicBezTo>
                  <a:cubicBezTo>
                    <a:pt x="8745" y="33632"/>
                    <a:pt x="9125" y="33407"/>
                    <a:pt x="9328" y="33049"/>
                  </a:cubicBezTo>
                  <a:cubicBezTo>
                    <a:pt x="9552" y="32711"/>
                    <a:pt x="9574" y="32286"/>
                    <a:pt x="9574" y="31883"/>
                  </a:cubicBezTo>
                  <a:cubicBezTo>
                    <a:pt x="9597" y="30828"/>
                    <a:pt x="9574" y="29775"/>
                    <a:pt x="9529" y="28720"/>
                  </a:cubicBezTo>
                  <a:cubicBezTo>
                    <a:pt x="10359" y="27264"/>
                    <a:pt x="11121" y="25716"/>
                    <a:pt x="11615" y="24080"/>
                  </a:cubicBezTo>
                  <a:cubicBezTo>
                    <a:pt x="12174" y="22218"/>
                    <a:pt x="12399" y="20179"/>
                    <a:pt x="12063" y="18272"/>
                  </a:cubicBezTo>
                  <a:lnTo>
                    <a:pt x="12108" y="18228"/>
                  </a:lnTo>
                  <a:cubicBezTo>
                    <a:pt x="12332" y="17982"/>
                    <a:pt x="12533" y="17645"/>
                    <a:pt x="12443" y="17309"/>
                  </a:cubicBezTo>
                  <a:cubicBezTo>
                    <a:pt x="12399" y="17130"/>
                    <a:pt x="12243" y="16972"/>
                    <a:pt x="12108" y="16837"/>
                  </a:cubicBezTo>
                  <a:cubicBezTo>
                    <a:pt x="12063" y="16771"/>
                    <a:pt x="12018" y="16726"/>
                    <a:pt x="11950" y="16681"/>
                  </a:cubicBezTo>
                  <a:cubicBezTo>
                    <a:pt x="11973" y="16323"/>
                    <a:pt x="11973" y="15964"/>
                    <a:pt x="11973" y="15605"/>
                  </a:cubicBezTo>
                  <a:cubicBezTo>
                    <a:pt x="11905" y="13363"/>
                    <a:pt x="11211" y="11166"/>
                    <a:pt x="9977" y="9304"/>
                  </a:cubicBezTo>
                  <a:cubicBezTo>
                    <a:pt x="9977" y="8273"/>
                    <a:pt x="9887" y="7265"/>
                    <a:pt x="9687" y="6255"/>
                  </a:cubicBezTo>
                  <a:cubicBezTo>
                    <a:pt x="9529" y="5471"/>
                    <a:pt x="9304" y="4685"/>
                    <a:pt x="8766" y="4081"/>
                  </a:cubicBezTo>
                  <a:cubicBezTo>
                    <a:pt x="7803" y="2960"/>
                    <a:pt x="4820" y="1143"/>
                    <a:pt x="13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4;p65">
              <a:extLst>
                <a:ext uri="{FF2B5EF4-FFF2-40B4-BE49-F238E27FC236}">
                  <a16:creationId xmlns:a16="http://schemas.microsoft.com/office/drawing/2014/main" id="{D30A3561-7651-754A-BEC4-DC09531D24D8}"/>
                </a:ext>
              </a:extLst>
            </p:cNvPr>
            <p:cNvSpPr/>
            <p:nvPr/>
          </p:nvSpPr>
          <p:spPr>
            <a:xfrm>
              <a:off x="7832150" y="1655275"/>
              <a:ext cx="223700" cy="227600"/>
            </a:xfrm>
            <a:custGeom>
              <a:avLst/>
              <a:gdLst/>
              <a:ahLst/>
              <a:cxnLst/>
              <a:rect l="l" t="t" r="r" b="b"/>
              <a:pathLst>
                <a:path w="8948" h="9104" extrusionOk="0">
                  <a:moveTo>
                    <a:pt x="7064" y="4194"/>
                  </a:moveTo>
                  <a:cubicBezTo>
                    <a:pt x="7085" y="4957"/>
                    <a:pt x="6996" y="5740"/>
                    <a:pt x="6771" y="6481"/>
                  </a:cubicBezTo>
                  <a:cubicBezTo>
                    <a:pt x="5611" y="6889"/>
                    <a:pt x="4412" y="7092"/>
                    <a:pt x="3244" y="7092"/>
                  </a:cubicBezTo>
                  <a:cubicBezTo>
                    <a:pt x="3127" y="7092"/>
                    <a:pt x="3010" y="7090"/>
                    <a:pt x="2893" y="7086"/>
                  </a:cubicBezTo>
                  <a:cubicBezTo>
                    <a:pt x="2780" y="7064"/>
                    <a:pt x="2669" y="7064"/>
                    <a:pt x="2556" y="7064"/>
                  </a:cubicBezTo>
                  <a:cubicBezTo>
                    <a:pt x="2580" y="6302"/>
                    <a:pt x="2669" y="5561"/>
                    <a:pt x="2780" y="4799"/>
                  </a:cubicBezTo>
                  <a:cubicBezTo>
                    <a:pt x="2825" y="4619"/>
                    <a:pt x="2849" y="4440"/>
                    <a:pt x="2893" y="4261"/>
                  </a:cubicBezTo>
                  <a:cubicBezTo>
                    <a:pt x="3514" y="4393"/>
                    <a:pt x="4150" y="4457"/>
                    <a:pt x="4786" y="4457"/>
                  </a:cubicBezTo>
                  <a:cubicBezTo>
                    <a:pt x="5551" y="4457"/>
                    <a:pt x="6317" y="4366"/>
                    <a:pt x="7064" y="4194"/>
                  </a:cubicBezTo>
                  <a:close/>
                  <a:moveTo>
                    <a:pt x="2825" y="1"/>
                  </a:moveTo>
                  <a:cubicBezTo>
                    <a:pt x="2780" y="584"/>
                    <a:pt x="2691" y="1145"/>
                    <a:pt x="2580" y="1705"/>
                  </a:cubicBezTo>
                  <a:cubicBezTo>
                    <a:pt x="2490" y="1728"/>
                    <a:pt x="2422" y="1750"/>
                    <a:pt x="2332" y="1773"/>
                  </a:cubicBezTo>
                  <a:cubicBezTo>
                    <a:pt x="2311" y="1794"/>
                    <a:pt x="2266" y="1794"/>
                    <a:pt x="2221" y="1818"/>
                  </a:cubicBezTo>
                  <a:cubicBezTo>
                    <a:pt x="1704" y="1974"/>
                    <a:pt x="1301" y="2266"/>
                    <a:pt x="1055" y="2625"/>
                  </a:cubicBezTo>
                  <a:cubicBezTo>
                    <a:pt x="852" y="2894"/>
                    <a:pt x="763" y="3208"/>
                    <a:pt x="673" y="3522"/>
                  </a:cubicBezTo>
                  <a:cubicBezTo>
                    <a:pt x="651" y="3588"/>
                    <a:pt x="607" y="3678"/>
                    <a:pt x="583" y="3746"/>
                  </a:cubicBezTo>
                  <a:cubicBezTo>
                    <a:pt x="538" y="3925"/>
                    <a:pt x="472" y="4081"/>
                    <a:pt x="404" y="4239"/>
                  </a:cubicBezTo>
                  <a:cubicBezTo>
                    <a:pt x="314" y="4463"/>
                    <a:pt x="224" y="4709"/>
                    <a:pt x="158" y="4957"/>
                  </a:cubicBezTo>
                  <a:cubicBezTo>
                    <a:pt x="0" y="5471"/>
                    <a:pt x="0" y="5943"/>
                    <a:pt x="158" y="6323"/>
                  </a:cubicBezTo>
                  <a:cubicBezTo>
                    <a:pt x="203" y="6392"/>
                    <a:pt x="224" y="6458"/>
                    <a:pt x="248" y="6503"/>
                  </a:cubicBezTo>
                  <a:cubicBezTo>
                    <a:pt x="68" y="7199"/>
                    <a:pt x="180" y="7938"/>
                    <a:pt x="538" y="8544"/>
                  </a:cubicBezTo>
                  <a:cubicBezTo>
                    <a:pt x="628" y="8723"/>
                    <a:pt x="786" y="8947"/>
                    <a:pt x="1076" y="9059"/>
                  </a:cubicBezTo>
                  <a:cubicBezTo>
                    <a:pt x="1166" y="9082"/>
                    <a:pt x="1279" y="9104"/>
                    <a:pt x="1390" y="9104"/>
                  </a:cubicBezTo>
                  <a:cubicBezTo>
                    <a:pt x="1548" y="9104"/>
                    <a:pt x="1704" y="9059"/>
                    <a:pt x="1862" y="9014"/>
                  </a:cubicBezTo>
                  <a:cubicBezTo>
                    <a:pt x="2018" y="8947"/>
                    <a:pt x="2153" y="8858"/>
                    <a:pt x="2287" y="8745"/>
                  </a:cubicBezTo>
                  <a:cubicBezTo>
                    <a:pt x="2422" y="8790"/>
                    <a:pt x="2580" y="8813"/>
                    <a:pt x="2736" y="8834"/>
                  </a:cubicBezTo>
                  <a:lnTo>
                    <a:pt x="2849" y="8834"/>
                  </a:lnTo>
                  <a:cubicBezTo>
                    <a:pt x="3162" y="8834"/>
                    <a:pt x="3453" y="8745"/>
                    <a:pt x="3677" y="8589"/>
                  </a:cubicBezTo>
                  <a:cubicBezTo>
                    <a:pt x="3767" y="8499"/>
                    <a:pt x="3835" y="8431"/>
                    <a:pt x="3901" y="8341"/>
                  </a:cubicBezTo>
                  <a:cubicBezTo>
                    <a:pt x="4059" y="8386"/>
                    <a:pt x="4239" y="8431"/>
                    <a:pt x="4418" y="8431"/>
                  </a:cubicBezTo>
                  <a:cubicBezTo>
                    <a:pt x="4463" y="8454"/>
                    <a:pt x="4484" y="8454"/>
                    <a:pt x="4529" y="8454"/>
                  </a:cubicBezTo>
                  <a:cubicBezTo>
                    <a:pt x="4843" y="8454"/>
                    <a:pt x="5136" y="8365"/>
                    <a:pt x="5336" y="8185"/>
                  </a:cubicBezTo>
                  <a:cubicBezTo>
                    <a:pt x="5494" y="8051"/>
                    <a:pt x="5605" y="7893"/>
                    <a:pt x="5695" y="7758"/>
                  </a:cubicBezTo>
                  <a:cubicBezTo>
                    <a:pt x="5988" y="7713"/>
                    <a:pt x="6212" y="7669"/>
                    <a:pt x="6436" y="7602"/>
                  </a:cubicBezTo>
                  <a:cubicBezTo>
                    <a:pt x="6929" y="7444"/>
                    <a:pt x="7333" y="7154"/>
                    <a:pt x="7557" y="6772"/>
                  </a:cubicBezTo>
                  <a:cubicBezTo>
                    <a:pt x="7803" y="6392"/>
                    <a:pt x="7826" y="5943"/>
                    <a:pt x="7848" y="5471"/>
                  </a:cubicBezTo>
                  <a:cubicBezTo>
                    <a:pt x="7871" y="4463"/>
                    <a:pt x="7848" y="3409"/>
                    <a:pt x="7803" y="2377"/>
                  </a:cubicBezTo>
                  <a:cubicBezTo>
                    <a:pt x="8251" y="1593"/>
                    <a:pt x="8633" y="853"/>
                    <a:pt x="8947" y="135"/>
                  </a:cubicBezTo>
                  <a:lnTo>
                    <a:pt x="8947" y="135"/>
                  </a:lnTo>
                  <a:cubicBezTo>
                    <a:pt x="8857" y="159"/>
                    <a:pt x="8744" y="180"/>
                    <a:pt x="8633" y="203"/>
                  </a:cubicBezTo>
                  <a:cubicBezTo>
                    <a:pt x="7811" y="373"/>
                    <a:pt x="6975" y="458"/>
                    <a:pt x="6142" y="458"/>
                  </a:cubicBezTo>
                  <a:cubicBezTo>
                    <a:pt x="5112" y="458"/>
                    <a:pt x="4086" y="329"/>
                    <a:pt x="3094" y="69"/>
                  </a:cubicBezTo>
                  <a:lnTo>
                    <a:pt x="2825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5;p65">
              <a:extLst>
                <a:ext uri="{FF2B5EF4-FFF2-40B4-BE49-F238E27FC236}">
                  <a16:creationId xmlns:a16="http://schemas.microsoft.com/office/drawing/2014/main" id="{CA150FC4-C887-41AB-7551-AA91432D91A1}"/>
                </a:ext>
              </a:extLst>
            </p:cNvPr>
            <p:cNvSpPr/>
            <p:nvPr/>
          </p:nvSpPr>
          <p:spPr>
            <a:xfrm>
              <a:off x="7769375" y="987725"/>
              <a:ext cx="317275" cy="448450"/>
            </a:xfrm>
            <a:custGeom>
              <a:avLst/>
              <a:gdLst/>
              <a:ahLst/>
              <a:cxnLst/>
              <a:rect l="l" t="t" r="r" b="b"/>
              <a:pathLst>
                <a:path w="12691" h="17938" extrusionOk="0">
                  <a:moveTo>
                    <a:pt x="1683" y="0"/>
                  </a:moveTo>
                  <a:lnTo>
                    <a:pt x="1593" y="225"/>
                  </a:lnTo>
                  <a:cubicBezTo>
                    <a:pt x="0" y="3767"/>
                    <a:pt x="1211" y="9372"/>
                    <a:pt x="1659" y="11098"/>
                  </a:cubicBezTo>
                  <a:cubicBezTo>
                    <a:pt x="1166" y="12533"/>
                    <a:pt x="1189" y="14125"/>
                    <a:pt x="1727" y="15492"/>
                  </a:cubicBezTo>
                  <a:lnTo>
                    <a:pt x="1996" y="16099"/>
                  </a:lnTo>
                  <a:cubicBezTo>
                    <a:pt x="2108" y="16278"/>
                    <a:pt x="2197" y="16434"/>
                    <a:pt x="2310" y="16613"/>
                  </a:cubicBezTo>
                  <a:cubicBezTo>
                    <a:pt x="2377" y="16703"/>
                    <a:pt x="2466" y="16816"/>
                    <a:pt x="2535" y="16927"/>
                  </a:cubicBezTo>
                  <a:cubicBezTo>
                    <a:pt x="2669" y="17107"/>
                    <a:pt x="2825" y="17264"/>
                    <a:pt x="2983" y="17444"/>
                  </a:cubicBezTo>
                  <a:cubicBezTo>
                    <a:pt x="3139" y="17600"/>
                    <a:pt x="3297" y="17779"/>
                    <a:pt x="3476" y="17937"/>
                  </a:cubicBezTo>
                  <a:cubicBezTo>
                    <a:pt x="3656" y="17914"/>
                    <a:pt x="3812" y="17892"/>
                    <a:pt x="3991" y="17869"/>
                  </a:cubicBezTo>
                  <a:cubicBezTo>
                    <a:pt x="6457" y="17600"/>
                    <a:pt x="8924" y="16861"/>
                    <a:pt x="11166" y="15785"/>
                  </a:cubicBezTo>
                  <a:cubicBezTo>
                    <a:pt x="11682" y="15537"/>
                    <a:pt x="12197" y="15268"/>
                    <a:pt x="12690" y="14977"/>
                  </a:cubicBezTo>
                  <a:cubicBezTo>
                    <a:pt x="12669" y="14753"/>
                    <a:pt x="12646" y="14529"/>
                    <a:pt x="12601" y="14305"/>
                  </a:cubicBezTo>
                  <a:cubicBezTo>
                    <a:pt x="12579" y="14147"/>
                    <a:pt x="12556" y="13991"/>
                    <a:pt x="12511" y="13856"/>
                  </a:cubicBezTo>
                  <a:cubicBezTo>
                    <a:pt x="12489" y="13677"/>
                    <a:pt x="12445" y="13498"/>
                    <a:pt x="12400" y="13318"/>
                  </a:cubicBezTo>
                  <a:cubicBezTo>
                    <a:pt x="12355" y="13184"/>
                    <a:pt x="12332" y="13026"/>
                    <a:pt x="12287" y="12870"/>
                  </a:cubicBezTo>
                  <a:cubicBezTo>
                    <a:pt x="12063" y="12152"/>
                    <a:pt x="11794" y="11457"/>
                    <a:pt x="11480" y="10784"/>
                  </a:cubicBezTo>
                  <a:cubicBezTo>
                    <a:pt x="11255" y="10359"/>
                    <a:pt x="11010" y="9932"/>
                    <a:pt x="10741" y="9528"/>
                  </a:cubicBezTo>
                  <a:cubicBezTo>
                    <a:pt x="10762" y="9148"/>
                    <a:pt x="10741" y="8745"/>
                    <a:pt x="10717" y="8341"/>
                  </a:cubicBezTo>
                  <a:cubicBezTo>
                    <a:pt x="10672" y="7735"/>
                    <a:pt x="10583" y="7107"/>
                    <a:pt x="10472" y="6502"/>
                  </a:cubicBezTo>
                  <a:cubicBezTo>
                    <a:pt x="10337" y="5806"/>
                    <a:pt x="10113" y="4910"/>
                    <a:pt x="9485" y="4215"/>
                  </a:cubicBezTo>
                  <a:cubicBezTo>
                    <a:pt x="8499" y="3071"/>
                    <a:pt x="5494" y="1233"/>
                    <a:pt x="1928" y="67"/>
                  </a:cubicBezTo>
                  <a:lnTo>
                    <a:pt x="1683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6;p65">
              <a:extLst>
                <a:ext uri="{FF2B5EF4-FFF2-40B4-BE49-F238E27FC236}">
                  <a16:creationId xmlns:a16="http://schemas.microsoft.com/office/drawing/2014/main" id="{CC667804-E2B8-7EDA-8D40-B00DE98FC4EC}"/>
                </a:ext>
              </a:extLst>
            </p:cNvPr>
            <p:cNvSpPr/>
            <p:nvPr/>
          </p:nvSpPr>
          <p:spPr>
            <a:xfrm>
              <a:off x="7832725" y="1334125"/>
              <a:ext cx="251675" cy="89700"/>
            </a:xfrm>
            <a:custGeom>
              <a:avLst/>
              <a:gdLst/>
              <a:ahLst/>
              <a:cxnLst/>
              <a:rect l="l" t="t" r="r" b="b"/>
              <a:pathLst>
                <a:path w="10067" h="3588" extrusionOk="0">
                  <a:moveTo>
                    <a:pt x="9977" y="0"/>
                  </a:moveTo>
                  <a:lnTo>
                    <a:pt x="9103" y="470"/>
                  </a:lnTo>
                  <a:cubicBezTo>
                    <a:pt x="8228" y="919"/>
                    <a:pt x="7331" y="1301"/>
                    <a:pt x="6413" y="1660"/>
                  </a:cubicBezTo>
                  <a:cubicBezTo>
                    <a:pt x="4574" y="2332"/>
                    <a:pt x="2668" y="2802"/>
                    <a:pt x="718" y="3005"/>
                  </a:cubicBezTo>
                  <a:cubicBezTo>
                    <a:pt x="471" y="3026"/>
                    <a:pt x="246" y="3050"/>
                    <a:pt x="1" y="3071"/>
                  </a:cubicBezTo>
                  <a:cubicBezTo>
                    <a:pt x="135" y="3251"/>
                    <a:pt x="291" y="3408"/>
                    <a:pt x="449" y="3588"/>
                  </a:cubicBezTo>
                  <a:cubicBezTo>
                    <a:pt x="1412" y="3498"/>
                    <a:pt x="2399" y="3340"/>
                    <a:pt x="3364" y="3139"/>
                  </a:cubicBezTo>
                  <a:cubicBezTo>
                    <a:pt x="5313" y="2691"/>
                    <a:pt x="7197" y="2018"/>
                    <a:pt x="8990" y="1053"/>
                  </a:cubicBezTo>
                  <a:cubicBezTo>
                    <a:pt x="9349" y="874"/>
                    <a:pt x="9708" y="673"/>
                    <a:pt x="10067" y="449"/>
                  </a:cubicBezTo>
                  <a:cubicBezTo>
                    <a:pt x="10045" y="291"/>
                    <a:pt x="10022" y="135"/>
                    <a:pt x="9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7;p65">
              <a:extLst>
                <a:ext uri="{FF2B5EF4-FFF2-40B4-BE49-F238E27FC236}">
                  <a16:creationId xmlns:a16="http://schemas.microsoft.com/office/drawing/2014/main" id="{38F7F6E2-353B-58C2-D832-FA3A1F97CEB2}"/>
                </a:ext>
              </a:extLst>
            </p:cNvPr>
            <p:cNvSpPr/>
            <p:nvPr/>
          </p:nvSpPr>
          <p:spPr>
            <a:xfrm>
              <a:off x="7819275" y="1309450"/>
              <a:ext cx="260100" cy="93625"/>
            </a:xfrm>
            <a:custGeom>
              <a:avLst/>
              <a:gdLst/>
              <a:ahLst/>
              <a:cxnLst/>
              <a:rect l="l" t="t" r="r" b="b"/>
              <a:pathLst>
                <a:path w="10404" h="3745" extrusionOk="0">
                  <a:moveTo>
                    <a:pt x="10291" y="1"/>
                  </a:moveTo>
                  <a:cubicBezTo>
                    <a:pt x="10090" y="112"/>
                    <a:pt x="9887" y="202"/>
                    <a:pt x="9686" y="315"/>
                  </a:cubicBezTo>
                  <a:cubicBezTo>
                    <a:pt x="8676" y="808"/>
                    <a:pt x="7645" y="1233"/>
                    <a:pt x="6592" y="1615"/>
                  </a:cubicBezTo>
                  <a:cubicBezTo>
                    <a:pt x="4485" y="2378"/>
                    <a:pt x="2287" y="2916"/>
                    <a:pt x="67" y="3206"/>
                  </a:cubicBezTo>
                  <a:cubicBezTo>
                    <a:pt x="45" y="3206"/>
                    <a:pt x="22" y="3230"/>
                    <a:pt x="0" y="3230"/>
                  </a:cubicBezTo>
                  <a:cubicBezTo>
                    <a:pt x="112" y="3409"/>
                    <a:pt x="201" y="3565"/>
                    <a:pt x="314" y="3744"/>
                  </a:cubicBezTo>
                  <a:cubicBezTo>
                    <a:pt x="1256" y="3610"/>
                    <a:pt x="2174" y="3454"/>
                    <a:pt x="3095" y="3230"/>
                  </a:cubicBezTo>
                  <a:cubicBezTo>
                    <a:pt x="5337" y="2713"/>
                    <a:pt x="7511" y="1929"/>
                    <a:pt x="9552" y="898"/>
                  </a:cubicBezTo>
                  <a:cubicBezTo>
                    <a:pt x="9842" y="763"/>
                    <a:pt x="10135" y="605"/>
                    <a:pt x="10404" y="449"/>
                  </a:cubicBezTo>
                  <a:cubicBezTo>
                    <a:pt x="10359" y="315"/>
                    <a:pt x="10336" y="157"/>
                    <a:pt x="10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38;p65">
              <a:extLst>
                <a:ext uri="{FF2B5EF4-FFF2-40B4-BE49-F238E27FC236}">
                  <a16:creationId xmlns:a16="http://schemas.microsoft.com/office/drawing/2014/main" id="{803050F1-7D1A-55BF-2B27-DF9A07A43902}"/>
                </a:ext>
              </a:extLst>
            </p:cNvPr>
            <p:cNvSpPr/>
            <p:nvPr/>
          </p:nvSpPr>
          <p:spPr>
            <a:xfrm>
              <a:off x="7098975" y="1029750"/>
              <a:ext cx="304425" cy="847125"/>
            </a:xfrm>
            <a:custGeom>
              <a:avLst/>
              <a:gdLst/>
              <a:ahLst/>
              <a:cxnLst/>
              <a:rect l="l" t="t" r="r" b="b"/>
              <a:pathLst>
                <a:path w="12177" h="33885" extrusionOk="0">
                  <a:moveTo>
                    <a:pt x="10741" y="0"/>
                  </a:moveTo>
                  <a:cubicBezTo>
                    <a:pt x="8948" y="382"/>
                    <a:pt x="7220" y="987"/>
                    <a:pt x="5561" y="1772"/>
                  </a:cubicBezTo>
                  <a:cubicBezTo>
                    <a:pt x="5046" y="2018"/>
                    <a:pt x="4530" y="2287"/>
                    <a:pt x="4126" y="2714"/>
                  </a:cubicBezTo>
                  <a:cubicBezTo>
                    <a:pt x="3567" y="3297"/>
                    <a:pt x="3319" y="4104"/>
                    <a:pt x="3140" y="4888"/>
                  </a:cubicBezTo>
                  <a:cubicBezTo>
                    <a:pt x="2939" y="5898"/>
                    <a:pt x="2804" y="6906"/>
                    <a:pt x="2781" y="7937"/>
                  </a:cubicBezTo>
                  <a:cubicBezTo>
                    <a:pt x="1301" y="10089"/>
                    <a:pt x="517" y="12714"/>
                    <a:pt x="607" y="15314"/>
                  </a:cubicBezTo>
                  <a:lnTo>
                    <a:pt x="472" y="15449"/>
                  </a:lnTo>
                  <a:lnTo>
                    <a:pt x="449" y="15470"/>
                  </a:lnTo>
                  <a:cubicBezTo>
                    <a:pt x="315" y="15605"/>
                    <a:pt x="159" y="15763"/>
                    <a:pt x="114" y="15942"/>
                  </a:cubicBezTo>
                  <a:cubicBezTo>
                    <a:pt x="1" y="16278"/>
                    <a:pt x="203" y="16615"/>
                    <a:pt x="428" y="16861"/>
                  </a:cubicBezTo>
                  <a:cubicBezTo>
                    <a:pt x="428" y="16884"/>
                    <a:pt x="449" y="16884"/>
                    <a:pt x="449" y="16905"/>
                  </a:cubicBezTo>
                  <a:cubicBezTo>
                    <a:pt x="90" y="18812"/>
                    <a:pt x="248" y="20851"/>
                    <a:pt x="763" y="22713"/>
                  </a:cubicBezTo>
                  <a:cubicBezTo>
                    <a:pt x="1211" y="24349"/>
                    <a:pt x="1929" y="25897"/>
                    <a:pt x="2736" y="27353"/>
                  </a:cubicBezTo>
                  <a:cubicBezTo>
                    <a:pt x="2646" y="28408"/>
                    <a:pt x="2602" y="29461"/>
                    <a:pt x="2602" y="30516"/>
                  </a:cubicBezTo>
                  <a:cubicBezTo>
                    <a:pt x="2602" y="30919"/>
                    <a:pt x="2602" y="31344"/>
                    <a:pt x="2804" y="31682"/>
                  </a:cubicBezTo>
                  <a:cubicBezTo>
                    <a:pt x="3005" y="32040"/>
                    <a:pt x="3387" y="32265"/>
                    <a:pt x="3767" y="32399"/>
                  </a:cubicBezTo>
                  <a:cubicBezTo>
                    <a:pt x="4036" y="32489"/>
                    <a:pt x="4306" y="32534"/>
                    <a:pt x="4575" y="32555"/>
                  </a:cubicBezTo>
                  <a:cubicBezTo>
                    <a:pt x="4598" y="32578"/>
                    <a:pt x="4619" y="32600"/>
                    <a:pt x="4643" y="32645"/>
                  </a:cubicBezTo>
                  <a:cubicBezTo>
                    <a:pt x="4709" y="32779"/>
                    <a:pt x="4799" y="32914"/>
                    <a:pt x="4933" y="33027"/>
                  </a:cubicBezTo>
                  <a:cubicBezTo>
                    <a:pt x="5136" y="33183"/>
                    <a:pt x="5405" y="33228"/>
                    <a:pt x="5674" y="33228"/>
                  </a:cubicBezTo>
                  <a:cubicBezTo>
                    <a:pt x="5898" y="33206"/>
                    <a:pt x="6122" y="33138"/>
                    <a:pt x="6323" y="33072"/>
                  </a:cubicBezTo>
                  <a:cubicBezTo>
                    <a:pt x="6392" y="33183"/>
                    <a:pt x="6481" y="33317"/>
                    <a:pt x="6592" y="33407"/>
                  </a:cubicBezTo>
                  <a:cubicBezTo>
                    <a:pt x="6765" y="33559"/>
                    <a:pt x="7000" y="33615"/>
                    <a:pt x="7219" y="33615"/>
                  </a:cubicBezTo>
                  <a:cubicBezTo>
                    <a:pt x="7258" y="33615"/>
                    <a:pt x="7296" y="33613"/>
                    <a:pt x="7333" y="33610"/>
                  </a:cubicBezTo>
                  <a:cubicBezTo>
                    <a:pt x="7513" y="33610"/>
                    <a:pt x="7692" y="33565"/>
                    <a:pt x="7871" y="33497"/>
                  </a:cubicBezTo>
                  <a:cubicBezTo>
                    <a:pt x="8006" y="33631"/>
                    <a:pt x="8162" y="33721"/>
                    <a:pt x="8341" y="33811"/>
                  </a:cubicBezTo>
                  <a:cubicBezTo>
                    <a:pt x="8449" y="33852"/>
                    <a:pt x="8573" y="33884"/>
                    <a:pt x="8694" y="33884"/>
                  </a:cubicBezTo>
                  <a:cubicBezTo>
                    <a:pt x="8774" y="33884"/>
                    <a:pt x="8853" y="33870"/>
                    <a:pt x="8924" y="33834"/>
                  </a:cubicBezTo>
                  <a:cubicBezTo>
                    <a:pt x="9104" y="33766"/>
                    <a:pt x="9238" y="33610"/>
                    <a:pt x="9351" y="33452"/>
                  </a:cubicBezTo>
                  <a:cubicBezTo>
                    <a:pt x="9710" y="32869"/>
                    <a:pt x="9800" y="32130"/>
                    <a:pt x="9620" y="31479"/>
                  </a:cubicBezTo>
                  <a:cubicBezTo>
                    <a:pt x="9665" y="31413"/>
                    <a:pt x="9710" y="31344"/>
                    <a:pt x="9755" y="31255"/>
                  </a:cubicBezTo>
                  <a:cubicBezTo>
                    <a:pt x="9911" y="30874"/>
                    <a:pt x="9889" y="30448"/>
                    <a:pt x="9776" y="30022"/>
                  </a:cubicBezTo>
                  <a:cubicBezTo>
                    <a:pt x="9687" y="29619"/>
                    <a:pt x="9507" y="29237"/>
                    <a:pt x="9373" y="28833"/>
                  </a:cubicBezTo>
                  <a:cubicBezTo>
                    <a:pt x="9283" y="28474"/>
                    <a:pt x="9193" y="28094"/>
                    <a:pt x="8992" y="27780"/>
                  </a:cubicBezTo>
                  <a:cubicBezTo>
                    <a:pt x="8745" y="27398"/>
                    <a:pt x="8320" y="27153"/>
                    <a:pt x="7871" y="27040"/>
                  </a:cubicBezTo>
                  <a:cubicBezTo>
                    <a:pt x="7737" y="26995"/>
                    <a:pt x="7602" y="26973"/>
                    <a:pt x="7489" y="26950"/>
                  </a:cubicBezTo>
                  <a:cubicBezTo>
                    <a:pt x="7310" y="26143"/>
                    <a:pt x="7220" y="25314"/>
                    <a:pt x="7199" y="24484"/>
                  </a:cubicBezTo>
                  <a:cubicBezTo>
                    <a:pt x="7602" y="23610"/>
                    <a:pt x="7961" y="22713"/>
                    <a:pt x="8162" y="21772"/>
                  </a:cubicBezTo>
                  <a:cubicBezTo>
                    <a:pt x="8454" y="20403"/>
                    <a:pt x="8431" y="18947"/>
                    <a:pt x="7871" y="17691"/>
                  </a:cubicBezTo>
                  <a:cubicBezTo>
                    <a:pt x="7983" y="17377"/>
                    <a:pt x="8140" y="17085"/>
                    <a:pt x="8320" y="16794"/>
                  </a:cubicBezTo>
                  <a:lnTo>
                    <a:pt x="8790" y="16525"/>
                  </a:lnTo>
                  <a:cubicBezTo>
                    <a:pt x="9821" y="15829"/>
                    <a:pt x="10673" y="14843"/>
                    <a:pt x="11145" y="13722"/>
                  </a:cubicBezTo>
                  <a:cubicBezTo>
                    <a:pt x="11728" y="12376"/>
                    <a:pt x="11773" y="10807"/>
                    <a:pt x="11301" y="9417"/>
                  </a:cubicBezTo>
                  <a:cubicBezTo>
                    <a:pt x="12176" y="6346"/>
                    <a:pt x="11997" y="2960"/>
                    <a:pt x="107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39;p65">
              <a:extLst>
                <a:ext uri="{FF2B5EF4-FFF2-40B4-BE49-F238E27FC236}">
                  <a16:creationId xmlns:a16="http://schemas.microsoft.com/office/drawing/2014/main" id="{36FCC022-DC6E-946A-6C3B-886377CB0BBD}"/>
                </a:ext>
              </a:extLst>
            </p:cNvPr>
            <p:cNvSpPr/>
            <p:nvPr/>
          </p:nvSpPr>
          <p:spPr>
            <a:xfrm>
              <a:off x="7134850" y="1660350"/>
              <a:ext cx="218625" cy="222525"/>
            </a:xfrm>
            <a:custGeom>
              <a:avLst/>
              <a:gdLst/>
              <a:ahLst/>
              <a:cxnLst/>
              <a:rect l="l" t="t" r="r" b="b"/>
              <a:pathLst>
                <a:path w="8745" h="8901" extrusionOk="0">
                  <a:moveTo>
                    <a:pt x="1593" y="3991"/>
                  </a:moveTo>
                  <a:cubicBezTo>
                    <a:pt x="2370" y="4185"/>
                    <a:pt x="3168" y="4282"/>
                    <a:pt x="3972" y="4282"/>
                  </a:cubicBezTo>
                  <a:cubicBezTo>
                    <a:pt x="4561" y="4282"/>
                    <a:pt x="5153" y="4230"/>
                    <a:pt x="5740" y="4126"/>
                  </a:cubicBezTo>
                  <a:cubicBezTo>
                    <a:pt x="5830" y="5023"/>
                    <a:pt x="5875" y="5941"/>
                    <a:pt x="5830" y="6838"/>
                  </a:cubicBezTo>
                  <a:cubicBezTo>
                    <a:pt x="5616" y="6852"/>
                    <a:pt x="5401" y="6859"/>
                    <a:pt x="5186" y="6859"/>
                  </a:cubicBezTo>
                  <a:cubicBezTo>
                    <a:pt x="4007" y="6859"/>
                    <a:pt x="2824" y="6651"/>
                    <a:pt x="1705" y="6233"/>
                  </a:cubicBezTo>
                  <a:cubicBezTo>
                    <a:pt x="1525" y="5516"/>
                    <a:pt x="1504" y="4754"/>
                    <a:pt x="1593" y="3991"/>
                  </a:cubicBezTo>
                  <a:close/>
                  <a:moveTo>
                    <a:pt x="6078" y="0"/>
                  </a:moveTo>
                  <a:cubicBezTo>
                    <a:pt x="4958" y="162"/>
                    <a:pt x="3831" y="241"/>
                    <a:pt x="2704" y="241"/>
                  </a:cubicBezTo>
                  <a:cubicBezTo>
                    <a:pt x="1801" y="241"/>
                    <a:pt x="899" y="190"/>
                    <a:pt x="1" y="90"/>
                  </a:cubicBezTo>
                  <a:lnTo>
                    <a:pt x="1" y="90"/>
                  </a:lnTo>
                  <a:cubicBezTo>
                    <a:pt x="293" y="763"/>
                    <a:pt x="628" y="1457"/>
                    <a:pt x="1032" y="2174"/>
                  </a:cubicBezTo>
                  <a:cubicBezTo>
                    <a:pt x="966" y="3206"/>
                    <a:pt x="921" y="4260"/>
                    <a:pt x="897" y="5268"/>
                  </a:cubicBezTo>
                  <a:cubicBezTo>
                    <a:pt x="897" y="5740"/>
                    <a:pt x="921" y="6189"/>
                    <a:pt x="1145" y="6569"/>
                  </a:cubicBezTo>
                  <a:cubicBezTo>
                    <a:pt x="1346" y="6951"/>
                    <a:pt x="1749" y="7241"/>
                    <a:pt x="2266" y="7399"/>
                  </a:cubicBezTo>
                  <a:cubicBezTo>
                    <a:pt x="2467" y="7466"/>
                    <a:pt x="2691" y="7510"/>
                    <a:pt x="2984" y="7555"/>
                  </a:cubicBezTo>
                  <a:cubicBezTo>
                    <a:pt x="3073" y="7690"/>
                    <a:pt x="3163" y="7848"/>
                    <a:pt x="3319" y="7982"/>
                  </a:cubicBezTo>
                  <a:cubicBezTo>
                    <a:pt x="3522" y="8162"/>
                    <a:pt x="3812" y="8251"/>
                    <a:pt x="4126" y="8251"/>
                  </a:cubicBezTo>
                  <a:cubicBezTo>
                    <a:pt x="4171" y="8251"/>
                    <a:pt x="4216" y="8251"/>
                    <a:pt x="4261" y="8228"/>
                  </a:cubicBezTo>
                  <a:cubicBezTo>
                    <a:pt x="4440" y="8228"/>
                    <a:pt x="4619" y="8183"/>
                    <a:pt x="4777" y="8138"/>
                  </a:cubicBezTo>
                  <a:cubicBezTo>
                    <a:pt x="4844" y="8228"/>
                    <a:pt x="4912" y="8296"/>
                    <a:pt x="5001" y="8386"/>
                  </a:cubicBezTo>
                  <a:cubicBezTo>
                    <a:pt x="5202" y="8542"/>
                    <a:pt x="5495" y="8631"/>
                    <a:pt x="5809" y="8631"/>
                  </a:cubicBezTo>
                  <a:lnTo>
                    <a:pt x="5920" y="8631"/>
                  </a:lnTo>
                  <a:cubicBezTo>
                    <a:pt x="6078" y="8610"/>
                    <a:pt x="6234" y="8587"/>
                    <a:pt x="6368" y="8542"/>
                  </a:cubicBezTo>
                  <a:cubicBezTo>
                    <a:pt x="6503" y="8655"/>
                    <a:pt x="6637" y="8744"/>
                    <a:pt x="6795" y="8811"/>
                  </a:cubicBezTo>
                  <a:cubicBezTo>
                    <a:pt x="6951" y="8856"/>
                    <a:pt x="7109" y="8901"/>
                    <a:pt x="7265" y="8901"/>
                  </a:cubicBezTo>
                  <a:cubicBezTo>
                    <a:pt x="7378" y="8901"/>
                    <a:pt x="7489" y="8879"/>
                    <a:pt x="7579" y="8856"/>
                  </a:cubicBezTo>
                  <a:cubicBezTo>
                    <a:pt x="7871" y="8744"/>
                    <a:pt x="8027" y="8520"/>
                    <a:pt x="8140" y="8341"/>
                  </a:cubicBezTo>
                  <a:cubicBezTo>
                    <a:pt x="8499" y="7735"/>
                    <a:pt x="8634" y="6996"/>
                    <a:pt x="8454" y="6300"/>
                  </a:cubicBezTo>
                  <a:cubicBezTo>
                    <a:pt x="8499" y="6255"/>
                    <a:pt x="8521" y="6189"/>
                    <a:pt x="8544" y="6120"/>
                  </a:cubicBezTo>
                  <a:cubicBezTo>
                    <a:pt x="8723" y="5740"/>
                    <a:pt x="8745" y="5268"/>
                    <a:pt x="8610" y="4754"/>
                  </a:cubicBezTo>
                  <a:cubicBezTo>
                    <a:pt x="8544" y="4506"/>
                    <a:pt x="8454" y="4260"/>
                    <a:pt x="8365" y="4036"/>
                  </a:cubicBezTo>
                  <a:cubicBezTo>
                    <a:pt x="8296" y="3878"/>
                    <a:pt x="8252" y="3722"/>
                    <a:pt x="8207" y="3543"/>
                  </a:cubicBezTo>
                  <a:cubicBezTo>
                    <a:pt x="8162" y="3475"/>
                    <a:pt x="8140" y="3385"/>
                    <a:pt x="8140" y="3319"/>
                  </a:cubicBezTo>
                  <a:cubicBezTo>
                    <a:pt x="8051" y="3005"/>
                    <a:pt x="7961" y="2691"/>
                    <a:pt x="7782" y="2422"/>
                  </a:cubicBezTo>
                  <a:cubicBezTo>
                    <a:pt x="7513" y="2040"/>
                    <a:pt x="7064" y="1726"/>
                    <a:pt x="6503" y="1570"/>
                  </a:cubicBezTo>
                  <a:cubicBezTo>
                    <a:pt x="6436" y="1547"/>
                    <a:pt x="6347" y="1525"/>
                    <a:pt x="6278" y="1502"/>
                  </a:cubicBezTo>
                  <a:cubicBezTo>
                    <a:pt x="6167" y="1008"/>
                    <a:pt x="6099" y="515"/>
                    <a:pt x="607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0;p65">
              <a:extLst>
                <a:ext uri="{FF2B5EF4-FFF2-40B4-BE49-F238E27FC236}">
                  <a16:creationId xmlns:a16="http://schemas.microsoft.com/office/drawing/2014/main" id="{90FDD121-4D1C-5194-02FE-5330B0D6F4D0}"/>
                </a:ext>
              </a:extLst>
            </p:cNvPr>
            <p:cNvSpPr/>
            <p:nvPr/>
          </p:nvSpPr>
          <p:spPr>
            <a:xfrm>
              <a:off x="7107950" y="1021900"/>
              <a:ext cx="302175" cy="408325"/>
            </a:xfrm>
            <a:custGeom>
              <a:avLst/>
              <a:gdLst/>
              <a:ahLst/>
              <a:cxnLst/>
              <a:rect l="l" t="t" r="r" b="b"/>
              <a:pathLst>
                <a:path w="12087" h="16333" extrusionOk="0">
                  <a:moveTo>
                    <a:pt x="10562" y="0"/>
                  </a:moveTo>
                  <a:lnTo>
                    <a:pt x="10337" y="45"/>
                  </a:lnTo>
                  <a:cubicBezTo>
                    <a:pt x="8520" y="449"/>
                    <a:pt x="6750" y="1055"/>
                    <a:pt x="5091" y="1839"/>
                  </a:cubicBezTo>
                  <a:cubicBezTo>
                    <a:pt x="4598" y="2086"/>
                    <a:pt x="4015" y="2377"/>
                    <a:pt x="3566" y="2848"/>
                  </a:cubicBezTo>
                  <a:cubicBezTo>
                    <a:pt x="2960" y="3498"/>
                    <a:pt x="2691" y="4373"/>
                    <a:pt x="2535" y="5135"/>
                  </a:cubicBezTo>
                  <a:cubicBezTo>
                    <a:pt x="2445" y="5561"/>
                    <a:pt x="2356" y="5987"/>
                    <a:pt x="2311" y="6413"/>
                  </a:cubicBezTo>
                  <a:cubicBezTo>
                    <a:pt x="2221" y="6995"/>
                    <a:pt x="2176" y="7578"/>
                    <a:pt x="2176" y="8161"/>
                  </a:cubicBezTo>
                  <a:cubicBezTo>
                    <a:pt x="1728" y="8812"/>
                    <a:pt x="1369" y="9485"/>
                    <a:pt x="1055" y="10179"/>
                  </a:cubicBezTo>
                  <a:cubicBezTo>
                    <a:pt x="696" y="11010"/>
                    <a:pt x="404" y="11883"/>
                    <a:pt x="225" y="12758"/>
                  </a:cubicBezTo>
                  <a:cubicBezTo>
                    <a:pt x="203" y="12915"/>
                    <a:pt x="180" y="13072"/>
                    <a:pt x="135" y="13207"/>
                  </a:cubicBezTo>
                  <a:cubicBezTo>
                    <a:pt x="135" y="13341"/>
                    <a:pt x="113" y="13453"/>
                    <a:pt x="90" y="13587"/>
                  </a:cubicBezTo>
                  <a:cubicBezTo>
                    <a:pt x="69" y="13745"/>
                    <a:pt x="45" y="13901"/>
                    <a:pt x="45" y="14036"/>
                  </a:cubicBezTo>
                  <a:cubicBezTo>
                    <a:pt x="24" y="14215"/>
                    <a:pt x="0" y="14394"/>
                    <a:pt x="0" y="14574"/>
                  </a:cubicBezTo>
                  <a:cubicBezTo>
                    <a:pt x="314" y="14753"/>
                    <a:pt x="628" y="14932"/>
                    <a:pt x="987" y="15067"/>
                  </a:cubicBezTo>
                  <a:cubicBezTo>
                    <a:pt x="2400" y="15695"/>
                    <a:pt x="3970" y="16032"/>
                    <a:pt x="5516" y="16188"/>
                  </a:cubicBezTo>
                  <a:cubicBezTo>
                    <a:pt x="6257" y="16278"/>
                    <a:pt x="6996" y="16301"/>
                    <a:pt x="7737" y="16323"/>
                  </a:cubicBezTo>
                  <a:cubicBezTo>
                    <a:pt x="8125" y="16323"/>
                    <a:pt x="8514" y="16333"/>
                    <a:pt x="8902" y="16333"/>
                  </a:cubicBezTo>
                  <a:cubicBezTo>
                    <a:pt x="9097" y="16333"/>
                    <a:pt x="9291" y="16330"/>
                    <a:pt x="9485" y="16323"/>
                  </a:cubicBezTo>
                  <a:cubicBezTo>
                    <a:pt x="9597" y="16211"/>
                    <a:pt x="9731" y="16098"/>
                    <a:pt x="9844" y="15964"/>
                  </a:cubicBezTo>
                  <a:cubicBezTo>
                    <a:pt x="9979" y="15829"/>
                    <a:pt x="10090" y="15673"/>
                    <a:pt x="10203" y="15539"/>
                  </a:cubicBezTo>
                  <a:cubicBezTo>
                    <a:pt x="10293" y="15426"/>
                    <a:pt x="10359" y="15336"/>
                    <a:pt x="10427" y="15225"/>
                  </a:cubicBezTo>
                  <a:cubicBezTo>
                    <a:pt x="10538" y="15090"/>
                    <a:pt x="10628" y="14932"/>
                    <a:pt x="10718" y="14776"/>
                  </a:cubicBezTo>
                  <a:cubicBezTo>
                    <a:pt x="10831" y="14574"/>
                    <a:pt x="10942" y="14349"/>
                    <a:pt x="11032" y="14125"/>
                  </a:cubicBezTo>
                  <a:cubicBezTo>
                    <a:pt x="11345" y="13386"/>
                    <a:pt x="11503" y="12601"/>
                    <a:pt x="11525" y="11772"/>
                  </a:cubicBezTo>
                  <a:cubicBezTo>
                    <a:pt x="11525" y="11099"/>
                    <a:pt x="11435" y="10382"/>
                    <a:pt x="11234" y="9731"/>
                  </a:cubicBezTo>
                  <a:cubicBezTo>
                    <a:pt x="11234" y="9664"/>
                    <a:pt x="11256" y="9596"/>
                    <a:pt x="11279" y="9551"/>
                  </a:cubicBezTo>
                  <a:cubicBezTo>
                    <a:pt x="12086" y="6457"/>
                    <a:pt x="11862" y="3139"/>
                    <a:pt x="10628" y="203"/>
                  </a:cubicBezTo>
                  <a:lnTo>
                    <a:pt x="1056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41;p65">
              <a:extLst>
                <a:ext uri="{FF2B5EF4-FFF2-40B4-BE49-F238E27FC236}">
                  <a16:creationId xmlns:a16="http://schemas.microsoft.com/office/drawing/2014/main" id="{5C5B9A1E-D2AF-0611-0FF4-8E9ED7C5B839}"/>
                </a:ext>
              </a:extLst>
            </p:cNvPr>
            <p:cNvSpPr/>
            <p:nvPr/>
          </p:nvSpPr>
          <p:spPr>
            <a:xfrm>
              <a:off x="7109075" y="1361575"/>
              <a:ext cx="253950" cy="59425"/>
            </a:xfrm>
            <a:custGeom>
              <a:avLst/>
              <a:gdLst/>
              <a:ahLst/>
              <a:cxnLst/>
              <a:rect l="l" t="t" r="r" b="b"/>
              <a:pathLst>
                <a:path w="10158" h="2377" extrusionOk="0">
                  <a:moveTo>
                    <a:pt x="45" y="0"/>
                  </a:moveTo>
                  <a:cubicBezTo>
                    <a:pt x="24" y="158"/>
                    <a:pt x="0" y="293"/>
                    <a:pt x="0" y="449"/>
                  </a:cubicBezTo>
                  <a:cubicBezTo>
                    <a:pt x="2580" y="1772"/>
                    <a:pt x="5674" y="2221"/>
                    <a:pt x="8544" y="2355"/>
                  </a:cubicBezTo>
                  <a:cubicBezTo>
                    <a:pt x="8947" y="2355"/>
                    <a:pt x="9372" y="2377"/>
                    <a:pt x="9799" y="2377"/>
                  </a:cubicBezTo>
                  <a:cubicBezTo>
                    <a:pt x="9934" y="2242"/>
                    <a:pt x="10045" y="2086"/>
                    <a:pt x="10158" y="1928"/>
                  </a:cubicBezTo>
                  <a:cubicBezTo>
                    <a:pt x="8633" y="1907"/>
                    <a:pt x="7085" y="1839"/>
                    <a:pt x="5561" y="1614"/>
                  </a:cubicBezTo>
                  <a:cubicBezTo>
                    <a:pt x="3632" y="1345"/>
                    <a:pt x="1772" y="831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42;p65">
              <a:extLst>
                <a:ext uri="{FF2B5EF4-FFF2-40B4-BE49-F238E27FC236}">
                  <a16:creationId xmlns:a16="http://schemas.microsoft.com/office/drawing/2014/main" id="{1389920B-2055-8DA8-8DE2-D02688BFB0BA}"/>
                </a:ext>
              </a:extLst>
            </p:cNvPr>
            <p:cNvSpPr/>
            <p:nvPr/>
          </p:nvSpPr>
          <p:spPr>
            <a:xfrm>
              <a:off x="7111300" y="1340850"/>
              <a:ext cx="264600" cy="61675"/>
            </a:xfrm>
            <a:custGeom>
              <a:avLst/>
              <a:gdLst/>
              <a:ahLst/>
              <a:cxnLst/>
              <a:rect l="l" t="t" r="r" b="b"/>
              <a:pathLst>
                <a:path w="10584" h="2467" extrusionOk="0">
                  <a:moveTo>
                    <a:pt x="91" y="0"/>
                  </a:moveTo>
                  <a:cubicBezTo>
                    <a:pt x="69" y="157"/>
                    <a:pt x="46" y="314"/>
                    <a:pt x="1" y="449"/>
                  </a:cubicBezTo>
                  <a:cubicBezTo>
                    <a:pt x="2849" y="1704"/>
                    <a:pt x="6168" y="2198"/>
                    <a:pt x="9262" y="2399"/>
                  </a:cubicBezTo>
                  <a:cubicBezTo>
                    <a:pt x="9597" y="2422"/>
                    <a:pt x="9956" y="2443"/>
                    <a:pt x="10293" y="2467"/>
                  </a:cubicBezTo>
                  <a:cubicBezTo>
                    <a:pt x="10404" y="2332"/>
                    <a:pt x="10494" y="2174"/>
                    <a:pt x="10584" y="2018"/>
                  </a:cubicBezTo>
                  <a:cubicBezTo>
                    <a:pt x="9014" y="1950"/>
                    <a:pt x="7445" y="1839"/>
                    <a:pt x="5899" y="1591"/>
                  </a:cubicBezTo>
                  <a:cubicBezTo>
                    <a:pt x="3881" y="1301"/>
                    <a:pt x="1929" y="784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43;p65">
              <a:extLst>
                <a:ext uri="{FF2B5EF4-FFF2-40B4-BE49-F238E27FC236}">
                  <a16:creationId xmlns:a16="http://schemas.microsoft.com/office/drawing/2014/main" id="{F51DD4AA-B8D2-EB39-9968-D0BD2B59787D}"/>
                </a:ext>
              </a:extLst>
            </p:cNvPr>
            <p:cNvSpPr/>
            <p:nvPr/>
          </p:nvSpPr>
          <p:spPr>
            <a:xfrm>
              <a:off x="7073200" y="916525"/>
              <a:ext cx="1007850" cy="864925"/>
            </a:xfrm>
            <a:custGeom>
              <a:avLst/>
              <a:gdLst/>
              <a:ahLst/>
              <a:cxnLst/>
              <a:rect l="l" t="t" r="r" b="b"/>
              <a:pathLst>
                <a:path w="40314" h="34597" extrusionOk="0">
                  <a:moveTo>
                    <a:pt x="21772" y="0"/>
                  </a:moveTo>
                  <a:cubicBezTo>
                    <a:pt x="20941" y="0"/>
                    <a:pt x="20113" y="90"/>
                    <a:pt x="19306" y="224"/>
                  </a:cubicBezTo>
                  <a:cubicBezTo>
                    <a:pt x="17264" y="561"/>
                    <a:pt x="15202" y="1324"/>
                    <a:pt x="13139" y="2511"/>
                  </a:cubicBezTo>
                  <a:cubicBezTo>
                    <a:pt x="8879" y="2780"/>
                    <a:pt x="4529" y="3991"/>
                    <a:pt x="1190" y="6615"/>
                  </a:cubicBezTo>
                  <a:cubicBezTo>
                    <a:pt x="1145" y="6660"/>
                    <a:pt x="1077" y="6705"/>
                    <a:pt x="1032" y="6750"/>
                  </a:cubicBezTo>
                  <a:cubicBezTo>
                    <a:pt x="786" y="6929"/>
                    <a:pt x="538" y="7153"/>
                    <a:pt x="359" y="7422"/>
                  </a:cubicBezTo>
                  <a:cubicBezTo>
                    <a:pt x="293" y="7489"/>
                    <a:pt x="248" y="7578"/>
                    <a:pt x="180" y="7668"/>
                  </a:cubicBezTo>
                  <a:cubicBezTo>
                    <a:pt x="158" y="7758"/>
                    <a:pt x="113" y="7826"/>
                    <a:pt x="90" y="7892"/>
                  </a:cubicBezTo>
                  <a:cubicBezTo>
                    <a:pt x="68" y="7937"/>
                    <a:pt x="68" y="7982"/>
                    <a:pt x="45" y="8027"/>
                  </a:cubicBezTo>
                  <a:cubicBezTo>
                    <a:pt x="24" y="8140"/>
                    <a:pt x="0" y="8274"/>
                    <a:pt x="0" y="8409"/>
                  </a:cubicBezTo>
                  <a:lnTo>
                    <a:pt x="0" y="8565"/>
                  </a:lnTo>
                  <a:cubicBezTo>
                    <a:pt x="24" y="8699"/>
                    <a:pt x="45" y="8834"/>
                    <a:pt x="90" y="8947"/>
                  </a:cubicBezTo>
                  <a:cubicBezTo>
                    <a:pt x="338" y="9596"/>
                    <a:pt x="1010" y="10089"/>
                    <a:pt x="1615" y="10448"/>
                  </a:cubicBezTo>
                  <a:cubicBezTo>
                    <a:pt x="1817" y="10561"/>
                    <a:pt x="2018" y="10672"/>
                    <a:pt x="2221" y="10762"/>
                  </a:cubicBezTo>
                  <a:cubicBezTo>
                    <a:pt x="1952" y="11524"/>
                    <a:pt x="1749" y="12287"/>
                    <a:pt x="1659" y="13072"/>
                  </a:cubicBezTo>
                  <a:cubicBezTo>
                    <a:pt x="1638" y="13273"/>
                    <a:pt x="3746" y="13745"/>
                    <a:pt x="3946" y="13790"/>
                  </a:cubicBezTo>
                  <a:cubicBezTo>
                    <a:pt x="4933" y="14059"/>
                    <a:pt x="5919" y="14328"/>
                    <a:pt x="6906" y="14529"/>
                  </a:cubicBezTo>
                  <a:cubicBezTo>
                    <a:pt x="7736" y="14708"/>
                    <a:pt x="8565" y="14843"/>
                    <a:pt x="9396" y="14932"/>
                  </a:cubicBezTo>
                  <a:cubicBezTo>
                    <a:pt x="9552" y="15359"/>
                    <a:pt x="9731" y="15763"/>
                    <a:pt x="9934" y="16143"/>
                  </a:cubicBezTo>
                  <a:cubicBezTo>
                    <a:pt x="9979" y="17243"/>
                    <a:pt x="10472" y="18319"/>
                    <a:pt x="11166" y="19327"/>
                  </a:cubicBezTo>
                  <a:cubicBezTo>
                    <a:pt x="12377" y="21099"/>
                    <a:pt x="14260" y="22713"/>
                    <a:pt x="15584" y="24170"/>
                  </a:cubicBezTo>
                  <a:cubicBezTo>
                    <a:pt x="15718" y="25493"/>
                    <a:pt x="15898" y="26839"/>
                    <a:pt x="16122" y="28116"/>
                  </a:cubicBezTo>
                  <a:cubicBezTo>
                    <a:pt x="16233" y="28812"/>
                    <a:pt x="16368" y="29484"/>
                    <a:pt x="16705" y="30089"/>
                  </a:cubicBezTo>
                  <a:cubicBezTo>
                    <a:pt x="17085" y="30830"/>
                    <a:pt x="17758" y="31434"/>
                    <a:pt x="18768" y="32040"/>
                  </a:cubicBezTo>
                  <a:cubicBezTo>
                    <a:pt x="20269" y="32914"/>
                    <a:pt x="19865" y="33834"/>
                    <a:pt x="21928" y="34193"/>
                  </a:cubicBezTo>
                  <a:cubicBezTo>
                    <a:pt x="23745" y="34483"/>
                    <a:pt x="25560" y="34573"/>
                    <a:pt x="26929" y="34596"/>
                  </a:cubicBezTo>
                  <a:lnTo>
                    <a:pt x="27040" y="34596"/>
                  </a:lnTo>
                  <a:lnTo>
                    <a:pt x="27130" y="34551"/>
                  </a:lnTo>
                  <a:cubicBezTo>
                    <a:pt x="27757" y="34327"/>
                    <a:pt x="28385" y="33990"/>
                    <a:pt x="29013" y="33520"/>
                  </a:cubicBezTo>
                  <a:cubicBezTo>
                    <a:pt x="29843" y="32892"/>
                    <a:pt x="30313" y="32220"/>
                    <a:pt x="31009" y="31457"/>
                  </a:cubicBezTo>
                  <a:cubicBezTo>
                    <a:pt x="31434" y="31030"/>
                    <a:pt x="30941" y="28609"/>
                    <a:pt x="30695" y="28005"/>
                  </a:cubicBezTo>
                  <a:lnTo>
                    <a:pt x="30651" y="27892"/>
                  </a:lnTo>
                  <a:cubicBezTo>
                    <a:pt x="30337" y="27040"/>
                    <a:pt x="30337" y="26098"/>
                    <a:pt x="30134" y="25201"/>
                  </a:cubicBezTo>
                  <a:cubicBezTo>
                    <a:pt x="30606" y="23766"/>
                    <a:pt x="31255" y="22241"/>
                    <a:pt x="31838" y="20695"/>
                  </a:cubicBezTo>
                  <a:cubicBezTo>
                    <a:pt x="32376" y="19282"/>
                    <a:pt x="32825" y="17870"/>
                    <a:pt x="32982" y="16502"/>
                  </a:cubicBezTo>
                  <a:cubicBezTo>
                    <a:pt x="33565" y="15897"/>
                    <a:pt x="33990" y="15291"/>
                    <a:pt x="34304" y="14687"/>
                  </a:cubicBezTo>
                  <a:cubicBezTo>
                    <a:pt x="34708" y="14574"/>
                    <a:pt x="35090" y="14484"/>
                    <a:pt x="35494" y="14349"/>
                  </a:cubicBezTo>
                  <a:cubicBezTo>
                    <a:pt x="36053" y="14193"/>
                    <a:pt x="36591" y="14014"/>
                    <a:pt x="37108" y="13766"/>
                  </a:cubicBezTo>
                  <a:cubicBezTo>
                    <a:pt x="37129" y="13766"/>
                    <a:pt x="37174" y="13745"/>
                    <a:pt x="37198" y="13745"/>
                  </a:cubicBezTo>
                  <a:cubicBezTo>
                    <a:pt x="37667" y="13521"/>
                    <a:pt x="38116" y="13273"/>
                    <a:pt x="38564" y="13004"/>
                  </a:cubicBezTo>
                  <a:cubicBezTo>
                    <a:pt x="38789" y="12848"/>
                    <a:pt x="38991" y="12714"/>
                    <a:pt x="39215" y="12579"/>
                  </a:cubicBezTo>
                  <a:cubicBezTo>
                    <a:pt x="39327" y="12489"/>
                    <a:pt x="39416" y="12421"/>
                    <a:pt x="39529" y="12355"/>
                  </a:cubicBezTo>
                  <a:cubicBezTo>
                    <a:pt x="39619" y="12287"/>
                    <a:pt x="39730" y="12242"/>
                    <a:pt x="39775" y="12152"/>
                  </a:cubicBezTo>
                  <a:cubicBezTo>
                    <a:pt x="39820" y="12086"/>
                    <a:pt x="39775" y="11996"/>
                    <a:pt x="39754" y="11928"/>
                  </a:cubicBezTo>
                  <a:cubicBezTo>
                    <a:pt x="39641" y="11727"/>
                    <a:pt x="39529" y="11548"/>
                    <a:pt x="39416" y="11345"/>
                  </a:cubicBezTo>
                  <a:lnTo>
                    <a:pt x="39013" y="10672"/>
                  </a:lnTo>
                  <a:cubicBezTo>
                    <a:pt x="38878" y="10448"/>
                    <a:pt x="38744" y="10224"/>
                    <a:pt x="38564" y="10023"/>
                  </a:cubicBezTo>
                  <a:cubicBezTo>
                    <a:pt x="38902" y="9686"/>
                    <a:pt x="39215" y="9327"/>
                    <a:pt x="39506" y="8968"/>
                  </a:cubicBezTo>
                  <a:cubicBezTo>
                    <a:pt x="39596" y="8857"/>
                    <a:pt x="39664" y="8767"/>
                    <a:pt x="39754" y="8654"/>
                  </a:cubicBezTo>
                  <a:cubicBezTo>
                    <a:pt x="39910" y="8409"/>
                    <a:pt x="40067" y="8161"/>
                    <a:pt x="40179" y="7915"/>
                  </a:cubicBezTo>
                  <a:cubicBezTo>
                    <a:pt x="40268" y="7668"/>
                    <a:pt x="40313" y="7422"/>
                    <a:pt x="40313" y="7175"/>
                  </a:cubicBezTo>
                  <a:cubicBezTo>
                    <a:pt x="40313" y="7085"/>
                    <a:pt x="40313" y="6995"/>
                    <a:pt x="40292" y="6906"/>
                  </a:cubicBezTo>
                  <a:cubicBezTo>
                    <a:pt x="40292" y="6794"/>
                    <a:pt x="40247" y="6705"/>
                    <a:pt x="40223" y="6637"/>
                  </a:cubicBezTo>
                  <a:cubicBezTo>
                    <a:pt x="40202" y="6570"/>
                    <a:pt x="40157" y="6502"/>
                    <a:pt x="40134" y="6436"/>
                  </a:cubicBezTo>
                  <a:cubicBezTo>
                    <a:pt x="40023" y="6233"/>
                    <a:pt x="39888" y="6077"/>
                    <a:pt x="39709" y="5919"/>
                  </a:cubicBezTo>
                  <a:lnTo>
                    <a:pt x="39685" y="5898"/>
                  </a:lnTo>
                  <a:cubicBezTo>
                    <a:pt x="39395" y="5629"/>
                    <a:pt x="39036" y="5404"/>
                    <a:pt x="38699" y="5225"/>
                  </a:cubicBezTo>
                  <a:cubicBezTo>
                    <a:pt x="36053" y="3745"/>
                    <a:pt x="34349" y="2691"/>
                    <a:pt x="30224" y="1883"/>
                  </a:cubicBezTo>
                  <a:cubicBezTo>
                    <a:pt x="27847" y="179"/>
                    <a:pt x="24618" y="0"/>
                    <a:pt x="21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44;p65">
              <a:extLst>
                <a:ext uri="{FF2B5EF4-FFF2-40B4-BE49-F238E27FC236}">
                  <a16:creationId xmlns:a16="http://schemas.microsoft.com/office/drawing/2014/main" id="{8BB35F5C-6AAF-24FC-B257-1245FF424729}"/>
                </a:ext>
              </a:extLst>
            </p:cNvPr>
            <p:cNvSpPr/>
            <p:nvPr/>
          </p:nvSpPr>
          <p:spPr>
            <a:xfrm>
              <a:off x="7401125" y="942500"/>
              <a:ext cx="516825" cy="655325"/>
            </a:xfrm>
            <a:custGeom>
              <a:avLst/>
              <a:gdLst/>
              <a:ahLst/>
              <a:cxnLst/>
              <a:rect l="l" t="t" r="r" b="b"/>
              <a:pathLst>
                <a:path w="20673" h="26213" extrusionOk="0">
                  <a:moveTo>
                    <a:pt x="3498" y="3490"/>
                  </a:moveTo>
                  <a:lnTo>
                    <a:pt x="3498" y="3490"/>
                  </a:lnTo>
                  <a:cubicBezTo>
                    <a:pt x="4260" y="3738"/>
                    <a:pt x="5023" y="3938"/>
                    <a:pt x="5807" y="4096"/>
                  </a:cubicBezTo>
                  <a:cubicBezTo>
                    <a:pt x="6993" y="4335"/>
                    <a:pt x="8198" y="4454"/>
                    <a:pt x="9401" y="4454"/>
                  </a:cubicBezTo>
                  <a:cubicBezTo>
                    <a:pt x="10789" y="4454"/>
                    <a:pt x="12174" y="4296"/>
                    <a:pt x="13519" y="3983"/>
                  </a:cubicBezTo>
                  <a:cubicBezTo>
                    <a:pt x="13968" y="3894"/>
                    <a:pt x="14395" y="3782"/>
                    <a:pt x="14820" y="3648"/>
                  </a:cubicBezTo>
                  <a:lnTo>
                    <a:pt x="14820" y="3648"/>
                  </a:lnTo>
                  <a:cubicBezTo>
                    <a:pt x="14753" y="3738"/>
                    <a:pt x="14685" y="3827"/>
                    <a:pt x="14640" y="3894"/>
                  </a:cubicBezTo>
                  <a:cubicBezTo>
                    <a:pt x="14529" y="4051"/>
                    <a:pt x="14395" y="4208"/>
                    <a:pt x="14282" y="4365"/>
                  </a:cubicBezTo>
                  <a:cubicBezTo>
                    <a:pt x="14081" y="4231"/>
                    <a:pt x="13878" y="4118"/>
                    <a:pt x="13654" y="4051"/>
                  </a:cubicBezTo>
                  <a:cubicBezTo>
                    <a:pt x="13609" y="4051"/>
                    <a:pt x="13588" y="4096"/>
                    <a:pt x="13609" y="4141"/>
                  </a:cubicBezTo>
                  <a:cubicBezTo>
                    <a:pt x="13722" y="4297"/>
                    <a:pt x="13901" y="4387"/>
                    <a:pt x="14057" y="4521"/>
                  </a:cubicBezTo>
                  <a:cubicBezTo>
                    <a:pt x="14081" y="4545"/>
                    <a:pt x="14102" y="4545"/>
                    <a:pt x="14126" y="4566"/>
                  </a:cubicBezTo>
                  <a:cubicBezTo>
                    <a:pt x="13519" y="5307"/>
                    <a:pt x="12825" y="5956"/>
                    <a:pt x="11928" y="6225"/>
                  </a:cubicBezTo>
                  <a:cubicBezTo>
                    <a:pt x="11632" y="6303"/>
                    <a:pt x="11330" y="6335"/>
                    <a:pt x="11028" y="6335"/>
                  </a:cubicBezTo>
                  <a:cubicBezTo>
                    <a:pt x="10460" y="6335"/>
                    <a:pt x="9891" y="6223"/>
                    <a:pt x="9349" y="6091"/>
                  </a:cubicBezTo>
                  <a:cubicBezTo>
                    <a:pt x="8542" y="5890"/>
                    <a:pt x="7758" y="5666"/>
                    <a:pt x="6996" y="5373"/>
                  </a:cubicBezTo>
                  <a:cubicBezTo>
                    <a:pt x="7152" y="5239"/>
                    <a:pt x="7331" y="5149"/>
                    <a:pt x="7444" y="4993"/>
                  </a:cubicBezTo>
                  <a:cubicBezTo>
                    <a:pt x="7466" y="4948"/>
                    <a:pt x="7444" y="4903"/>
                    <a:pt x="7399" y="4903"/>
                  </a:cubicBezTo>
                  <a:cubicBezTo>
                    <a:pt x="7152" y="4970"/>
                    <a:pt x="6928" y="5104"/>
                    <a:pt x="6703" y="5262"/>
                  </a:cubicBezTo>
                  <a:cubicBezTo>
                    <a:pt x="5561" y="4790"/>
                    <a:pt x="4461" y="4231"/>
                    <a:pt x="3498" y="3490"/>
                  </a:cubicBezTo>
                  <a:close/>
                  <a:moveTo>
                    <a:pt x="16479" y="3176"/>
                  </a:moveTo>
                  <a:cubicBezTo>
                    <a:pt x="16613" y="3356"/>
                    <a:pt x="16748" y="3558"/>
                    <a:pt x="16883" y="3738"/>
                  </a:cubicBezTo>
                  <a:cubicBezTo>
                    <a:pt x="17824" y="5104"/>
                    <a:pt x="18610" y="6584"/>
                    <a:pt x="19169" y="8132"/>
                  </a:cubicBezTo>
                  <a:cubicBezTo>
                    <a:pt x="19417" y="8781"/>
                    <a:pt x="19618" y="9454"/>
                    <a:pt x="19776" y="10127"/>
                  </a:cubicBezTo>
                  <a:lnTo>
                    <a:pt x="19573" y="9791"/>
                  </a:lnTo>
                  <a:cubicBezTo>
                    <a:pt x="18856" y="8602"/>
                    <a:pt x="18004" y="7504"/>
                    <a:pt x="17017" y="6518"/>
                  </a:cubicBezTo>
                  <a:cubicBezTo>
                    <a:pt x="16502" y="6024"/>
                    <a:pt x="15986" y="5553"/>
                    <a:pt x="15426" y="5128"/>
                  </a:cubicBezTo>
                  <a:cubicBezTo>
                    <a:pt x="15381" y="5104"/>
                    <a:pt x="15358" y="5083"/>
                    <a:pt x="15313" y="5060"/>
                  </a:cubicBezTo>
                  <a:cubicBezTo>
                    <a:pt x="15403" y="4925"/>
                    <a:pt x="15492" y="4814"/>
                    <a:pt x="15582" y="4701"/>
                  </a:cubicBezTo>
                  <a:cubicBezTo>
                    <a:pt x="15941" y="4231"/>
                    <a:pt x="16300" y="3714"/>
                    <a:pt x="16479" y="3176"/>
                  </a:cubicBezTo>
                  <a:close/>
                  <a:moveTo>
                    <a:pt x="2713" y="4342"/>
                  </a:moveTo>
                  <a:cubicBezTo>
                    <a:pt x="3609" y="4993"/>
                    <a:pt x="4596" y="5531"/>
                    <a:pt x="5606" y="5980"/>
                  </a:cubicBezTo>
                  <a:cubicBezTo>
                    <a:pt x="5606" y="6001"/>
                    <a:pt x="5606" y="6001"/>
                    <a:pt x="5582" y="6001"/>
                  </a:cubicBezTo>
                  <a:cubicBezTo>
                    <a:pt x="5023" y="6428"/>
                    <a:pt x="4461" y="6898"/>
                    <a:pt x="3947" y="7391"/>
                  </a:cubicBezTo>
                  <a:cubicBezTo>
                    <a:pt x="2937" y="8401"/>
                    <a:pt x="2018" y="9522"/>
                    <a:pt x="1256" y="10733"/>
                  </a:cubicBezTo>
                  <a:cubicBezTo>
                    <a:pt x="919" y="11271"/>
                    <a:pt x="583" y="11831"/>
                    <a:pt x="359" y="12437"/>
                  </a:cubicBezTo>
                  <a:cubicBezTo>
                    <a:pt x="381" y="12100"/>
                    <a:pt x="404" y="11786"/>
                    <a:pt x="449" y="11472"/>
                  </a:cubicBezTo>
                  <a:cubicBezTo>
                    <a:pt x="539" y="10643"/>
                    <a:pt x="673" y="9813"/>
                    <a:pt x="874" y="9006"/>
                  </a:cubicBezTo>
                  <a:cubicBezTo>
                    <a:pt x="1256" y="7391"/>
                    <a:pt x="1861" y="5867"/>
                    <a:pt x="2646" y="4455"/>
                  </a:cubicBezTo>
                  <a:cubicBezTo>
                    <a:pt x="2668" y="4410"/>
                    <a:pt x="2691" y="4387"/>
                    <a:pt x="2713" y="4342"/>
                  </a:cubicBezTo>
                  <a:close/>
                  <a:moveTo>
                    <a:pt x="11134" y="1"/>
                  </a:moveTo>
                  <a:cubicBezTo>
                    <a:pt x="9493" y="1"/>
                    <a:pt x="7855" y="154"/>
                    <a:pt x="6233" y="306"/>
                  </a:cubicBezTo>
                  <a:cubicBezTo>
                    <a:pt x="5247" y="419"/>
                    <a:pt x="4237" y="509"/>
                    <a:pt x="3319" y="868"/>
                  </a:cubicBezTo>
                  <a:cubicBezTo>
                    <a:pt x="2533" y="1158"/>
                    <a:pt x="1502" y="1809"/>
                    <a:pt x="1502" y="2773"/>
                  </a:cubicBezTo>
                  <a:cubicBezTo>
                    <a:pt x="1525" y="3289"/>
                    <a:pt x="1905" y="3693"/>
                    <a:pt x="2287" y="4007"/>
                  </a:cubicBezTo>
                  <a:cubicBezTo>
                    <a:pt x="1098" y="6136"/>
                    <a:pt x="336" y="8580"/>
                    <a:pt x="90" y="11113"/>
                  </a:cubicBezTo>
                  <a:cubicBezTo>
                    <a:pt x="45" y="11585"/>
                    <a:pt x="22" y="12055"/>
                    <a:pt x="22" y="12527"/>
                  </a:cubicBezTo>
                  <a:cubicBezTo>
                    <a:pt x="0" y="12751"/>
                    <a:pt x="0" y="12996"/>
                    <a:pt x="22" y="13244"/>
                  </a:cubicBezTo>
                  <a:cubicBezTo>
                    <a:pt x="45" y="13513"/>
                    <a:pt x="90" y="13759"/>
                    <a:pt x="112" y="14028"/>
                  </a:cubicBezTo>
                  <a:cubicBezTo>
                    <a:pt x="112" y="14073"/>
                    <a:pt x="135" y="14096"/>
                    <a:pt x="157" y="14096"/>
                  </a:cubicBezTo>
                  <a:cubicBezTo>
                    <a:pt x="225" y="14342"/>
                    <a:pt x="336" y="14589"/>
                    <a:pt x="426" y="14790"/>
                  </a:cubicBezTo>
                  <a:cubicBezTo>
                    <a:pt x="650" y="15239"/>
                    <a:pt x="919" y="15665"/>
                    <a:pt x="1143" y="16114"/>
                  </a:cubicBezTo>
                  <a:cubicBezTo>
                    <a:pt x="1367" y="16539"/>
                    <a:pt x="1570" y="16987"/>
                    <a:pt x="1771" y="17414"/>
                  </a:cubicBezTo>
                  <a:cubicBezTo>
                    <a:pt x="2578" y="19208"/>
                    <a:pt x="3184" y="21113"/>
                    <a:pt x="3564" y="23041"/>
                  </a:cubicBezTo>
                  <a:cubicBezTo>
                    <a:pt x="3677" y="23579"/>
                    <a:pt x="3767" y="24117"/>
                    <a:pt x="3834" y="24655"/>
                  </a:cubicBezTo>
                  <a:cubicBezTo>
                    <a:pt x="3857" y="24924"/>
                    <a:pt x="3902" y="25217"/>
                    <a:pt x="3923" y="25507"/>
                  </a:cubicBezTo>
                  <a:cubicBezTo>
                    <a:pt x="3947" y="25776"/>
                    <a:pt x="3947" y="26024"/>
                    <a:pt x="4192" y="26203"/>
                  </a:cubicBezTo>
                  <a:cubicBezTo>
                    <a:pt x="4205" y="26209"/>
                    <a:pt x="4220" y="26212"/>
                    <a:pt x="4236" y="26212"/>
                  </a:cubicBezTo>
                  <a:cubicBezTo>
                    <a:pt x="4275" y="26212"/>
                    <a:pt x="4318" y="26196"/>
                    <a:pt x="4350" y="26180"/>
                  </a:cubicBezTo>
                  <a:cubicBezTo>
                    <a:pt x="4529" y="26024"/>
                    <a:pt x="4529" y="25821"/>
                    <a:pt x="4506" y="25597"/>
                  </a:cubicBezTo>
                  <a:lnTo>
                    <a:pt x="4440" y="24858"/>
                  </a:lnTo>
                  <a:cubicBezTo>
                    <a:pt x="4372" y="24386"/>
                    <a:pt x="4305" y="23893"/>
                    <a:pt x="4216" y="23423"/>
                  </a:cubicBezTo>
                  <a:cubicBezTo>
                    <a:pt x="4058" y="22481"/>
                    <a:pt x="3834" y="21540"/>
                    <a:pt x="3564" y="20620"/>
                  </a:cubicBezTo>
                  <a:cubicBezTo>
                    <a:pt x="3050" y="18760"/>
                    <a:pt x="2287" y="16966"/>
                    <a:pt x="1346" y="15283"/>
                  </a:cubicBezTo>
                  <a:cubicBezTo>
                    <a:pt x="1122" y="14880"/>
                    <a:pt x="852" y="14476"/>
                    <a:pt x="695" y="14028"/>
                  </a:cubicBezTo>
                  <a:cubicBezTo>
                    <a:pt x="560" y="13579"/>
                    <a:pt x="650" y="13086"/>
                    <a:pt x="829" y="12661"/>
                  </a:cubicBezTo>
                  <a:cubicBezTo>
                    <a:pt x="1322" y="11517"/>
                    <a:pt x="1995" y="10485"/>
                    <a:pt x="2757" y="9499"/>
                  </a:cubicBezTo>
                  <a:cubicBezTo>
                    <a:pt x="3609" y="8401"/>
                    <a:pt x="4574" y="7415"/>
                    <a:pt x="5627" y="6494"/>
                  </a:cubicBezTo>
                  <a:cubicBezTo>
                    <a:pt x="5740" y="6383"/>
                    <a:pt x="5875" y="6270"/>
                    <a:pt x="6009" y="6159"/>
                  </a:cubicBezTo>
                  <a:cubicBezTo>
                    <a:pt x="7107" y="6607"/>
                    <a:pt x="8228" y="6966"/>
                    <a:pt x="9394" y="7257"/>
                  </a:cubicBezTo>
                  <a:cubicBezTo>
                    <a:pt x="10032" y="7417"/>
                    <a:pt x="10690" y="7549"/>
                    <a:pt x="11342" y="7549"/>
                  </a:cubicBezTo>
                  <a:cubicBezTo>
                    <a:pt x="11697" y="7549"/>
                    <a:pt x="12050" y="7509"/>
                    <a:pt x="12398" y="7415"/>
                  </a:cubicBezTo>
                  <a:cubicBezTo>
                    <a:pt x="13519" y="7101"/>
                    <a:pt x="14350" y="6249"/>
                    <a:pt x="15067" y="5352"/>
                  </a:cubicBezTo>
                  <a:cubicBezTo>
                    <a:pt x="15179" y="5442"/>
                    <a:pt x="15268" y="5531"/>
                    <a:pt x="15381" y="5621"/>
                  </a:cubicBezTo>
                  <a:cubicBezTo>
                    <a:pt x="16389" y="6518"/>
                    <a:pt x="17331" y="7504"/>
                    <a:pt x="18138" y="8580"/>
                  </a:cubicBezTo>
                  <a:cubicBezTo>
                    <a:pt x="18834" y="9544"/>
                    <a:pt x="19483" y="10575"/>
                    <a:pt x="19910" y="11696"/>
                  </a:cubicBezTo>
                  <a:cubicBezTo>
                    <a:pt x="20090" y="12123"/>
                    <a:pt x="20179" y="12593"/>
                    <a:pt x="20000" y="13041"/>
                  </a:cubicBezTo>
                  <a:cubicBezTo>
                    <a:pt x="19842" y="13490"/>
                    <a:pt x="19552" y="13872"/>
                    <a:pt x="19304" y="14275"/>
                  </a:cubicBezTo>
                  <a:cubicBezTo>
                    <a:pt x="18296" y="15934"/>
                    <a:pt x="17489" y="17705"/>
                    <a:pt x="16883" y="19522"/>
                  </a:cubicBezTo>
                  <a:cubicBezTo>
                    <a:pt x="16569" y="20440"/>
                    <a:pt x="16323" y="21360"/>
                    <a:pt x="16120" y="22302"/>
                  </a:cubicBezTo>
                  <a:cubicBezTo>
                    <a:pt x="16031" y="22750"/>
                    <a:pt x="15941" y="23220"/>
                    <a:pt x="15851" y="23714"/>
                  </a:cubicBezTo>
                  <a:cubicBezTo>
                    <a:pt x="15830" y="23961"/>
                    <a:pt x="15785" y="24207"/>
                    <a:pt x="15761" y="24454"/>
                  </a:cubicBezTo>
                  <a:cubicBezTo>
                    <a:pt x="15740" y="24655"/>
                    <a:pt x="15717" y="24858"/>
                    <a:pt x="15896" y="25014"/>
                  </a:cubicBezTo>
                  <a:cubicBezTo>
                    <a:pt x="15909" y="25027"/>
                    <a:pt x="15937" y="25040"/>
                    <a:pt x="15971" y="25040"/>
                  </a:cubicBezTo>
                  <a:cubicBezTo>
                    <a:pt x="15996" y="25040"/>
                    <a:pt x="16025" y="25033"/>
                    <a:pt x="16054" y="25014"/>
                  </a:cubicBezTo>
                  <a:cubicBezTo>
                    <a:pt x="16300" y="24858"/>
                    <a:pt x="16300" y="24610"/>
                    <a:pt x="16344" y="24341"/>
                  </a:cubicBezTo>
                  <a:cubicBezTo>
                    <a:pt x="16389" y="24072"/>
                    <a:pt x="16413" y="23782"/>
                    <a:pt x="16479" y="23513"/>
                  </a:cubicBezTo>
                  <a:cubicBezTo>
                    <a:pt x="16569" y="22975"/>
                    <a:pt x="16682" y="22437"/>
                    <a:pt x="16793" y="21898"/>
                  </a:cubicBezTo>
                  <a:cubicBezTo>
                    <a:pt x="17265" y="20015"/>
                    <a:pt x="17914" y="18153"/>
                    <a:pt x="18789" y="16383"/>
                  </a:cubicBezTo>
                  <a:cubicBezTo>
                    <a:pt x="19013" y="15956"/>
                    <a:pt x="19238" y="15508"/>
                    <a:pt x="19483" y="15104"/>
                  </a:cubicBezTo>
                  <a:cubicBezTo>
                    <a:pt x="19731" y="14656"/>
                    <a:pt x="20000" y="14231"/>
                    <a:pt x="20246" y="13804"/>
                  </a:cubicBezTo>
                  <a:cubicBezTo>
                    <a:pt x="20470" y="13400"/>
                    <a:pt x="20673" y="12885"/>
                    <a:pt x="20628" y="12437"/>
                  </a:cubicBezTo>
                  <a:cubicBezTo>
                    <a:pt x="20604" y="12078"/>
                    <a:pt x="20515" y="11741"/>
                    <a:pt x="20380" y="11382"/>
                  </a:cubicBezTo>
                  <a:cubicBezTo>
                    <a:pt x="20335" y="10979"/>
                    <a:pt x="20269" y="10575"/>
                    <a:pt x="20179" y="10171"/>
                  </a:cubicBezTo>
                  <a:cubicBezTo>
                    <a:pt x="19596" y="7391"/>
                    <a:pt x="18362" y="4769"/>
                    <a:pt x="16613" y="2548"/>
                  </a:cubicBezTo>
                  <a:cubicBezTo>
                    <a:pt x="16637" y="2347"/>
                    <a:pt x="16613" y="2168"/>
                    <a:pt x="16569" y="1989"/>
                  </a:cubicBezTo>
                  <a:cubicBezTo>
                    <a:pt x="16389" y="1338"/>
                    <a:pt x="15896" y="778"/>
                    <a:pt x="15292" y="509"/>
                  </a:cubicBezTo>
                  <a:cubicBezTo>
                    <a:pt x="15157" y="441"/>
                    <a:pt x="15022" y="396"/>
                    <a:pt x="14888" y="374"/>
                  </a:cubicBezTo>
                  <a:cubicBezTo>
                    <a:pt x="13946" y="172"/>
                    <a:pt x="12981" y="61"/>
                    <a:pt x="11995" y="16"/>
                  </a:cubicBezTo>
                  <a:cubicBezTo>
                    <a:pt x="11708" y="6"/>
                    <a:pt x="11421" y="1"/>
                    <a:pt x="11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45;p65">
              <a:extLst>
                <a:ext uri="{FF2B5EF4-FFF2-40B4-BE49-F238E27FC236}">
                  <a16:creationId xmlns:a16="http://schemas.microsoft.com/office/drawing/2014/main" id="{A082EA4F-AF58-7AFC-B0A5-5FAA2C218D08}"/>
                </a:ext>
              </a:extLst>
            </p:cNvPr>
            <p:cNvSpPr/>
            <p:nvPr/>
          </p:nvSpPr>
          <p:spPr>
            <a:xfrm>
              <a:off x="7610175" y="1641300"/>
              <a:ext cx="339700" cy="788350"/>
            </a:xfrm>
            <a:custGeom>
              <a:avLst/>
              <a:gdLst/>
              <a:ahLst/>
              <a:cxnLst/>
              <a:rect l="l" t="t" r="r" b="b"/>
              <a:pathLst>
                <a:path w="13588" h="31534" extrusionOk="0">
                  <a:moveTo>
                    <a:pt x="8813" y="0"/>
                  </a:moveTo>
                  <a:cubicBezTo>
                    <a:pt x="8521" y="0"/>
                    <a:pt x="8230" y="22"/>
                    <a:pt x="7938" y="45"/>
                  </a:cubicBezTo>
                  <a:cubicBezTo>
                    <a:pt x="6795" y="111"/>
                    <a:pt x="5651" y="269"/>
                    <a:pt x="4574" y="673"/>
                  </a:cubicBezTo>
                  <a:cubicBezTo>
                    <a:pt x="3522" y="1053"/>
                    <a:pt x="2512" y="1659"/>
                    <a:pt x="1794" y="2488"/>
                  </a:cubicBezTo>
                  <a:cubicBezTo>
                    <a:pt x="1459" y="2847"/>
                    <a:pt x="1190" y="3273"/>
                    <a:pt x="1010" y="3722"/>
                  </a:cubicBezTo>
                  <a:cubicBezTo>
                    <a:pt x="741" y="4350"/>
                    <a:pt x="652" y="4977"/>
                    <a:pt x="628" y="5627"/>
                  </a:cubicBezTo>
                  <a:lnTo>
                    <a:pt x="628" y="6368"/>
                  </a:lnTo>
                  <a:cubicBezTo>
                    <a:pt x="652" y="6838"/>
                    <a:pt x="718" y="7309"/>
                    <a:pt x="763" y="7779"/>
                  </a:cubicBezTo>
                  <a:cubicBezTo>
                    <a:pt x="831" y="8407"/>
                    <a:pt x="897" y="9035"/>
                    <a:pt x="966" y="9686"/>
                  </a:cubicBezTo>
                  <a:cubicBezTo>
                    <a:pt x="987" y="9865"/>
                    <a:pt x="1010" y="10045"/>
                    <a:pt x="1032" y="10245"/>
                  </a:cubicBezTo>
                  <a:cubicBezTo>
                    <a:pt x="1055" y="10358"/>
                    <a:pt x="1055" y="10493"/>
                    <a:pt x="1077" y="10604"/>
                  </a:cubicBezTo>
                  <a:cubicBezTo>
                    <a:pt x="1324" y="12801"/>
                    <a:pt x="1549" y="14954"/>
                    <a:pt x="1794" y="17106"/>
                  </a:cubicBezTo>
                  <a:cubicBezTo>
                    <a:pt x="1459" y="17578"/>
                    <a:pt x="1145" y="18048"/>
                    <a:pt x="876" y="18520"/>
                  </a:cubicBezTo>
                  <a:cubicBezTo>
                    <a:pt x="404" y="19348"/>
                    <a:pt x="69" y="20155"/>
                    <a:pt x="24" y="20918"/>
                  </a:cubicBezTo>
                  <a:cubicBezTo>
                    <a:pt x="1" y="21142"/>
                    <a:pt x="1" y="21366"/>
                    <a:pt x="24" y="21590"/>
                  </a:cubicBezTo>
                  <a:cubicBezTo>
                    <a:pt x="114" y="22421"/>
                    <a:pt x="494" y="23115"/>
                    <a:pt x="876" y="23766"/>
                  </a:cubicBezTo>
                  <a:cubicBezTo>
                    <a:pt x="1683" y="25178"/>
                    <a:pt x="2490" y="26568"/>
                    <a:pt x="3274" y="27958"/>
                  </a:cubicBezTo>
                  <a:cubicBezTo>
                    <a:pt x="3005" y="28564"/>
                    <a:pt x="2849" y="29213"/>
                    <a:pt x="2826" y="29865"/>
                  </a:cubicBezTo>
                  <a:cubicBezTo>
                    <a:pt x="2826" y="30335"/>
                    <a:pt x="2915" y="30828"/>
                    <a:pt x="3229" y="31097"/>
                  </a:cubicBezTo>
                  <a:cubicBezTo>
                    <a:pt x="3498" y="31344"/>
                    <a:pt x="3902" y="31366"/>
                    <a:pt x="4261" y="31389"/>
                  </a:cubicBezTo>
                  <a:cubicBezTo>
                    <a:pt x="4421" y="31393"/>
                    <a:pt x="4580" y="31394"/>
                    <a:pt x="4740" y="31394"/>
                  </a:cubicBezTo>
                  <a:cubicBezTo>
                    <a:pt x="5567" y="31394"/>
                    <a:pt x="6394" y="31348"/>
                    <a:pt x="7220" y="31255"/>
                  </a:cubicBezTo>
                  <a:cubicBezTo>
                    <a:pt x="7863" y="31442"/>
                    <a:pt x="8547" y="31534"/>
                    <a:pt x="9237" y="31534"/>
                  </a:cubicBezTo>
                  <a:cubicBezTo>
                    <a:pt x="9701" y="31534"/>
                    <a:pt x="10168" y="31492"/>
                    <a:pt x="10628" y="31411"/>
                  </a:cubicBezTo>
                  <a:cubicBezTo>
                    <a:pt x="10897" y="31344"/>
                    <a:pt x="11166" y="31276"/>
                    <a:pt x="11459" y="31276"/>
                  </a:cubicBezTo>
                  <a:cubicBezTo>
                    <a:pt x="11501" y="31273"/>
                    <a:pt x="11544" y="31272"/>
                    <a:pt x="11587" y="31272"/>
                  </a:cubicBezTo>
                  <a:cubicBezTo>
                    <a:pt x="11858" y="31272"/>
                    <a:pt x="12132" y="31324"/>
                    <a:pt x="12422" y="31344"/>
                  </a:cubicBezTo>
                  <a:cubicBezTo>
                    <a:pt x="13094" y="31344"/>
                    <a:pt x="13588" y="31007"/>
                    <a:pt x="13363" y="30358"/>
                  </a:cubicBezTo>
                  <a:cubicBezTo>
                    <a:pt x="13229" y="29976"/>
                    <a:pt x="12870" y="29685"/>
                    <a:pt x="12422" y="29640"/>
                  </a:cubicBezTo>
                  <a:cubicBezTo>
                    <a:pt x="11570" y="29527"/>
                    <a:pt x="10831" y="29169"/>
                    <a:pt x="10024" y="28765"/>
                  </a:cubicBezTo>
                  <a:cubicBezTo>
                    <a:pt x="9148" y="28340"/>
                    <a:pt x="8296" y="27823"/>
                    <a:pt x="7423" y="27420"/>
                  </a:cubicBezTo>
                  <a:cubicBezTo>
                    <a:pt x="7086" y="25515"/>
                    <a:pt x="7041" y="23542"/>
                    <a:pt x="7243" y="21546"/>
                  </a:cubicBezTo>
                  <a:cubicBezTo>
                    <a:pt x="7378" y="20380"/>
                    <a:pt x="7579" y="19169"/>
                    <a:pt x="7893" y="17982"/>
                  </a:cubicBezTo>
                  <a:cubicBezTo>
                    <a:pt x="8072" y="17264"/>
                    <a:pt x="8296" y="16547"/>
                    <a:pt x="8544" y="15806"/>
                  </a:cubicBezTo>
                  <a:cubicBezTo>
                    <a:pt x="9082" y="14909"/>
                    <a:pt x="9530" y="13946"/>
                    <a:pt x="9889" y="12981"/>
                  </a:cubicBezTo>
                  <a:cubicBezTo>
                    <a:pt x="9955" y="12780"/>
                    <a:pt x="10000" y="12601"/>
                    <a:pt x="10068" y="12421"/>
                  </a:cubicBezTo>
                  <a:cubicBezTo>
                    <a:pt x="10965" y="9641"/>
                    <a:pt x="11121" y="6637"/>
                    <a:pt x="10517" y="3788"/>
                  </a:cubicBezTo>
                  <a:cubicBezTo>
                    <a:pt x="10338" y="2981"/>
                    <a:pt x="10113" y="2219"/>
                    <a:pt x="9844" y="1457"/>
                  </a:cubicBezTo>
                  <a:cubicBezTo>
                    <a:pt x="9642" y="963"/>
                    <a:pt x="9441" y="470"/>
                    <a:pt x="9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46;p65">
              <a:extLst>
                <a:ext uri="{FF2B5EF4-FFF2-40B4-BE49-F238E27FC236}">
                  <a16:creationId xmlns:a16="http://schemas.microsoft.com/office/drawing/2014/main" id="{614E16D5-9205-9EC1-877B-1880151D477D}"/>
                </a:ext>
              </a:extLst>
            </p:cNvPr>
            <p:cNvSpPr/>
            <p:nvPr/>
          </p:nvSpPr>
          <p:spPr>
            <a:xfrm>
              <a:off x="7610175" y="2090825"/>
              <a:ext cx="339525" cy="338725"/>
            </a:xfrm>
            <a:custGeom>
              <a:avLst/>
              <a:gdLst/>
              <a:ahLst/>
              <a:cxnLst/>
              <a:rect l="l" t="t" r="r" b="b"/>
              <a:pathLst>
                <a:path w="13581" h="13549" extrusionOk="0">
                  <a:moveTo>
                    <a:pt x="7893" y="1"/>
                  </a:moveTo>
                  <a:lnTo>
                    <a:pt x="7893" y="1"/>
                  </a:lnTo>
                  <a:cubicBezTo>
                    <a:pt x="6938" y="695"/>
                    <a:pt x="5545" y="1133"/>
                    <a:pt x="3995" y="1133"/>
                  </a:cubicBezTo>
                  <a:cubicBezTo>
                    <a:pt x="2995" y="1133"/>
                    <a:pt x="1930" y="951"/>
                    <a:pt x="876" y="539"/>
                  </a:cubicBezTo>
                  <a:cubicBezTo>
                    <a:pt x="404" y="1346"/>
                    <a:pt x="69" y="2174"/>
                    <a:pt x="1" y="2937"/>
                  </a:cubicBezTo>
                  <a:lnTo>
                    <a:pt x="1" y="3385"/>
                  </a:lnTo>
                  <a:cubicBezTo>
                    <a:pt x="1" y="3453"/>
                    <a:pt x="1" y="3520"/>
                    <a:pt x="24" y="3588"/>
                  </a:cubicBezTo>
                  <a:cubicBezTo>
                    <a:pt x="45" y="3902"/>
                    <a:pt x="114" y="4171"/>
                    <a:pt x="225" y="4440"/>
                  </a:cubicBezTo>
                  <a:cubicBezTo>
                    <a:pt x="383" y="4933"/>
                    <a:pt x="628" y="5358"/>
                    <a:pt x="876" y="5785"/>
                  </a:cubicBezTo>
                  <a:cubicBezTo>
                    <a:pt x="1683" y="7175"/>
                    <a:pt x="2490" y="8587"/>
                    <a:pt x="3274" y="9977"/>
                  </a:cubicBezTo>
                  <a:cubicBezTo>
                    <a:pt x="3005" y="10560"/>
                    <a:pt x="2849" y="11232"/>
                    <a:pt x="2826" y="11884"/>
                  </a:cubicBezTo>
                  <a:cubicBezTo>
                    <a:pt x="2826" y="12332"/>
                    <a:pt x="2915" y="12825"/>
                    <a:pt x="3229" y="13116"/>
                  </a:cubicBezTo>
                  <a:cubicBezTo>
                    <a:pt x="3498" y="13363"/>
                    <a:pt x="3902" y="13385"/>
                    <a:pt x="4261" y="13385"/>
                  </a:cubicBezTo>
                  <a:cubicBezTo>
                    <a:pt x="4435" y="13389"/>
                    <a:pt x="4609" y="13391"/>
                    <a:pt x="4783" y="13391"/>
                  </a:cubicBezTo>
                  <a:cubicBezTo>
                    <a:pt x="5595" y="13391"/>
                    <a:pt x="6408" y="13348"/>
                    <a:pt x="7220" y="13274"/>
                  </a:cubicBezTo>
                  <a:cubicBezTo>
                    <a:pt x="7848" y="13457"/>
                    <a:pt x="8514" y="13548"/>
                    <a:pt x="9187" y="13548"/>
                  </a:cubicBezTo>
                  <a:cubicBezTo>
                    <a:pt x="9668" y="13548"/>
                    <a:pt x="10152" y="13502"/>
                    <a:pt x="10628" y="13408"/>
                  </a:cubicBezTo>
                  <a:cubicBezTo>
                    <a:pt x="10897" y="13363"/>
                    <a:pt x="11166" y="13295"/>
                    <a:pt x="11459" y="13295"/>
                  </a:cubicBezTo>
                  <a:cubicBezTo>
                    <a:pt x="11502" y="13292"/>
                    <a:pt x="11546" y="13291"/>
                    <a:pt x="11590" y="13291"/>
                  </a:cubicBezTo>
                  <a:cubicBezTo>
                    <a:pt x="11860" y="13291"/>
                    <a:pt x="12133" y="13340"/>
                    <a:pt x="12422" y="13340"/>
                  </a:cubicBezTo>
                  <a:cubicBezTo>
                    <a:pt x="12444" y="13341"/>
                    <a:pt x="12465" y="13341"/>
                    <a:pt x="12487" y="13341"/>
                  </a:cubicBezTo>
                  <a:cubicBezTo>
                    <a:pt x="13126" y="13341"/>
                    <a:pt x="13580" y="13005"/>
                    <a:pt x="13363" y="12377"/>
                  </a:cubicBezTo>
                  <a:cubicBezTo>
                    <a:pt x="13229" y="11973"/>
                    <a:pt x="12870" y="11704"/>
                    <a:pt x="12422" y="11636"/>
                  </a:cubicBezTo>
                  <a:cubicBezTo>
                    <a:pt x="11570" y="11525"/>
                    <a:pt x="10831" y="11188"/>
                    <a:pt x="10024" y="10784"/>
                  </a:cubicBezTo>
                  <a:cubicBezTo>
                    <a:pt x="9148" y="10336"/>
                    <a:pt x="8296" y="9821"/>
                    <a:pt x="7423" y="9417"/>
                  </a:cubicBezTo>
                  <a:cubicBezTo>
                    <a:pt x="7154" y="7825"/>
                    <a:pt x="7064" y="6165"/>
                    <a:pt x="7175" y="4485"/>
                  </a:cubicBezTo>
                  <a:cubicBezTo>
                    <a:pt x="7199" y="4171"/>
                    <a:pt x="7220" y="3878"/>
                    <a:pt x="7243" y="3565"/>
                  </a:cubicBezTo>
                  <a:lnTo>
                    <a:pt x="7243" y="3498"/>
                  </a:lnTo>
                  <a:cubicBezTo>
                    <a:pt x="7378" y="2332"/>
                    <a:pt x="7579" y="1166"/>
                    <a:pt x="7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47;p65">
              <a:extLst>
                <a:ext uri="{FF2B5EF4-FFF2-40B4-BE49-F238E27FC236}">
                  <a16:creationId xmlns:a16="http://schemas.microsoft.com/office/drawing/2014/main" id="{5113F883-F194-872E-809D-366338CC7B22}"/>
                </a:ext>
              </a:extLst>
            </p:cNvPr>
            <p:cNvSpPr/>
            <p:nvPr/>
          </p:nvSpPr>
          <p:spPr>
            <a:xfrm>
              <a:off x="7610175" y="2175450"/>
              <a:ext cx="181100" cy="40800"/>
            </a:xfrm>
            <a:custGeom>
              <a:avLst/>
              <a:gdLst/>
              <a:ahLst/>
              <a:cxnLst/>
              <a:rect l="l" t="t" r="r" b="b"/>
              <a:pathLst>
                <a:path w="7244" h="1632" extrusionOk="0">
                  <a:moveTo>
                    <a:pt x="1" y="0"/>
                  </a:moveTo>
                  <a:cubicBezTo>
                    <a:pt x="1" y="68"/>
                    <a:pt x="1" y="135"/>
                    <a:pt x="24" y="203"/>
                  </a:cubicBezTo>
                  <a:cubicBezTo>
                    <a:pt x="45" y="517"/>
                    <a:pt x="114" y="786"/>
                    <a:pt x="225" y="1055"/>
                  </a:cubicBezTo>
                  <a:cubicBezTo>
                    <a:pt x="628" y="1211"/>
                    <a:pt x="1032" y="1324"/>
                    <a:pt x="1436" y="1390"/>
                  </a:cubicBezTo>
                  <a:cubicBezTo>
                    <a:pt x="2204" y="1553"/>
                    <a:pt x="2979" y="1632"/>
                    <a:pt x="3753" y="1632"/>
                  </a:cubicBezTo>
                  <a:cubicBezTo>
                    <a:pt x="4470" y="1632"/>
                    <a:pt x="5187" y="1564"/>
                    <a:pt x="5898" y="1435"/>
                  </a:cubicBezTo>
                  <a:cubicBezTo>
                    <a:pt x="6323" y="1345"/>
                    <a:pt x="6750" y="1234"/>
                    <a:pt x="7175" y="1100"/>
                  </a:cubicBezTo>
                  <a:cubicBezTo>
                    <a:pt x="7199" y="786"/>
                    <a:pt x="7220" y="493"/>
                    <a:pt x="7243" y="180"/>
                  </a:cubicBezTo>
                  <a:lnTo>
                    <a:pt x="7243" y="113"/>
                  </a:lnTo>
                  <a:cubicBezTo>
                    <a:pt x="6682" y="293"/>
                    <a:pt x="6099" y="472"/>
                    <a:pt x="5495" y="583"/>
                  </a:cubicBezTo>
                  <a:cubicBezTo>
                    <a:pt x="4937" y="677"/>
                    <a:pt x="4379" y="724"/>
                    <a:pt x="3809" y="724"/>
                  </a:cubicBezTo>
                  <a:cubicBezTo>
                    <a:pt x="3691" y="724"/>
                    <a:pt x="3572" y="722"/>
                    <a:pt x="3453" y="718"/>
                  </a:cubicBezTo>
                  <a:cubicBezTo>
                    <a:pt x="2288" y="673"/>
                    <a:pt x="1100" y="44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48;p65">
              <a:extLst>
                <a:ext uri="{FF2B5EF4-FFF2-40B4-BE49-F238E27FC236}">
                  <a16:creationId xmlns:a16="http://schemas.microsoft.com/office/drawing/2014/main" id="{2FD5CF68-87FE-366B-871C-8FE0ED5BB185}"/>
                </a:ext>
              </a:extLst>
            </p:cNvPr>
            <p:cNvSpPr/>
            <p:nvPr/>
          </p:nvSpPr>
          <p:spPr>
            <a:xfrm>
              <a:off x="7184750" y="1630075"/>
              <a:ext cx="487700" cy="862750"/>
            </a:xfrm>
            <a:custGeom>
              <a:avLst/>
              <a:gdLst/>
              <a:ahLst/>
              <a:cxnLst/>
              <a:rect l="l" t="t" r="r" b="b"/>
              <a:pathLst>
                <a:path w="19508" h="34510" extrusionOk="0">
                  <a:moveTo>
                    <a:pt x="11368" y="1"/>
                  </a:moveTo>
                  <a:cubicBezTo>
                    <a:pt x="11211" y="202"/>
                    <a:pt x="11077" y="426"/>
                    <a:pt x="10942" y="673"/>
                  </a:cubicBezTo>
                  <a:cubicBezTo>
                    <a:pt x="8611" y="4417"/>
                    <a:pt x="7242" y="8655"/>
                    <a:pt x="6907" y="12915"/>
                  </a:cubicBezTo>
                  <a:cubicBezTo>
                    <a:pt x="6907" y="13116"/>
                    <a:pt x="6883" y="13319"/>
                    <a:pt x="6883" y="13498"/>
                  </a:cubicBezTo>
                  <a:cubicBezTo>
                    <a:pt x="6817" y="14506"/>
                    <a:pt x="6817" y="15493"/>
                    <a:pt x="6883" y="16502"/>
                  </a:cubicBezTo>
                  <a:cubicBezTo>
                    <a:pt x="6525" y="16883"/>
                    <a:pt x="6211" y="17286"/>
                    <a:pt x="5920" y="17690"/>
                  </a:cubicBezTo>
                  <a:cubicBezTo>
                    <a:pt x="5561" y="18162"/>
                    <a:pt x="5292" y="18676"/>
                    <a:pt x="5090" y="19193"/>
                  </a:cubicBezTo>
                  <a:cubicBezTo>
                    <a:pt x="4889" y="19686"/>
                    <a:pt x="4776" y="20179"/>
                    <a:pt x="4731" y="20649"/>
                  </a:cubicBezTo>
                  <a:cubicBezTo>
                    <a:pt x="4731" y="20829"/>
                    <a:pt x="4709" y="21031"/>
                    <a:pt x="4709" y="21232"/>
                  </a:cubicBezTo>
                  <a:cubicBezTo>
                    <a:pt x="4709" y="21704"/>
                    <a:pt x="4754" y="22174"/>
                    <a:pt x="4821" y="22622"/>
                  </a:cubicBezTo>
                  <a:cubicBezTo>
                    <a:pt x="4821" y="22802"/>
                    <a:pt x="4844" y="22981"/>
                    <a:pt x="4865" y="23160"/>
                  </a:cubicBezTo>
                  <a:cubicBezTo>
                    <a:pt x="5000" y="24574"/>
                    <a:pt x="5158" y="25964"/>
                    <a:pt x="5292" y="27354"/>
                  </a:cubicBezTo>
                  <a:cubicBezTo>
                    <a:pt x="4327" y="28923"/>
                    <a:pt x="3274" y="30493"/>
                    <a:pt x="1705" y="31524"/>
                  </a:cubicBezTo>
                  <a:cubicBezTo>
                    <a:pt x="1301" y="31793"/>
                    <a:pt x="853" y="32018"/>
                    <a:pt x="539" y="32376"/>
                  </a:cubicBezTo>
                  <a:cubicBezTo>
                    <a:pt x="202" y="32712"/>
                    <a:pt x="1" y="33228"/>
                    <a:pt x="180" y="33677"/>
                  </a:cubicBezTo>
                  <a:cubicBezTo>
                    <a:pt x="426" y="34191"/>
                    <a:pt x="1077" y="34394"/>
                    <a:pt x="1660" y="34461"/>
                  </a:cubicBezTo>
                  <a:cubicBezTo>
                    <a:pt x="1953" y="34494"/>
                    <a:pt x="2247" y="34510"/>
                    <a:pt x="2541" y="34510"/>
                  </a:cubicBezTo>
                  <a:cubicBezTo>
                    <a:pt x="4450" y="34510"/>
                    <a:pt x="6342" y="33824"/>
                    <a:pt x="7780" y="32601"/>
                  </a:cubicBezTo>
                  <a:lnTo>
                    <a:pt x="8162" y="32601"/>
                  </a:lnTo>
                  <a:cubicBezTo>
                    <a:pt x="8632" y="32556"/>
                    <a:pt x="9125" y="32398"/>
                    <a:pt x="9373" y="32039"/>
                  </a:cubicBezTo>
                  <a:cubicBezTo>
                    <a:pt x="9507" y="31815"/>
                    <a:pt x="9552" y="31569"/>
                    <a:pt x="9574" y="31300"/>
                  </a:cubicBezTo>
                  <a:cubicBezTo>
                    <a:pt x="9687" y="30224"/>
                    <a:pt x="9439" y="29124"/>
                    <a:pt x="8901" y="28138"/>
                  </a:cubicBezTo>
                  <a:cubicBezTo>
                    <a:pt x="9777" y="26882"/>
                    <a:pt x="10673" y="25627"/>
                    <a:pt x="11547" y="24371"/>
                  </a:cubicBezTo>
                  <a:cubicBezTo>
                    <a:pt x="11974" y="23767"/>
                    <a:pt x="12399" y="23160"/>
                    <a:pt x="12668" y="22421"/>
                  </a:cubicBezTo>
                  <a:cubicBezTo>
                    <a:pt x="12802" y="22084"/>
                    <a:pt x="12892" y="21726"/>
                    <a:pt x="12937" y="21322"/>
                  </a:cubicBezTo>
                  <a:cubicBezTo>
                    <a:pt x="13027" y="20673"/>
                    <a:pt x="12982" y="20000"/>
                    <a:pt x="12847" y="19283"/>
                  </a:cubicBezTo>
                  <a:cubicBezTo>
                    <a:pt x="12781" y="18924"/>
                    <a:pt x="12713" y="18565"/>
                    <a:pt x="12602" y="18183"/>
                  </a:cubicBezTo>
                  <a:cubicBezTo>
                    <a:pt x="12982" y="17914"/>
                    <a:pt x="13364" y="17668"/>
                    <a:pt x="13723" y="17310"/>
                  </a:cubicBezTo>
                  <a:cubicBezTo>
                    <a:pt x="14372" y="16637"/>
                    <a:pt x="14978" y="15919"/>
                    <a:pt x="15538" y="15157"/>
                  </a:cubicBezTo>
                  <a:cubicBezTo>
                    <a:pt x="16548" y="13767"/>
                    <a:pt x="17400" y="12264"/>
                    <a:pt x="18049" y="10673"/>
                  </a:cubicBezTo>
                  <a:cubicBezTo>
                    <a:pt x="18094" y="10583"/>
                    <a:pt x="18139" y="10470"/>
                    <a:pt x="18162" y="10381"/>
                  </a:cubicBezTo>
                  <a:cubicBezTo>
                    <a:pt x="18655" y="9148"/>
                    <a:pt x="19014" y="7869"/>
                    <a:pt x="19260" y="6569"/>
                  </a:cubicBezTo>
                  <a:cubicBezTo>
                    <a:pt x="19260" y="6503"/>
                    <a:pt x="19283" y="6458"/>
                    <a:pt x="19283" y="6413"/>
                  </a:cubicBezTo>
                  <a:cubicBezTo>
                    <a:pt x="19328" y="6189"/>
                    <a:pt x="19349" y="5986"/>
                    <a:pt x="19373" y="5762"/>
                  </a:cubicBezTo>
                  <a:cubicBezTo>
                    <a:pt x="19394" y="5740"/>
                    <a:pt x="19394" y="5740"/>
                    <a:pt x="19394" y="5717"/>
                  </a:cubicBezTo>
                  <a:cubicBezTo>
                    <a:pt x="19507" y="4820"/>
                    <a:pt x="19507" y="4171"/>
                    <a:pt x="19260" y="3609"/>
                  </a:cubicBezTo>
                  <a:cubicBezTo>
                    <a:pt x="19170" y="3364"/>
                    <a:pt x="19014" y="3140"/>
                    <a:pt x="18811" y="2915"/>
                  </a:cubicBezTo>
                  <a:cubicBezTo>
                    <a:pt x="18587" y="2668"/>
                    <a:pt x="18273" y="2422"/>
                    <a:pt x="17848" y="2153"/>
                  </a:cubicBezTo>
                  <a:cubicBezTo>
                    <a:pt x="16435" y="1233"/>
                    <a:pt x="14731" y="584"/>
                    <a:pt x="12982" y="246"/>
                  </a:cubicBezTo>
                  <a:cubicBezTo>
                    <a:pt x="12736" y="180"/>
                    <a:pt x="12489" y="135"/>
                    <a:pt x="12264" y="112"/>
                  </a:cubicBezTo>
                  <a:cubicBezTo>
                    <a:pt x="11950" y="67"/>
                    <a:pt x="11660" y="22"/>
                    <a:pt x="113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49;p65">
              <a:extLst>
                <a:ext uri="{FF2B5EF4-FFF2-40B4-BE49-F238E27FC236}">
                  <a16:creationId xmlns:a16="http://schemas.microsoft.com/office/drawing/2014/main" id="{A0ED28FC-3180-F779-D0AA-CAE64DB1302E}"/>
                </a:ext>
              </a:extLst>
            </p:cNvPr>
            <p:cNvSpPr/>
            <p:nvPr/>
          </p:nvSpPr>
          <p:spPr>
            <a:xfrm>
              <a:off x="7184750" y="2072300"/>
              <a:ext cx="325675" cy="420525"/>
            </a:xfrm>
            <a:custGeom>
              <a:avLst/>
              <a:gdLst/>
              <a:ahLst/>
              <a:cxnLst/>
              <a:rect l="l" t="t" r="r" b="b"/>
              <a:pathLst>
                <a:path w="13027" h="16821" extrusionOk="0">
                  <a:moveTo>
                    <a:pt x="5920" y="1"/>
                  </a:moveTo>
                  <a:cubicBezTo>
                    <a:pt x="5561" y="473"/>
                    <a:pt x="5269" y="987"/>
                    <a:pt x="5090" y="1481"/>
                  </a:cubicBezTo>
                  <a:cubicBezTo>
                    <a:pt x="4889" y="1997"/>
                    <a:pt x="4776" y="2490"/>
                    <a:pt x="4731" y="2960"/>
                  </a:cubicBezTo>
                  <a:cubicBezTo>
                    <a:pt x="4686" y="3633"/>
                    <a:pt x="4731" y="4306"/>
                    <a:pt x="4799" y="4933"/>
                  </a:cubicBezTo>
                  <a:cubicBezTo>
                    <a:pt x="4978" y="6526"/>
                    <a:pt x="5134" y="8096"/>
                    <a:pt x="5292" y="9665"/>
                  </a:cubicBezTo>
                  <a:cubicBezTo>
                    <a:pt x="4327" y="11234"/>
                    <a:pt x="3251" y="12804"/>
                    <a:pt x="1705" y="13835"/>
                  </a:cubicBezTo>
                  <a:cubicBezTo>
                    <a:pt x="1301" y="14104"/>
                    <a:pt x="853" y="14329"/>
                    <a:pt x="516" y="14687"/>
                  </a:cubicBezTo>
                  <a:cubicBezTo>
                    <a:pt x="202" y="15023"/>
                    <a:pt x="1" y="15539"/>
                    <a:pt x="180" y="15988"/>
                  </a:cubicBezTo>
                  <a:cubicBezTo>
                    <a:pt x="405" y="16502"/>
                    <a:pt x="1077" y="16705"/>
                    <a:pt x="1660" y="16772"/>
                  </a:cubicBezTo>
                  <a:cubicBezTo>
                    <a:pt x="1953" y="16805"/>
                    <a:pt x="2247" y="16821"/>
                    <a:pt x="2541" y="16821"/>
                  </a:cubicBezTo>
                  <a:cubicBezTo>
                    <a:pt x="4450" y="16821"/>
                    <a:pt x="6342" y="16135"/>
                    <a:pt x="7780" y="14912"/>
                  </a:cubicBezTo>
                  <a:cubicBezTo>
                    <a:pt x="7915" y="14912"/>
                    <a:pt x="8028" y="14912"/>
                    <a:pt x="8162" y="14888"/>
                  </a:cubicBezTo>
                  <a:cubicBezTo>
                    <a:pt x="8632" y="14867"/>
                    <a:pt x="9125" y="14709"/>
                    <a:pt x="9373" y="14350"/>
                  </a:cubicBezTo>
                  <a:cubicBezTo>
                    <a:pt x="9507" y="14126"/>
                    <a:pt x="9552" y="13880"/>
                    <a:pt x="9574" y="13611"/>
                  </a:cubicBezTo>
                  <a:cubicBezTo>
                    <a:pt x="9664" y="12535"/>
                    <a:pt x="9439" y="11435"/>
                    <a:pt x="8901" y="10449"/>
                  </a:cubicBezTo>
                  <a:cubicBezTo>
                    <a:pt x="9777" y="9193"/>
                    <a:pt x="10673" y="7938"/>
                    <a:pt x="11547" y="6682"/>
                  </a:cubicBezTo>
                  <a:cubicBezTo>
                    <a:pt x="11974" y="6078"/>
                    <a:pt x="12399" y="5471"/>
                    <a:pt x="12668" y="4732"/>
                  </a:cubicBezTo>
                  <a:cubicBezTo>
                    <a:pt x="12802" y="4395"/>
                    <a:pt x="12892" y="4037"/>
                    <a:pt x="12937" y="3633"/>
                  </a:cubicBezTo>
                  <a:cubicBezTo>
                    <a:pt x="13027" y="2984"/>
                    <a:pt x="12982" y="2311"/>
                    <a:pt x="12847" y="1594"/>
                  </a:cubicBezTo>
                  <a:cubicBezTo>
                    <a:pt x="12713" y="1615"/>
                    <a:pt x="12578" y="1638"/>
                    <a:pt x="12444" y="1638"/>
                  </a:cubicBezTo>
                  <a:cubicBezTo>
                    <a:pt x="11696" y="1730"/>
                    <a:pt x="10941" y="1814"/>
                    <a:pt x="10187" y="1814"/>
                  </a:cubicBezTo>
                  <a:cubicBezTo>
                    <a:pt x="9652" y="1814"/>
                    <a:pt x="9118" y="1771"/>
                    <a:pt x="8587" y="1660"/>
                  </a:cubicBezTo>
                  <a:cubicBezTo>
                    <a:pt x="7556" y="1436"/>
                    <a:pt x="6525" y="853"/>
                    <a:pt x="59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0;p65">
              <a:extLst>
                <a:ext uri="{FF2B5EF4-FFF2-40B4-BE49-F238E27FC236}">
                  <a16:creationId xmlns:a16="http://schemas.microsoft.com/office/drawing/2014/main" id="{3D589623-9C1C-EB44-D5EA-875699A66F47}"/>
                </a:ext>
              </a:extLst>
            </p:cNvPr>
            <p:cNvSpPr/>
            <p:nvPr/>
          </p:nvSpPr>
          <p:spPr>
            <a:xfrm>
              <a:off x="7302475" y="2146300"/>
              <a:ext cx="198975" cy="75200"/>
            </a:xfrm>
            <a:custGeom>
              <a:avLst/>
              <a:gdLst/>
              <a:ahLst/>
              <a:cxnLst/>
              <a:rect l="l" t="t" r="r" b="b"/>
              <a:pathLst>
                <a:path w="7959" h="3008" extrusionOk="0">
                  <a:moveTo>
                    <a:pt x="22" y="0"/>
                  </a:moveTo>
                  <a:cubicBezTo>
                    <a:pt x="0" y="359"/>
                    <a:pt x="0" y="718"/>
                    <a:pt x="22" y="1055"/>
                  </a:cubicBezTo>
                  <a:cubicBezTo>
                    <a:pt x="314" y="1324"/>
                    <a:pt x="628" y="1570"/>
                    <a:pt x="964" y="1794"/>
                  </a:cubicBezTo>
                  <a:cubicBezTo>
                    <a:pt x="2153" y="2601"/>
                    <a:pt x="3588" y="3005"/>
                    <a:pt x="5023" y="3005"/>
                  </a:cubicBezTo>
                  <a:cubicBezTo>
                    <a:pt x="5085" y="3007"/>
                    <a:pt x="5148" y="3008"/>
                    <a:pt x="5211" y="3008"/>
                  </a:cubicBezTo>
                  <a:cubicBezTo>
                    <a:pt x="5869" y="3008"/>
                    <a:pt x="6540" y="2899"/>
                    <a:pt x="7175" y="2736"/>
                  </a:cubicBezTo>
                  <a:cubicBezTo>
                    <a:pt x="7310" y="2691"/>
                    <a:pt x="7444" y="2646"/>
                    <a:pt x="7555" y="2624"/>
                  </a:cubicBezTo>
                  <a:cubicBezTo>
                    <a:pt x="7713" y="2355"/>
                    <a:pt x="7848" y="2063"/>
                    <a:pt x="7959" y="1772"/>
                  </a:cubicBezTo>
                  <a:lnTo>
                    <a:pt x="7959" y="1772"/>
                  </a:lnTo>
                  <a:cubicBezTo>
                    <a:pt x="7058" y="2027"/>
                    <a:pt x="6118" y="2179"/>
                    <a:pt x="5179" y="2179"/>
                  </a:cubicBezTo>
                  <a:cubicBezTo>
                    <a:pt x="4879" y="2179"/>
                    <a:pt x="4580" y="2164"/>
                    <a:pt x="4282" y="2131"/>
                  </a:cubicBezTo>
                  <a:cubicBezTo>
                    <a:pt x="2668" y="1952"/>
                    <a:pt x="1077" y="1211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1;p65">
              <a:extLst>
                <a:ext uri="{FF2B5EF4-FFF2-40B4-BE49-F238E27FC236}">
                  <a16:creationId xmlns:a16="http://schemas.microsoft.com/office/drawing/2014/main" id="{0772771B-9DAC-5D21-2119-08509F996536}"/>
                </a:ext>
              </a:extLst>
            </p:cNvPr>
            <p:cNvSpPr/>
            <p:nvPr/>
          </p:nvSpPr>
          <p:spPr>
            <a:xfrm>
              <a:off x="7457175" y="1546000"/>
              <a:ext cx="401900" cy="175450"/>
            </a:xfrm>
            <a:custGeom>
              <a:avLst/>
              <a:gdLst/>
              <a:ahLst/>
              <a:cxnLst/>
              <a:rect l="l" t="t" r="r" b="b"/>
              <a:pathLst>
                <a:path w="16076" h="7018" extrusionOk="0">
                  <a:moveTo>
                    <a:pt x="14865" y="1"/>
                  </a:moveTo>
                  <a:cubicBezTo>
                    <a:pt x="14619" y="45"/>
                    <a:pt x="14350" y="112"/>
                    <a:pt x="14081" y="157"/>
                  </a:cubicBezTo>
                  <a:cubicBezTo>
                    <a:pt x="13878" y="180"/>
                    <a:pt x="13699" y="201"/>
                    <a:pt x="13519" y="246"/>
                  </a:cubicBezTo>
                  <a:cubicBezTo>
                    <a:pt x="11193" y="602"/>
                    <a:pt x="8867" y="783"/>
                    <a:pt x="6557" y="783"/>
                  </a:cubicBezTo>
                  <a:cubicBezTo>
                    <a:pt x="5081" y="783"/>
                    <a:pt x="3612" y="709"/>
                    <a:pt x="2153" y="560"/>
                  </a:cubicBezTo>
                  <a:cubicBezTo>
                    <a:pt x="1950" y="539"/>
                    <a:pt x="1771" y="515"/>
                    <a:pt x="1570" y="494"/>
                  </a:cubicBezTo>
                  <a:cubicBezTo>
                    <a:pt x="1143" y="449"/>
                    <a:pt x="695" y="381"/>
                    <a:pt x="246" y="314"/>
                  </a:cubicBezTo>
                  <a:cubicBezTo>
                    <a:pt x="90" y="1591"/>
                    <a:pt x="1" y="2802"/>
                    <a:pt x="45" y="4036"/>
                  </a:cubicBezTo>
                  <a:cubicBezTo>
                    <a:pt x="45" y="4372"/>
                    <a:pt x="67" y="4730"/>
                    <a:pt x="112" y="5068"/>
                  </a:cubicBezTo>
                  <a:cubicBezTo>
                    <a:pt x="270" y="5134"/>
                    <a:pt x="426" y="5179"/>
                    <a:pt x="605" y="5247"/>
                  </a:cubicBezTo>
                  <a:cubicBezTo>
                    <a:pt x="784" y="5292"/>
                    <a:pt x="964" y="5358"/>
                    <a:pt x="1166" y="5403"/>
                  </a:cubicBezTo>
                  <a:cubicBezTo>
                    <a:pt x="3475" y="6076"/>
                    <a:pt x="7130" y="6772"/>
                    <a:pt x="8363" y="6972"/>
                  </a:cubicBezTo>
                  <a:cubicBezTo>
                    <a:pt x="8587" y="6996"/>
                    <a:pt x="8745" y="7017"/>
                    <a:pt x="8790" y="7017"/>
                  </a:cubicBezTo>
                  <a:cubicBezTo>
                    <a:pt x="10352" y="6926"/>
                    <a:pt x="12171" y="5371"/>
                    <a:pt x="14482" y="5371"/>
                  </a:cubicBezTo>
                  <a:cubicBezTo>
                    <a:pt x="14989" y="5371"/>
                    <a:pt x="15519" y="5446"/>
                    <a:pt x="16075" y="5627"/>
                  </a:cubicBezTo>
                  <a:cubicBezTo>
                    <a:pt x="15762" y="3857"/>
                    <a:pt x="15268" y="829"/>
                    <a:pt x="14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52;p65">
              <a:extLst>
                <a:ext uri="{FF2B5EF4-FFF2-40B4-BE49-F238E27FC236}">
                  <a16:creationId xmlns:a16="http://schemas.microsoft.com/office/drawing/2014/main" id="{A2945D14-47B9-8FA8-BEEF-443F8D09D8EB}"/>
                </a:ext>
              </a:extLst>
            </p:cNvPr>
            <p:cNvSpPr/>
            <p:nvPr/>
          </p:nvSpPr>
          <p:spPr>
            <a:xfrm>
              <a:off x="7466150" y="746700"/>
              <a:ext cx="326775" cy="354200"/>
            </a:xfrm>
            <a:custGeom>
              <a:avLst/>
              <a:gdLst/>
              <a:ahLst/>
              <a:cxnLst/>
              <a:rect l="l" t="t" r="r" b="b"/>
              <a:pathLst>
                <a:path w="13071" h="14168" extrusionOk="0">
                  <a:moveTo>
                    <a:pt x="6502" y="0"/>
                  </a:moveTo>
                  <a:cubicBezTo>
                    <a:pt x="5448" y="22"/>
                    <a:pt x="4416" y="583"/>
                    <a:pt x="3833" y="1457"/>
                  </a:cubicBezTo>
                  <a:cubicBezTo>
                    <a:pt x="3161" y="2443"/>
                    <a:pt x="3094" y="3722"/>
                    <a:pt x="2825" y="4888"/>
                  </a:cubicBezTo>
                  <a:cubicBezTo>
                    <a:pt x="2488" y="6368"/>
                    <a:pt x="1749" y="7758"/>
                    <a:pt x="694" y="8879"/>
                  </a:cubicBezTo>
                  <a:cubicBezTo>
                    <a:pt x="381" y="9238"/>
                    <a:pt x="0" y="9618"/>
                    <a:pt x="0" y="10090"/>
                  </a:cubicBezTo>
                  <a:cubicBezTo>
                    <a:pt x="0" y="10111"/>
                    <a:pt x="22" y="10135"/>
                    <a:pt x="22" y="10156"/>
                  </a:cubicBezTo>
                  <a:cubicBezTo>
                    <a:pt x="45" y="10583"/>
                    <a:pt x="404" y="10942"/>
                    <a:pt x="763" y="11232"/>
                  </a:cubicBezTo>
                  <a:cubicBezTo>
                    <a:pt x="807" y="11256"/>
                    <a:pt x="852" y="11277"/>
                    <a:pt x="897" y="11322"/>
                  </a:cubicBezTo>
                  <a:cubicBezTo>
                    <a:pt x="2601" y="12601"/>
                    <a:pt x="4641" y="13408"/>
                    <a:pt x="6748" y="13923"/>
                  </a:cubicBezTo>
                  <a:cubicBezTo>
                    <a:pt x="7290" y="14055"/>
                    <a:pt x="7859" y="14167"/>
                    <a:pt x="8427" y="14167"/>
                  </a:cubicBezTo>
                  <a:cubicBezTo>
                    <a:pt x="8729" y="14167"/>
                    <a:pt x="9031" y="14135"/>
                    <a:pt x="9327" y="14057"/>
                  </a:cubicBezTo>
                  <a:cubicBezTo>
                    <a:pt x="10493" y="13722"/>
                    <a:pt x="11300" y="12691"/>
                    <a:pt x="12039" y="11726"/>
                  </a:cubicBezTo>
                  <a:cubicBezTo>
                    <a:pt x="12084" y="11659"/>
                    <a:pt x="12152" y="11570"/>
                    <a:pt x="12219" y="11480"/>
                  </a:cubicBezTo>
                  <a:cubicBezTo>
                    <a:pt x="12667" y="10852"/>
                    <a:pt x="13071" y="10135"/>
                    <a:pt x="12870" y="9417"/>
                  </a:cubicBezTo>
                  <a:cubicBezTo>
                    <a:pt x="12712" y="8856"/>
                    <a:pt x="12242" y="8476"/>
                    <a:pt x="11815" y="8072"/>
                  </a:cubicBezTo>
                  <a:cubicBezTo>
                    <a:pt x="10874" y="7175"/>
                    <a:pt x="10135" y="6031"/>
                    <a:pt x="9686" y="4798"/>
                  </a:cubicBezTo>
                  <a:cubicBezTo>
                    <a:pt x="9507" y="4327"/>
                    <a:pt x="9372" y="3833"/>
                    <a:pt x="9259" y="3340"/>
                  </a:cubicBezTo>
                  <a:lnTo>
                    <a:pt x="9259" y="3274"/>
                  </a:lnTo>
                  <a:cubicBezTo>
                    <a:pt x="9125" y="2512"/>
                    <a:pt x="9327" y="1502"/>
                    <a:pt x="8811" y="919"/>
                  </a:cubicBezTo>
                  <a:cubicBezTo>
                    <a:pt x="8318" y="336"/>
                    <a:pt x="7399" y="22"/>
                    <a:pt x="6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53;p65">
              <a:extLst>
                <a:ext uri="{FF2B5EF4-FFF2-40B4-BE49-F238E27FC236}">
                  <a16:creationId xmlns:a16="http://schemas.microsoft.com/office/drawing/2014/main" id="{0E7298BB-CC3C-428D-1B5E-4837BA5C38A0}"/>
                </a:ext>
              </a:extLst>
            </p:cNvPr>
            <p:cNvSpPr/>
            <p:nvPr/>
          </p:nvSpPr>
          <p:spPr>
            <a:xfrm>
              <a:off x="7641025" y="747225"/>
              <a:ext cx="4500" cy="1150"/>
            </a:xfrm>
            <a:custGeom>
              <a:avLst/>
              <a:gdLst/>
              <a:ahLst/>
              <a:cxnLst/>
              <a:rect l="l" t="t" r="r" b="b"/>
              <a:pathLst>
                <a:path w="180" h="46" extrusionOk="0">
                  <a:moveTo>
                    <a:pt x="1" y="1"/>
                  </a:moveTo>
                  <a:cubicBezTo>
                    <a:pt x="67" y="24"/>
                    <a:pt x="112" y="24"/>
                    <a:pt x="180" y="46"/>
                  </a:cubicBezTo>
                  <a:cubicBezTo>
                    <a:pt x="112" y="24"/>
                    <a:pt x="67" y="24"/>
                    <a:pt x="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54;p65">
              <a:extLst>
                <a:ext uri="{FF2B5EF4-FFF2-40B4-BE49-F238E27FC236}">
                  <a16:creationId xmlns:a16="http://schemas.microsoft.com/office/drawing/2014/main" id="{B5800C31-F544-0546-E551-C5CB3B9F6398}"/>
                </a:ext>
              </a:extLst>
            </p:cNvPr>
            <p:cNvSpPr/>
            <p:nvPr/>
          </p:nvSpPr>
          <p:spPr>
            <a:xfrm>
              <a:off x="7639900" y="747225"/>
              <a:ext cx="6750" cy="1150"/>
            </a:xfrm>
            <a:custGeom>
              <a:avLst/>
              <a:gdLst/>
              <a:ahLst/>
              <a:cxnLst/>
              <a:rect l="l" t="t" r="r" b="b"/>
              <a:pathLst>
                <a:path w="270" h="46" extrusionOk="0">
                  <a:moveTo>
                    <a:pt x="1" y="1"/>
                  </a:moveTo>
                  <a:cubicBezTo>
                    <a:pt x="45" y="12"/>
                    <a:pt x="89" y="18"/>
                    <a:pt x="134" y="24"/>
                  </a:cubicBezTo>
                  <a:lnTo>
                    <a:pt x="134" y="24"/>
                  </a:lnTo>
                  <a:cubicBezTo>
                    <a:pt x="106" y="18"/>
                    <a:pt x="78" y="12"/>
                    <a:pt x="46" y="1"/>
                  </a:cubicBezTo>
                  <a:close/>
                  <a:moveTo>
                    <a:pt x="134" y="24"/>
                  </a:moveTo>
                  <a:cubicBezTo>
                    <a:pt x="162" y="30"/>
                    <a:pt x="190" y="35"/>
                    <a:pt x="225" y="46"/>
                  </a:cubicBezTo>
                  <a:lnTo>
                    <a:pt x="270" y="46"/>
                  </a:lnTo>
                  <a:cubicBezTo>
                    <a:pt x="224" y="35"/>
                    <a:pt x="179" y="30"/>
                    <a:pt x="134" y="24"/>
                  </a:cubicBezTo>
                  <a:close/>
                </a:path>
              </a:pathLst>
            </a:custGeom>
            <a:solidFill>
              <a:srgbClr val="4C20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55;p65">
              <a:extLst>
                <a:ext uri="{FF2B5EF4-FFF2-40B4-BE49-F238E27FC236}">
                  <a16:creationId xmlns:a16="http://schemas.microsoft.com/office/drawing/2014/main" id="{33623312-AA36-2603-08B8-0A434F71F340}"/>
                </a:ext>
              </a:extLst>
            </p:cNvPr>
            <p:cNvSpPr/>
            <p:nvPr/>
          </p:nvSpPr>
          <p:spPr>
            <a:xfrm>
              <a:off x="7450450" y="677525"/>
              <a:ext cx="251150" cy="315575"/>
            </a:xfrm>
            <a:custGeom>
              <a:avLst/>
              <a:gdLst/>
              <a:ahLst/>
              <a:cxnLst/>
              <a:rect l="l" t="t" r="r" b="b"/>
              <a:pathLst>
                <a:path w="10046" h="12623" extrusionOk="0">
                  <a:moveTo>
                    <a:pt x="4966" y="0"/>
                  </a:moveTo>
                  <a:cubicBezTo>
                    <a:pt x="4286" y="0"/>
                    <a:pt x="3612" y="41"/>
                    <a:pt x="2937" y="122"/>
                  </a:cubicBezTo>
                  <a:cubicBezTo>
                    <a:pt x="2174" y="211"/>
                    <a:pt x="1188" y="143"/>
                    <a:pt x="583" y="681"/>
                  </a:cubicBezTo>
                  <a:cubicBezTo>
                    <a:pt x="157" y="1040"/>
                    <a:pt x="67" y="1668"/>
                    <a:pt x="45" y="2184"/>
                  </a:cubicBezTo>
                  <a:cubicBezTo>
                    <a:pt x="22" y="2678"/>
                    <a:pt x="1" y="3193"/>
                    <a:pt x="246" y="3641"/>
                  </a:cubicBezTo>
                  <a:cubicBezTo>
                    <a:pt x="449" y="4023"/>
                    <a:pt x="1053" y="4247"/>
                    <a:pt x="1457" y="4448"/>
                  </a:cubicBezTo>
                  <a:cubicBezTo>
                    <a:pt x="1480" y="4471"/>
                    <a:pt x="1502" y="4471"/>
                    <a:pt x="1525" y="4493"/>
                  </a:cubicBezTo>
                  <a:cubicBezTo>
                    <a:pt x="1233" y="4627"/>
                    <a:pt x="942" y="4740"/>
                    <a:pt x="695" y="4941"/>
                  </a:cubicBezTo>
                  <a:cubicBezTo>
                    <a:pt x="135" y="5390"/>
                    <a:pt x="135" y="5928"/>
                    <a:pt x="314" y="6579"/>
                  </a:cubicBezTo>
                  <a:cubicBezTo>
                    <a:pt x="449" y="7027"/>
                    <a:pt x="515" y="7497"/>
                    <a:pt x="628" y="7969"/>
                  </a:cubicBezTo>
                  <a:cubicBezTo>
                    <a:pt x="808" y="8708"/>
                    <a:pt x="897" y="9539"/>
                    <a:pt x="494" y="10233"/>
                  </a:cubicBezTo>
                  <a:cubicBezTo>
                    <a:pt x="404" y="10412"/>
                    <a:pt x="270" y="10570"/>
                    <a:pt x="246" y="10771"/>
                  </a:cubicBezTo>
                  <a:cubicBezTo>
                    <a:pt x="180" y="11085"/>
                    <a:pt x="404" y="11354"/>
                    <a:pt x="628" y="11601"/>
                  </a:cubicBezTo>
                  <a:lnTo>
                    <a:pt x="874" y="11847"/>
                  </a:lnTo>
                  <a:cubicBezTo>
                    <a:pt x="1009" y="12005"/>
                    <a:pt x="1188" y="12161"/>
                    <a:pt x="1367" y="12295"/>
                  </a:cubicBezTo>
                  <a:cubicBezTo>
                    <a:pt x="1732" y="12552"/>
                    <a:pt x="2161" y="12622"/>
                    <a:pt x="2597" y="12622"/>
                  </a:cubicBezTo>
                  <a:cubicBezTo>
                    <a:pt x="2885" y="12622"/>
                    <a:pt x="3176" y="12592"/>
                    <a:pt x="3453" y="12564"/>
                  </a:cubicBezTo>
                  <a:cubicBezTo>
                    <a:pt x="4282" y="12520"/>
                    <a:pt x="5089" y="12385"/>
                    <a:pt x="5896" y="12184"/>
                  </a:cubicBezTo>
                  <a:cubicBezTo>
                    <a:pt x="6614" y="12005"/>
                    <a:pt x="7331" y="11757"/>
                    <a:pt x="7893" y="11264"/>
                  </a:cubicBezTo>
                  <a:cubicBezTo>
                    <a:pt x="8655" y="10591"/>
                    <a:pt x="8990" y="9560"/>
                    <a:pt x="9259" y="8597"/>
                  </a:cubicBezTo>
                  <a:cubicBezTo>
                    <a:pt x="9708" y="7094"/>
                    <a:pt x="10045" y="5614"/>
                    <a:pt x="10045" y="4068"/>
                  </a:cubicBezTo>
                  <a:cubicBezTo>
                    <a:pt x="10045" y="3709"/>
                    <a:pt x="10022" y="3327"/>
                    <a:pt x="9977" y="2968"/>
                  </a:cubicBezTo>
                  <a:cubicBezTo>
                    <a:pt x="9911" y="2296"/>
                    <a:pt x="9866" y="1264"/>
                    <a:pt x="9372" y="771"/>
                  </a:cubicBezTo>
                  <a:cubicBezTo>
                    <a:pt x="9035" y="412"/>
                    <a:pt x="8452" y="368"/>
                    <a:pt x="7982" y="278"/>
                  </a:cubicBezTo>
                  <a:cubicBezTo>
                    <a:pt x="7444" y="167"/>
                    <a:pt x="6883" y="98"/>
                    <a:pt x="6323" y="54"/>
                  </a:cubicBezTo>
                  <a:cubicBezTo>
                    <a:pt x="5868" y="18"/>
                    <a:pt x="5416" y="0"/>
                    <a:pt x="4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56;p65">
              <a:extLst>
                <a:ext uri="{FF2B5EF4-FFF2-40B4-BE49-F238E27FC236}">
                  <a16:creationId xmlns:a16="http://schemas.microsoft.com/office/drawing/2014/main" id="{310AAB59-465E-2A0C-DADE-02FCD4CF5494}"/>
                </a:ext>
              </a:extLst>
            </p:cNvPr>
            <p:cNvSpPr/>
            <p:nvPr/>
          </p:nvSpPr>
          <p:spPr>
            <a:xfrm>
              <a:off x="7445375" y="924700"/>
              <a:ext cx="122225" cy="77950"/>
            </a:xfrm>
            <a:custGeom>
              <a:avLst/>
              <a:gdLst/>
              <a:ahLst/>
              <a:cxnLst/>
              <a:rect l="l" t="t" r="r" b="b"/>
              <a:pathLst>
                <a:path w="4889" h="3118" extrusionOk="0">
                  <a:moveTo>
                    <a:pt x="1410" y="1"/>
                  </a:moveTo>
                  <a:cubicBezTo>
                    <a:pt x="1344" y="1"/>
                    <a:pt x="1278" y="3"/>
                    <a:pt x="1212" y="10"/>
                  </a:cubicBezTo>
                  <a:cubicBezTo>
                    <a:pt x="1011" y="10"/>
                    <a:pt x="831" y="55"/>
                    <a:pt x="652" y="145"/>
                  </a:cubicBezTo>
                  <a:cubicBezTo>
                    <a:pt x="473" y="234"/>
                    <a:pt x="315" y="346"/>
                    <a:pt x="180" y="525"/>
                  </a:cubicBezTo>
                  <a:cubicBezTo>
                    <a:pt x="180" y="525"/>
                    <a:pt x="159" y="548"/>
                    <a:pt x="159" y="570"/>
                  </a:cubicBezTo>
                  <a:cubicBezTo>
                    <a:pt x="24" y="749"/>
                    <a:pt x="1" y="952"/>
                    <a:pt x="114" y="1176"/>
                  </a:cubicBezTo>
                  <a:cubicBezTo>
                    <a:pt x="159" y="1266"/>
                    <a:pt x="204" y="1356"/>
                    <a:pt x="248" y="1422"/>
                  </a:cubicBezTo>
                  <a:cubicBezTo>
                    <a:pt x="449" y="1759"/>
                    <a:pt x="718" y="2073"/>
                    <a:pt x="1056" y="2319"/>
                  </a:cubicBezTo>
                  <a:cubicBezTo>
                    <a:pt x="1615" y="2767"/>
                    <a:pt x="2311" y="3036"/>
                    <a:pt x="2984" y="3104"/>
                  </a:cubicBezTo>
                  <a:cubicBezTo>
                    <a:pt x="3079" y="3113"/>
                    <a:pt x="3177" y="3118"/>
                    <a:pt x="3278" y="3118"/>
                  </a:cubicBezTo>
                  <a:cubicBezTo>
                    <a:pt x="3937" y="3118"/>
                    <a:pt x="4667" y="2908"/>
                    <a:pt x="4822" y="2207"/>
                  </a:cubicBezTo>
                  <a:cubicBezTo>
                    <a:pt x="4844" y="2207"/>
                    <a:pt x="4844" y="2207"/>
                    <a:pt x="4844" y="2184"/>
                  </a:cubicBezTo>
                  <a:cubicBezTo>
                    <a:pt x="4889" y="1915"/>
                    <a:pt x="4799" y="1646"/>
                    <a:pt x="4643" y="1445"/>
                  </a:cubicBezTo>
                  <a:cubicBezTo>
                    <a:pt x="4620" y="1377"/>
                    <a:pt x="4575" y="1332"/>
                    <a:pt x="4530" y="1287"/>
                  </a:cubicBezTo>
                  <a:cubicBezTo>
                    <a:pt x="3992" y="728"/>
                    <a:pt x="3029" y="346"/>
                    <a:pt x="2266" y="121"/>
                  </a:cubicBezTo>
                  <a:cubicBezTo>
                    <a:pt x="2153" y="100"/>
                    <a:pt x="2019" y="55"/>
                    <a:pt x="1884" y="32"/>
                  </a:cubicBezTo>
                  <a:cubicBezTo>
                    <a:pt x="1726" y="17"/>
                    <a:pt x="1568" y="1"/>
                    <a:pt x="1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57;p65">
              <a:extLst>
                <a:ext uri="{FF2B5EF4-FFF2-40B4-BE49-F238E27FC236}">
                  <a16:creationId xmlns:a16="http://schemas.microsoft.com/office/drawing/2014/main" id="{5F46E5FA-B1F0-8E55-B556-C9D1755F8D7E}"/>
                </a:ext>
              </a:extLst>
            </p:cNvPr>
            <p:cNvSpPr/>
            <p:nvPr/>
          </p:nvSpPr>
          <p:spPr>
            <a:xfrm>
              <a:off x="7411225" y="575525"/>
              <a:ext cx="350325" cy="401075"/>
            </a:xfrm>
            <a:custGeom>
              <a:avLst/>
              <a:gdLst/>
              <a:ahLst/>
              <a:cxnLst/>
              <a:rect l="l" t="t" r="r" b="b"/>
              <a:pathLst>
                <a:path w="14013" h="16043" extrusionOk="0">
                  <a:moveTo>
                    <a:pt x="7869" y="7003"/>
                  </a:moveTo>
                  <a:lnTo>
                    <a:pt x="7869" y="7116"/>
                  </a:lnTo>
                  <a:cubicBezTo>
                    <a:pt x="7892" y="7407"/>
                    <a:pt x="7914" y="7699"/>
                    <a:pt x="7937" y="7968"/>
                  </a:cubicBezTo>
                  <a:cubicBezTo>
                    <a:pt x="7982" y="8551"/>
                    <a:pt x="8003" y="9134"/>
                    <a:pt x="8027" y="9717"/>
                  </a:cubicBezTo>
                  <a:lnTo>
                    <a:pt x="8027" y="10345"/>
                  </a:lnTo>
                  <a:cubicBezTo>
                    <a:pt x="7713" y="10411"/>
                    <a:pt x="7399" y="10456"/>
                    <a:pt x="7017" y="10501"/>
                  </a:cubicBezTo>
                  <a:cubicBezTo>
                    <a:pt x="6094" y="10611"/>
                    <a:pt x="5159" y="10666"/>
                    <a:pt x="4228" y="10666"/>
                  </a:cubicBezTo>
                  <a:cubicBezTo>
                    <a:pt x="3826" y="10666"/>
                    <a:pt x="3425" y="10656"/>
                    <a:pt x="3026" y="10636"/>
                  </a:cubicBezTo>
                  <a:cubicBezTo>
                    <a:pt x="2556" y="10614"/>
                    <a:pt x="2129" y="10569"/>
                    <a:pt x="1681" y="10524"/>
                  </a:cubicBezTo>
                  <a:cubicBezTo>
                    <a:pt x="1659" y="10345"/>
                    <a:pt x="1636" y="10187"/>
                    <a:pt x="1614" y="10031"/>
                  </a:cubicBezTo>
                  <a:cubicBezTo>
                    <a:pt x="1546" y="9448"/>
                    <a:pt x="1480" y="8865"/>
                    <a:pt x="1435" y="8304"/>
                  </a:cubicBezTo>
                  <a:cubicBezTo>
                    <a:pt x="1412" y="8013"/>
                    <a:pt x="1390" y="7721"/>
                    <a:pt x="1367" y="7452"/>
                  </a:cubicBezTo>
                  <a:cubicBezTo>
                    <a:pt x="1367" y="7317"/>
                    <a:pt x="1345" y="7206"/>
                    <a:pt x="1345" y="7072"/>
                  </a:cubicBezTo>
                  <a:lnTo>
                    <a:pt x="1345" y="7072"/>
                  </a:lnTo>
                  <a:cubicBezTo>
                    <a:pt x="1770" y="7161"/>
                    <a:pt x="2219" y="7206"/>
                    <a:pt x="2667" y="7251"/>
                  </a:cubicBezTo>
                  <a:cubicBezTo>
                    <a:pt x="2981" y="7296"/>
                    <a:pt x="3295" y="7317"/>
                    <a:pt x="3609" y="7317"/>
                  </a:cubicBezTo>
                  <a:cubicBezTo>
                    <a:pt x="3814" y="7324"/>
                    <a:pt x="4019" y="7327"/>
                    <a:pt x="4225" y="7327"/>
                  </a:cubicBezTo>
                  <a:cubicBezTo>
                    <a:pt x="5438" y="7327"/>
                    <a:pt x="6662" y="7215"/>
                    <a:pt x="7869" y="7003"/>
                  </a:cubicBezTo>
                  <a:close/>
                  <a:moveTo>
                    <a:pt x="8631" y="11332"/>
                  </a:moveTo>
                  <a:lnTo>
                    <a:pt x="8631" y="11421"/>
                  </a:lnTo>
                  <a:lnTo>
                    <a:pt x="8610" y="11421"/>
                  </a:lnTo>
                  <a:cubicBezTo>
                    <a:pt x="8610" y="11398"/>
                    <a:pt x="8631" y="11353"/>
                    <a:pt x="8631" y="11332"/>
                  </a:cubicBezTo>
                  <a:close/>
                  <a:moveTo>
                    <a:pt x="1815" y="11263"/>
                  </a:moveTo>
                  <a:cubicBezTo>
                    <a:pt x="2039" y="11287"/>
                    <a:pt x="2264" y="11287"/>
                    <a:pt x="2466" y="11308"/>
                  </a:cubicBezTo>
                  <a:cubicBezTo>
                    <a:pt x="2466" y="11511"/>
                    <a:pt x="2466" y="11735"/>
                    <a:pt x="2488" y="11915"/>
                  </a:cubicBezTo>
                  <a:cubicBezTo>
                    <a:pt x="2287" y="11915"/>
                    <a:pt x="2063" y="11891"/>
                    <a:pt x="1839" y="11870"/>
                  </a:cubicBezTo>
                  <a:cubicBezTo>
                    <a:pt x="1815" y="11667"/>
                    <a:pt x="1815" y="11466"/>
                    <a:pt x="1794" y="11263"/>
                  </a:cubicBezTo>
                  <a:close/>
                  <a:moveTo>
                    <a:pt x="8027" y="11039"/>
                  </a:moveTo>
                  <a:cubicBezTo>
                    <a:pt x="8003" y="11197"/>
                    <a:pt x="8003" y="11376"/>
                    <a:pt x="8003" y="11556"/>
                  </a:cubicBezTo>
                  <a:cubicBezTo>
                    <a:pt x="7668" y="11622"/>
                    <a:pt x="7331" y="11690"/>
                    <a:pt x="7017" y="11735"/>
                  </a:cubicBezTo>
                  <a:cubicBezTo>
                    <a:pt x="5992" y="11909"/>
                    <a:pt x="5007" y="11975"/>
                    <a:pt x="4010" y="11975"/>
                  </a:cubicBezTo>
                  <a:cubicBezTo>
                    <a:pt x="3721" y="11975"/>
                    <a:pt x="3431" y="11969"/>
                    <a:pt x="3139" y="11959"/>
                  </a:cubicBezTo>
                  <a:cubicBezTo>
                    <a:pt x="3116" y="11757"/>
                    <a:pt x="3116" y="11556"/>
                    <a:pt x="3094" y="11332"/>
                  </a:cubicBezTo>
                  <a:lnTo>
                    <a:pt x="3094" y="11332"/>
                  </a:lnTo>
                  <a:cubicBezTo>
                    <a:pt x="3437" y="11345"/>
                    <a:pt x="3778" y="11353"/>
                    <a:pt x="4120" y="11353"/>
                  </a:cubicBezTo>
                  <a:cubicBezTo>
                    <a:pt x="5409" y="11353"/>
                    <a:pt x="6697" y="11252"/>
                    <a:pt x="8027" y="11039"/>
                  </a:cubicBezTo>
                  <a:close/>
                  <a:moveTo>
                    <a:pt x="8855" y="12115"/>
                  </a:moveTo>
                  <a:cubicBezTo>
                    <a:pt x="8990" y="12408"/>
                    <a:pt x="9193" y="12654"/>
                    <a:pt x="9528" y="12722"/>
                  </a:cubicBezTo>
                  <a:cubicBezTo>
                    <a:pt x="9663" y="12767"/>
                    <a:pt x="9797" y="12767"/>
                    <a:pt x="9932" y="12767"/>
                  </a:cubicBezTo>
                  <a:cubicBezTo>
                    <a:pt x="9887" y="13057"/>
                    <a:pt x="9820" y="13349"/>
                    <a:pt x="9707" y="13619"/>
                  </a:cubicBezTo>
                  <a:cubicBezTo>
                    <a:pt x="9551" y="13954"/>
                    <a:pt x="9327" y="14178"/>
                    <a:pt x="9058" y="14336"/>
                  </a:cubicBezTo>
                  <a:cubicBezTo>
                    <a:pt x="8789" y="14471"/>
                    <a:pt x="8497" y="14560"/>
                    <a:pt x="8206" y="14650"/>
                  </a:cubicBezTo>
                  <a:cubicBezTo>
                    <a:pt x="8228" y="14537"/>
                    <a:pt x="8251" y="14447"/>
                    <a:pt x="8272" y="14336"/>
                  </a:cubicBezTo>
                  <a:lnTo>
                    <a:pt x="8407" y="13461"/>
                  </a:lnTo>
                  <a:cubicBezTo>
                    <a:pt x="8475" y="13036"/>
                    <a:pt x="8520" y="12632"/>
                    <a:pt x="8565" y="12205"/>
                  </a:cubicBezTo>
                  <a:cubicBezTo>
                    <a:pt x="8655" y="12184"/>
                    <a:pt x="8766" y="12160"/>
                    <a:pt x="8855" y="12115"/>
                  </a:cubicBezTo>
                  <a:close/>
                  <a:moveTo>
                    <a:pt x="1973" y="12698"/>
                  </a:moveTo>
                  <a:lnTo>
                    <a:pt x="1973" y="12698"/>
                  </a:lnTo>
                  <a:cubicBezTo>
                    <a:pt x="2174" y="12722"/>
                    <a:pt x="2398" y="12743"/>
                    <a:pt x="2601" y="12743"/>
                  </a:cubicBezTo>
                  <a:cubicBezTo>
                    <a:pt x="2646" y="12967"/>
                    <a:pt x="2712" y="13215"/>
                    <a:pt x="2757" y="13416"/>
                  </a:cubicBezTo>
                  <a:cubicBezTo>
                    <a:pt x="2891" y="13864"/>
                    <a:pt x="3049" y="14291"/>
                    <a:pt x="3250" y="14695"/>
                  </a:cubicBezTo>
                  <a:cubicBezTo>
                    <a:pt x="3340" y="14874"/>
                    <a:pt x="3453" y="15053"/>
                    <a:pt x="3543" y="15233"/>
                  </a:cubicBezTo>
                  <a:cubicBezTo>
                    <a:pt x="3318" y="15233"/>
                    <a:pt x="3094" y="15210"/>
                    <a:pt x="2870" y="15188"/>
                  </a:cubicBezTo>
                  <a:cubicBezTo>
                    <a:pt x="2825" y="15120"/>
                    <a:pt x="2780" y="15075"/>
                    <a:pt x="2757" y="15009"/>
                  </a:cubicBezTo>
                  <a:cubicBezTo>
                    <a:pt x="2667" y="14806"/>
                    <a:pt x="2578" y="14627"/>
                    <a:pt x="2488" y="14426"/>
                  </a:cubicBezTo>
                  <a:cubicBezTo>
                    <a:pt x="2332" y="14022"/>
                    <a:pt x="2197" y="13595"/>
                    <a:pt x="2084" y="13192"/>
                  </a:cubicBezTo>
                  <a:cubicBezTo>
                    <a:pt x="2039" y="13036"/>
                    <a:pt x="2018" y="12856"/>
                    <a:pt x="1973" y="12698"/>
                  </a:cubicBezTo>
                  <a:close/>
                  <a:moveTo>
                    <a:pt x="7959" y="12340"/>
                  </a:moveTo>
                  <a:lnTo>
                    <a:pt x="7892" y="13147"/>
                  </a:lnTo>
                  <a:lnTo>
                    <a:pt x="7758" y="14088"/>
                  </a:lnTo>
                  <a:lnTo>
                    <a:pt x="7690" y="14560"/>
                  </a:lnTo>
                  <a:cubicBezTo>
                    <a:pt x="7668" y="14627"/>
                    <a:pt x="7645" y="14716"/>
                    <a:pt x="7645" y="14806"/>
                  </a:cubicBezTo>
                  <a:cubicBezTo>
                    <a:pt x="7420" y="14874"/>
                    <a:pt x="7220" y="14919"/>
                    <a:pt x="6995" y="14964"/>
                  </a:cubicBezTo>
                  <a:cubicBezTo>
                    <a:pt x="6233" y="15120"/>
                    <a:pt x="5426" y="15210"/>
                    <a:pt x="4640" y="15233"/>
                  </a:cubicBezTo>
                  <a:cubicBezTo>
                    <a:pt x="4484" y="15254"/>
                    <a:pt x="4326" y="15254"/>
                    <a:pt x="4170" y="15254"/>
                  </a:cubicBezTo>
                  <a:cubicBezTo>
                    <a:pt x="4125" y="15165"/>
                    <a:pt x="4081" y="15098"/>
                    <a:pt x="4036" y="15030"/>
                  </a:cubicBezTo>
                  <a:cubicBezTo>
                    <a:pt x="3946" y="14851"/>
                    <a:pt x="3856" y="14650"/>
                    <a:pt x="3788" y="14471"/>
                  </a:cubicBezTo>
                  <a:cubicBezTo>
                    <a:pt x="3632" y="14067"/>
                    <a:pt x="3474" y="13663"/>
                    <a:pt x="3385" y="13260"/>
                  </a:cubicBezTo>
                  <a:cubicBezTo>
                    <a:pt x="3340" y="13102"/>
                    <a:pt x="3295" y="12946"/>
                    <a:pt x="3273" y="12788"/>
                  </a:cubicBezTo>
                  <a:lnTo>
                    <a:pt x="3273" y="12788"/>
                  </a:lnTo>
                  <a:cubicBezTo>
                    <a:pt x="3498" y="12800"/>
                    <a:pt x="3722" y="12806"/>
                    <a:pt x="3954" y="12806"/>
                  </a:cubicBezTo>
                  <a:cubicBezTo>
                    <a:pt x="4187" y="12806"/>
                    <a:pt x="4428" y="12800"/>
                    <a:pt x="4685" y="12788"/>
                  </a:cubicBezTo>
                  <a:cubicBezTo>
                    <a:pt x="5761" y="12743"/>
                    <a:pt x="6861" y="12587"/>
                    <a:pt x="7959" y="12340"/>
                  </a:cubicBezTo>
                  <a:close/>
                  <a:moveTo>
                    <a:pt x="6971" y="0"/>
                  </a:moveTo>
                  <a:cubicBezTo>
                    <a:pt x="6332" y="0"/>
                    <a:pt x="5697" y="45"/>
                    <a:pt x="5089" y="121"/>
                  </a:cubicBezTo>
                  <a:cubicBezTo>
                    <a:pt x="4909" y="166"/>
                    <a:pt x="4753" y="188"/>
                    <a:pt x="4574" y="232"/>
                  </a:cubicBezTo>
                  <a:cubicBezTo>
                    <a:pt x="3250" y="501"/>
                    <a:pt x="1860" y="1197"/>
                    <a:pt x="1187" y="2318"/>
                  </a:cubicBezTo>
                  <a:cubicBezTo>
                    <a:pt x="470" y="3506"/>
                    <a:pt x="560" y="4896"/>
                    <a:pt x="718" y="6220"/>
                  </a:cubicBezTo>
                  <a:cubicBezTo>
                    <a:pt x="622" y="6203"/>
                    <a:pt x="527" y="6187"/>
                    <a:pt x="431" y="6187"/>
                  </a:cubicBezTo>
                  <a:cubicBezTo>
                    <a:pt x="392" y="6187"/>
                    <a:pt x="353" y="6190"/>
                    <a:pt x="314" y="6196"/>
                  </a:cubicBezTo>
                  <a:cubicBezTo>
                    <a:pt x="179" y="6196"/>
                    <a:pt x="66" y="6286"/>
                    <a:pt x="22" y="6399"/>
                  </a:cubicBezTo>
                  <a:cubicBezTo>
                    <a:pt x="0" y="6534"/>
                    <a:pt x="45" y="6690"/>
                    <a:pt x="156" y="6734"/>
                  </a:cubicBezTo>
                  <a:cubicBezTo>
                    <a:pt x="359" y="6824"/>
                    <a:pt x="560" y="6869"/>
                    <a:pt x="784" y="6892"/>
                  </a:cubicBezTo>
                  <a:cubicBezTo>
                    <a:pt x="739" y="7093"/>
                    <a:pt x="762" y="7317"/>
                    <a:pt x="762" y="7497"/>
                  </a:cubicBezTo>
                  <a:cubicBezTo>
                    <a:pt x="762" y="7834"/>
                    <a:pt x="784" y="8169"/>
                    <a:pt x="807" y="8507"/>
                  </a:cubicBezTo>
                  <a:cubicBezTo>
                    <a:pt x="852" y="9134"/>
                    <a:pt x="942" y="9784"/>
                    <a:pt x="1053" y="10435"/>
                  </a:cubicBezTo>
                  <a:cubicBezTo>
                    <a:pt x="987" y="10435"/>
                    <a:pt x="942" y="10411"/>
                    <a:pt x="897" y="10411"/>
                  </a:cubicBezTo>
                  <a:cubicBezTo>
                    <a:pt x="877" y="10409"/>
                    <a:pt x="858" y="10408"/>
                    <a:pt x="838" y="10408"/>
                  </a:cubicBezTo>
                  <a:cubicBezTo>
                    <a:pt x="657" y="10408"/>
                    <a:pt x="489" y="10499"/>
                    <a:pt x="448" y="10680"/>
                  </a:cubicBezTo>
                  <a:cubicBezTo>
                    <a:pt x="404" y="10860"/>
                    <a:pt x="493" y="11107"/>
                    <a:pt x="694" y="11129"/>
                  </a:cubicBezTo>
                  <a:cubicBezTo>
                    <a:pt x="852" y="11152"/>
                    <a:pt x="1008" y="11174"/>
                    <a:pt x="1187" y="11197"/>
                  </a:cubicBezTo>
                  <a:cubicBezTo>
                    <a:pt x="1166" y="11398"/>
                    <a:pt x="1187" y="11622"/>
                    <a:pt x="1211" y="11825"/>
                  </a:cubicBezTo>
                  <a:cubicBezTo>
                    <a:pt x="1117" y="11814"/>
                    <a:pt x="1023" y="11799"/>
                    <a:pt x="929" y="11799"/>
                  </a:cubicBezTo>
                  <a:cubicBezTo>
                    <a:pt x="821" y="11799"/>
                    <a:pt x="713" y="11819"/>
                    <a:pt x="605" y="11891"/>
                  </a:cubicBezTo>
                  <a:cubicBezTo>
                    <a:pt x="404" y="12026"/>
                    <a:pt x="380" y="12273"/>
                    <a:pt x="538" y="12453"/>
                  </a:cubicBezTo>
                  <a:cubicBezTo>
                    <a:pt x="673" y="12632"/>
                    <a:pt x="874" y="12609"/>
                    <a:pt x="1076" y="12632"/>
                  </a:cubicBezTo>
                  <a:cubicBezTo>
                    <a:pt x="1166" y="12632"/>
                    <a:pt x="1232" y="12654"/>
                    <a:pt x="1322" y="12654"/>
                  </a:cubicBezTo>
                  <a:cubicBezTo>
                    <a:pt x="1367" y="12878"/>
                    <a:pt x="1412" y="13125"/>
                    <a:pt x="1480" y="13349"/>
                  </a:cubicBezTo>
                  <a:cubicBezTo>
                    <a:pt x="1591" y="13798"/>
                    <a:pt x="1770" y="14246"/>
                    <a:pt x="1973" y="14650"/>
                  </a:cubicBezTo>
                  <a:cubicBezTo>
                    <a:pt x="2039" y="14806"/>
                    <a:pt x="2129" y="14964"/>
                    <a:pt x="2197" y="15098"/>
                  </a:cubicBezTo>
                  <a:cubicBezTo>
                    <a:pt x="2129" y="15098"/>
                    <a:pt x="2063" y="15098"/>
                    <a:pt x="1973" y="15075"/>
                  </a:cubicBezTo>
                  <a:cubicBezTo>
                    <a:pt x="1958" y="15073"/>
                    <a:pt x="1944" y="15072"/>
                    <a:pt x="1929" y="15072"/>
                  </a:cubicBezTo>
                  <a:cubicBezTo>
                    <a:pt x="1762" y="15072"/>
                    <a:pt x="1587" y="15183"/>
                    <a:pt x="1546" y="15389"/>
                  </a:cubicBezTo>
                  <a:cubicBezTo>
                    <a:pt x="1501" y="15592"/>
                    <a:pt x="1614" y="15837"/>
                    <a:pt x="1794" y="15861"/>
                  </a:cubicBezTo>
                  <a:cubicBezTo>
                    <a:pt x="2542" y="15980"/>
                    <a:pt x="3296" y="16042"/>
                    <a:pt x="4050" y="16042"/>
                  </a:cubicBezTo>
                  <a:cubicBezTo>
                    <a:pt x="4988" y="16042"/>
                    <a:pt x="5928" y="15947"/>
                    <a:pt x="6861" y="15748"/>
                  </a:cubicBezTo>
                  <a:cubicBezTo>
                    <a:pt x="7286" y="15681"/>
                    <a:pt x="7713" y="15568"/>
                    <a:pt x="8116" y="15457"/>
                  </a:cubicBezTo>
                  <a:cubicBezTo>
                    <a:pt x="8475" y="15344"/>
                    <a:pt x="8855" y="15233"/>
                    <a:pt x="9193" y="15053"/>
                  </a:cubicBezTo>
                  <a:cubicBezTo>
                    <a:pt x="9528" y="14896"/>
                    <a:pt x="9842" y="14671"/>
                    <a:pt x="10066" y="14336"/>
                  </a:cubicBezTo>
                  <a:cubicBezTo>
                    <a:pt x="10314" y="13977"/>
                    <a:pt x="10448" y="13529"/>
                    <a:pt x="10538" y="13102"/>
                  </a:cubicBezTo>
                  <a:lnTo>
                    <a:pt x="10672" y="12497"/>
                  </a:lnTo>
                  <a:cubicBezTo>
                    <a:pt x="10986" y="12318"/>
                    <a:pt x="11255" y="12094"/>
                    <a:pt x="11456" y="11846"/>
                  </a:cubicBezTo>
                  <a:cubicBezTo>
                    <a:pt x="11569" y="11735"/>
                    <a:pt x="11659" y="11577"/>
                    <a:pt x="11749" y="11443"/>
                  </a:cubicBezTo>
                  <a:cubicBezTo>
                    <a:pt x="11973" y="10994"/>
                    <a:pt x="12084" y="10480"/>
                    <a:pt x="12398" y="10098"/>
                  </a:cubicBezTo>
                  <a:cubicBezTo>
                    <a:pt x="12577" y="9852"/>
                    <a:pt x="12846" y="9649"/>
                    <a:pt x="13071" y="9425"/>
                  </a:cubicBezTo>
                  <a:cubicBezTo>
                    <a:pt x="13632" y="8842"/>
                    <a:pt x="13901" y="8058"/>
                    <a:pt x="13946" y="7251"/>
                  </a:cubicBezTo>
                  <a:cubicBezTo>
                    <a:pt x="14012" y="6130"/>
                    <a:pt x="13878" y="4178"/>
                    <a:pt x="13408" y="3170"/>
                  </a:cubicBezTo>
                  <a:cubicBezTo>
                    <a:pt x="12601" y="1422"/>
                    <a:pt x="10897" y="525"/>
                    <a:pt x="8990" y="166"/>
                  </a:cubicBezTo>
                  <a:cubicBezTo>
                    <a:pt x="8332" y="50"/>
                    <a:pt x="7649" y="0"/>
                    <a:pt x="6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58;p65">
              <a:extLst>
                <a:ext uri="{FF2B5EF4-FFF2-40B4-BE49-F238E27FC236}">
                  <a16:creationId xmlns:a16="http://schemas.microsoft.com/office/drawing/2014/main" id="{C1A97946-1B9C-6CCF-E135-2D3FB55C09E5}"/>
                </a:ext>
              </a:extLst>
            </p:cNvPr>
            <p:cNvSpPr/>
            <p:nvPr/>
          </p:nvSpPr>
          <p:spPr>
            <a:xfrm>
              <a:off x="7468925" y="575525"/>
              <a:ext cx="162575" cy="182950"/>
            </a:xfrm>
            <a:custGeom>
              <a:avLst/>
              <a:gdLst/>
              <a:ahLst/>
              <a:cxnLst/>
              <a:rect l="l" t="t" r="r" b="b"/>
              <a:pathLst>
                <a:path w="6503" h="7318" extrusionOk="0">
                  <a:moveTo>
                    <a:pt x="4475" y="0"/>
                  </a:moveTo>
                  <a:cubicBezTo>
                    <a:pt x="3834" y="0"/>
                    <a:pt x="3199" y="45"/>
                    <a:pt x="2601" y="121"/>
                  </a:cubicBezTo>
                  <a:cubicBezTo>
                    <a:pt x="2422" y="166"/>
                    <a:pt x="2243" y="188"/>
                    <a:pt x="2087" y="232"/>
                  </a:cubicBezTo>
                  <a:cubicBezTo>
                    <a:pt x="1862" y="345"/>
                    <a:pt x="1638" y="480"/>
                    <a:pt x="1459" y="636"/>
                  </a:cubicBezTo>
                  <a:cubicBezTo>
                    <a:pt x="987" y="1018"/>
                    <a:pt x="696" y="1533"/>
                    <a:pt x="494" y="2071"/>
                  </a:cubicBezTo>
                  <a:cubicBezTo>
                    <a:pt x="270" y="2654"/>
                    <a:pt x="158" y="3237"/>
                    <a:pt x="90" y="3843"/>
                  </a:cubicBezTo>
                  <a:cubicBezTo>
                    <a:pt x="24" y="4492"/>
                    <a:pt x="1" y="5143"/>
                    <a:pt x="24" y="5793"/>
                  </a:cubicBezTo>
                  <a:cubicBezTo>
                    <a:pt x="45" y="6286"/>
                    <a:pt x="90" y="6779"/>
                    <a:pt x="180" y="7251"/>
                  </a:cubicBezTo>
                  <a:cubicBezTo>
                    <a:pt x="472" y="7296"/>
                    <a:pt x="786" y="7317"/>
                    <a:pt x="1100" y="7317"/>
                  </a:cubicBezTo>
                  <a:cubicBezTo>
                    <a:pt x="1055" y="6982"/>
                    <a:pt x="1010" y="6645"/>
                    <a:pt x="987" y="6309"/>
                  </a:cubicBezTo>
                  <a:cubicBezTo>
                    <a:pt x="876" y="5143"/>
                    <a:pt x="921" y="3954"/>
                    <a:pt x="1190" y="2833"/>
                  </a:cubicBezTo>
                  <a:cubicBezTo>
                    <a:pt x="1301" y="2340"/>
                    <a:pt x="1480" y="1870"/>
                    <a:pt x="1794" y="1466"/>
                  </a:cubicBezTo>
                  <a:cubicBezTo>
                    <a:pt x="2108" y="1063"/>
                    <a:pt x="2556" y="794"/>
                    <a:pt x="3028" y="614"/>
                  </a:cubicBezTo>
                  <a:cubicBezTo>
                    <a:pt x="4126" y="256"/>
                    <a:pt x="5337" y="166"/>
                    <a:pt x="6503" y="166"/>
                  </a:cubicBezTo>
                  <a:cubicBezTo>
                    <a:pt x="5844" y="50"/>
                    <a:pt x="5156" y="0"/>
                    <a:pt x="4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59;p65">
              <a:extLst>
                <a:ext uri="{FF2B5EF4-FFF2-40B4-BE49-F238E27FC236}">
                  <a16:creationId xmlns:a16="http://schemas.microsoft.com/office/drawing/2014/main" id="{32AC97CE-7C3A-9FBA-33C6-850BED96DC8D}"/>
                </a:ext>
              </a:extLst>
            </p:cNvPr>
            <p:cNvSpPr/>
            <p:nvPr/>
          </p:nvSpPr>
          <p:spPr>
            <a:xfrm>
              <a:off x="7648025" y="788075"/>
              <a:ext cx="50200" cy="69050"/>
            </a:xfrm>
            <a:custGeom>
              <a:avLst/>
              <a:gdLst/>
              <a:ahLst/>
              <a:cxnLst/>
              <a:rect l="l" t="t" r="r" b="b"/>
              <a:pathLst>
                <a:path w="2008" h="2762" extrusionOk="0">
                  <a:moveTo>
                    <a:pt x="1240" y="0"/>
                  </a:moveTo>
                  <a:cubicBezTo>
                    <a:pt x="984" y="0"/>
                    <a:pt x="709" y="145"/>
                    <a:pt x="504" y="453"/>
                  </a:cubicBezTo>
                  <a:cubicBezTo>
                    <a:pt x="0" y="1209"/>
                    <a:pt x="234" y="2761"/>
                    <a:pt x="997" y="2761"/>
                  </a:cubicBezTo>
                  <a:cubicBezTo>
                    <a:pt x="1183" y="2761"/>
                    <a:pt x="1402" y="2668"/>
                    <a:pt x="1649" y="2448"/>
                  </a:cubicBezTo>
                  <a:cubicBezTo>
                    <a:pt x="2008" y="2022"/>
                    <a:pt x="2008" y="1350"/>
                    <a:pt x="1963" y="812"/>
                  </a:cubicBezTo>
                  <a:cubicBezTo>
                    <a:pt x="1923" y="287"/>
                    <a:pt x="1600" y="0"/>
                    <a:pt x="12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0;p65">
              <a:extLst>
                <a:ext uri="{FF2B5EF4-FFF2-40B4-BE49-F238E27FC236}">
                  <a16:creationId xmlns:a16="http://schemas.microsoft.com/office/drawing/2014/main" id="{7C82E3DE-8882-B160-A87F-0851F53B0B5F}"/>
                </a:ext>
              </a:extLst>
            </p:cNvPr>
            <p:cNvSpPr/>
            <p:nvPr/>
          </p:nvSpPr>
          <p:spPr>
            <a:xfrm>
              <a:off x="7544625" y="1232100"/>
              <a:ext cx="52125" cy="172100"/>
            </a:xfrm>
            <a:custGeom>
              <a:avLst/>
              <a:gdLst/>
              <a:ahLst/>
              <a:cxnLst/>
              <a:rect l="l" t="t" r="r" b="b"/>
              <a:pathLst>
                <a:path w="2085" h="6884" extrusionOk="0">
                  <a:moveTo>
                    <a:pt x="22" y="1"/>
                  </a:moveTo>
                  <a:lnTo>
                    <a:pt x="0" y="853"/>
                  </a:lnTo>
                  <a:lnTo>
                    <a:pt x="1256" y="853"/>
                  </a:lnTo>
                  <a:lnTo>
                    <a:pt x="1098" y="6883"/>
                  </a:lnTo>
                  <a:lnTo>
                    <a:pt x="1905" y="6883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1;p65">
              <a:extLst>
                <a:ext uri="{FF2B5EF4-FFF2-40B4-BE49-F238E27FC236}">
                  <a16:creationId xmlns:a16="http://schemas.microsoft.com/office/drawing/2014/main" id="{83F0C081-3D7C-235C-A31A-2426E5A78C47}"/>
                </a:ext>
              </a:extLst>
            </p:cNvPr>
            <p:cNvSpPr/>
            <p:nvPr/>
          </p:nvSpPr>
          <p:spPr>
            <a:xfrm>
              <a:off x="7642675" y="1232100"/>
              <a:ext cx="106525" cy="173800"/>
            </a:xfrm>
            <a:custGeom>
              <a:avLst/>
              <a:gdLst/>
              <a:ahLst/>
              <a:cxnLst/>
              <a:rect l="l" t="t" r="r" b="b"/>
              <a:pathLst>
                <a:path w="4261" h="6952" extrusionOk="0">
                  <a:moveTo>
                    <a:pt x="428" y="1"/>
                  </a:moveTo>
                  <a:lnTo>
                    <a:pt x="405" y="853"/>
                  </a:lnTo>
                  <a:lnTo>
                    <a:pt x="3095" y="853"/>
                  </a:lnTo>
                  <a:lnTo>
                    <a:pt x="1639" y="2960"/>
                  </a:lnTo>
                  <a:lnTo>
                    <a:pt x="1615" y="3655"/>
                  </a:lnTo>
                  <a:lnTo>
                    <a:pt x="2064" y="3655"/>
                  </a:lnTo>
                  <a:cubicBezTo>
                    <a:pt x="3029" y="3655"/>
                    <a:pt x="3432" y="4126"/>
                    <a:pt x="3409" y="4865"/>
                  </a:cubicBezTo>
                  <a:cubicBezTo>
                    <a:pt x="3409" y="5606"/>
                    <a:pt x="2894" y="6076"/>
                    <a:pt x="2064" y="6076"/>
                  </a:cubicBezTo>
                  <a:cubicBezTo>
                    <a:pt x="1370" y="6076"/>
                    <a:pt x="763" y="5762"/>
                    <a:pt x="383" y="5337"/>
                  </a:cubicBezTo>
                  <a:lnTo>
                    <a:pt x="1" y="6121"/>
                  </a:lnTo>
                  <a:cubicBezTo>
                    <a:pt x="449" y="6637"/>
                    <a:pt x="1235" y="6951"/>
                    <a:pt x="2042" y="6951"/>
                  </a:cubicBezTo>
                  <a:cubicBezTo>
                    <a:pt x="3477" y="6951"/>
                    <a:pt x="4195" y="6010"/>
                    <a:pt x="4216" y="4844"/>
                  </a:cubicBezTo>
                  <a:cubicBezTo>
                    <a:pt x="4261" y="3789"/>
                    <a:pt x="3701" y="3005"/>
                    <a:pt x="2580" y="2871"/>
                  </a:cubicBezTo>
                  <a:lnTo>
                    <a:pt x="4105" y="650"/>
                  </a:lnTo>
                  <a:lnTo>
                    <a:pt x="41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American Football Team Company Profile by Slidesgo">
  <a:themeElements>
    <a:clrScheme name="Simple Light">
      <a:dk1>
        <a:srgbClr val="1B3657"/>
      </a:dk1>
      <a:lt1>
        <a:srgbClr val="EFEFEF"/>
      </a:lt1>
      <a:dk2>
        <a:srgbClr val="C83746"/>
      </a:dk2>
      <a:lt2>
        <a:srgbClr val="E6A970"/>
      </a:lt2>
      <a:accent1>
        <a:srgbClr val="000000"/>
      </a:accent1>
      <a:accent2>
        <a:srgbClr val="813025"/>
      </a:accent2>
      <a:accent3>
        <a:srgbClr val="FFFFFF"/>
      </a:accent3>
      <a:accent4>
        <a:srgbClr val="FFC9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643</Words>
  <Application>Microsoft Office PowerPoint</Application>
  <PresentationFormat>On-screen Show (16:9)</PresentationFormat>
  <Paragraphs>209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Proxima Nova</vt:lpstr>
      <vt:lpstr>Anaheim</vt:lpstr>
      <vt:lpstr>Calibri</vt:lpstr>
      <vt:lpstr>Squada One</vt:lpstr>
      <vt:lpstr>PT Sans</vt:lpstr>
      <vt:lpstr>Oxygen</vt:lpstr>
      <vt:lpstr>Barlow Condensed</vt:lpstr>
      <vt:lpstr>American Football Team Company Profile by Slidesgo</vt:lpstr>
      <vt:lpstr>FANTASY FOOTBALL ANALYTICS AND PREDICTOR</vt:lpstr>
      <vt:lpstr>$18.6 Billion</vt:lpstr>
      <vt:lpstr>Fantasy Football Rosters</vt:lpstr>
      <vt:lpstr>Nailing The Fantasy Football Draft</vt:lpstr>
      <vt:lpstr>NFL Stats Player Profile</vt:lpstr>
      <vt:lpstr>OPERATING TABLE OF CONTENTS</vt:lpstr>
      <vt:lpstr>Data Processing</vt:lpstr>
      <vt:lpstr>Data Munging and Transformation</vt:lpstr>
      <vt:lpstr>Machine Learning</vt:lpstr>
      <vt:lpstr>Data Collection</vt:lpstr>
      <vt:lpstr>Functions and Scalars</vt:lpstr>
      <vt:lpstr>KNN</vt:lpstr>
      <vt:lpstr>OUR MACHINE LEARNING RESULTS</vt:lpstr>
      <vt:lpstr>PREDICTIONS</vt:lpstr>
      <vt:lpstr>AWARDS</vt:lpstr>
      <vt:lpstr>OUR CHALLENGES  A GAME OF INCHES</vt:lpstr>
      <vt:lpstr> PROJECT METHODS AND LANGUAGES</vt:lpstr>
      <vt:lpstr>OUR NFL FantasyAI Website </vt:lpstr>
      <vt:lpstr>THANK YOU!</vt:lpstr>
      <vt:lpstr>OUR TEAM</vt:lpstr>
      <vt:lpstr>THANKS!</vt:lpstr>
      <vt:lpstr>NFL PREDICTIVES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ANALYTICS AND PREDICTOR</dc:title>
  <dc:creator>Pamela Phillips</dc:creator>
  <cp:lastModifiedBy>Pamela Phillips</cp:lastModifiedBy>
  <cp:revision>19</cp:revision>
  <dcterms:modified xsi:type="dcterms:W3CDTF">2022-08-31T16:22:22Z</dcterms:modified>
</cp:coreProperties>
</file>