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hra Khan" userId="89ee883f99b36d47" providerId="LiveId" clId="{78EDA8C6-C45E-4453-B6F1-6EE19F28FF95}"/>
    <pc:docChg chg="modSld">
      <pc:chgData name="Nashra Khan" userId="89ee883f99b36d47" providerId="LiveId" clId="{78EDA8C6-C45E-4453-B6F1-6EE19F28FF95}" dt="2022-07-16T02:21:21.339" v="11" actId="20577"/>
      <pc:docMkLst>
        <pc:docMk/>
      </pc:docMkLst>
      <pc:sldChg chg="modSp mod">
        <pc:chgData name="Nashra Khan" userId="89ee883f99b36d47" providerId="LiveId" clId="{78EDA8C6-C45E-4453-B6F1-6EE19F28FF95}" dt="2022-07-16T02:21:21.339" v="11" actId="20577"/>
        <pc:sldMkLst>
          <pc:docMk/>
          <pc:sldMk cId="8644557" sldId="301"/>
        </pc:sldMkLst>
        <pc:spChg chg="mod">
          <ac:chgData name="Nashra Khan" userId="89ee883f99b36d47" providerId="LiveId" clId="{78EDA8C6-C45E-4453-B6F1-6EE19F28FF95}" dt="2022-07-16T02:21:21.339" v="11" actId="20577"/>
          <ac:spMkLst>
            <pc:docMk/>
            <pc:sldMk cId="8644557" sldId="301"/>
            <ac:spMk id="2" creationId="{DADF559E-B2D9-15DB-43BF-0E1A5622C9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4622" y="753384"/>
            <a:ext cx="3745653" cy="874246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Mango python and </a:t>
            </a:r>
            <a:r>
              <a:rPr lang="en-US" sz="2400" b="1" dirty="0" err="1">
                <a:solidFill>
                  <a:schemeClr val="tx1"/>
                </a:solidFill>
              </a:rPr>
              <a:t>theholyflask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014" y="4590630"/>
            <a:ext cx="364026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Jesse Perez, Yi Huang, Drew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Williams, Nashra Khan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0027-D268-B9E1-C953-8626597AA327}"/>
              </a:ext>
            </a:extLst>
          </p:cNvPr>
          <p:cNvSpPr txBox="1"/>
          <p:nvPr/>
        </p:nvSpPr>
        <p:spPr>
          <a:xfrm>
            <a:off x="8031045" y="1810413"/>
            <a:ext cx="3228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Deep dive into the world of Finance.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54637-442E-47D1-70A6-2CAFAACC8703}"/>
              </a:ext>
            </a:extLst>
          </p:cNvPr>
          <p:cNvSpPr txBox="1"/>
          <p:nvPr/>
        </p:nvSpPr>
        <p:spPr>
          <a:xfrm>
            <a:off x="8031045" y="2821944"/>
            <a:ext cx="297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Wall Street vs Cryptocurrency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F91675-F1C0-0E11-4BFF-46AEBE6D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4" y="432950"/>
            <a:ext cx="7255837" cy="56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559E-B2D9-15DB-43BF-0E1A5622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5A8C-8825-4E76-1E68-B74C17D6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A975-A2E3-3060-A484-6650581A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7856-1013-021F-A4CE-5B478382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63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{521A3387-F251-4991-B31A-8368C6845B5F}tf22712842_win32</Template>
  <TotalTime>31</TotalTime>
  <Words>32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Mango python and theholyflask</vt:lpstr>
      <vt:lpstr>Our Data</vt:lpstr>
      <vt:lpstr>Technical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python and theholyflask</dc:title>
  <dc:creator>Nashra Khan</dc:creator>
  <cp:lastModifiedBy>Nashra Khan</cp:lastModifiedBy>
  <cp:revision>1</cp:revision>
  <dcterms:created xsi:type="dcterms:W3CDTF">2022-07-16T01:49:52Z</dcterms:created>
  <dcterms:modified xsi:type="dcterms:W3CDTF">2022-07-16T02:21:23Z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