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43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6AAA-76C3-497D-A083-83A1F5239812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A99-C582-4048-9EB1-8CA32C3E3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1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6AAA-76C3-497D-A083-83A1F5239812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A99-C582-4048-9EB1-8CA32C3E3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6AAA-76C3-497D-A083-83A1F5239812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A99-C582-4048-9EB1-8CA32C3E3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6AAA-76C3-497D-A083-83A1F5239812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A99-C582-4048-9EB1-8CA32C3E3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6AAA-76C3-497D-A083-83A1F5239812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A99-C582-4048-9EB1-8CA32C3E3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6AAA-76C3-497D-A083-83A1F5239812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A99-C582-4048-9EB1-8CA32C3E3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6AAA-76C3-497D-A083-83A1F5239812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A99-C582-4048-9EB1-8CA32C3E3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6AAA-76C3-497D-A083-83A1F5239812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A99-C582-4048-9EB1-8CA32C3E3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9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6AAA-76C3-497D-A083-83A1F5239812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A99-C582-4048-9EB1-8CA32C3E3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6AAA-76C3-497D-A083-83A1F5239812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A99-C582-4048-9EB1-8CA32C3E3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6AAA-76C3-497D-A083-83A1F5239812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9A99-C582-4048-9EB1-8CA32C3E3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6AAA-76C3-497D-A083-83A1F5239812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9A99-C582-4048-9EB1-8CA32C3E3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96716" y="850231"/>
            <a:ext cx="4122821" cy="48607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96716" y="850231"/>
            <a:ext cx="41228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Phone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796716" y="1311896"/>
            <a:ext cx="4122821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1796717" y="1311895"/>
            <a:ext cx="2043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 name : String</a:t>
            </a:r>
          </a:p>
          <a:p>
            <a:r>
              <a:rPr lang="en-US" sz="1100" dirty="0"/>
              <a:t>+ price : String</a:t>
            </a:r>
            <a:br>
              <a:rPr lang="en-US" sz="1100" dirty="0"/>
            </a:br>
            <a:r>
              <a:rPr lang="en-US" sz="1100" dirty="0"/>
              <a:t>+ brand : String</a:t>
            </a:r>
          </a:p>
          <a:p>
            <a:r>
              <a:rPr lang="en-US" sz="1100" dirty="0"/>
              <a:t>+ storage : String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screenSize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os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batteryCapacity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releaseDate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+ picture : String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batteryLife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+ height : String</a:t>
            </a:r>
          </a:p>
          <a:p>
            <a:r>
              <a:rPr lang="en-US" sz="1100" dirty="0"/>
              <a:t>+ width : String</a:t>
            </a:r>
          </a:p>
          <a:p>
            <a:r>
              <a:rPr lang="en-US" sz="1100" dirty="0"/>
              <a:t>+ depth : String</a:t>
            </a:r>
          </a:p>
          <a:p>
            <a:r>
              <a:rPr lang="en-US" sz="1100" dirty="0"/>
              <a:t>+ weight : String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displayType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rearCamera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frontCamera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cameraVideoFront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+ </a:t>
            </a:r>
            <a:r>
              <a:rPr lang="en-US" sz="1100" dirty="0" err="1"/>
              <a:t>cameraVideoRear</a:t>
            </a:r>
            <a:r>
              <a:rPr lang="en-US" sz="1100" dirty="0"/>
              <a:t> : String</a:t>
            </a:r>
          </a:p>
          <a:p>
            <a:r>
              <a:rPr lang="en-US" sz="1100" dirty="0"/>
              <a:t>+ specialFeature1 : String</a:t>
            </a:r>
          </a:p>
          <a:p>
            <a:r>
              <a:rPr lang="en-US" sz="1100" dirty="0"/>
              <a:t>+ specialFeature2 : String</a:t>
            </a:r>
          </a:p>
          <a:p>
            <a:r>
              <a:rPr lang="en-US" sz="1100" dirty="0"/>
              <a:t>+ specialFeature3 : String</a:t>
            </a:r>
          </a:p>
          <a:p>
            <a:r>
              <a:rPr lang="en-US" sz="1100" dirty="0"/>
              <a:t>+ specialFeature4 : String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396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B514E262FAC9438DDC7455657B144B" ma:contentTypeVersion="4" ma:contentTypeDescription="Create a new document." ma:contentTypeScope="" ma:versionID="d99482dded3da6105555944bf9d3abea">
  <xsd:schema xmlns:xsd="http://www.w3.org/2001/XMLSchema" xmlns:xs="http://www.w3.org/2001/XMLSchema" xmlns:p="http://schemas.microsoft.com/office/2006/metadata/properties" xmlns:ns2="6a7f33b9-232e-49a0-b3ba-14f03f7dc0c0" targetNamespace="http://schemas.microsoft.com/office/2006/metadata/properties" ma:root="true" ma:fieldsID="413855bb260310150f05b320fedcd21d" ns2:_="">
    <xsd:import namespace="6a7f33b9-232e-49a0-b3ba-14f03f7dc0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f33b9-232e-49a0-b3ba-14f03f7dc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9150EB-AE83-4E5B-A0CD-A5885BA80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9B4039-5433-4F69-90C8-B44BF7F5A1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C52B30-A12A-415E-BCC3-ACD93CFDE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7f33b9-232e-49a0-b3ba-14f03f7dc0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Broward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Jesse Robinson</cp:lastModifiedBy>
  <cp:revision>11</cp:revision>
  <dcterms:created xsi:type="dcterms:W3CDTF">2018-07-24T23:08:00Z</dcterms:created>
  <dcterms:modified xsi:type="dcterms:W3CDTF">2018-07-29T21:35:47Z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0x01010062B514E262FAC9438DDC7455657B144B</vt:lpwstr>
  </property>
</Properties>
</file>