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8C6B1-AB1F-4DBB-ACDB-B8C3F4787F3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9D6FF31-388F-46CD-9FD7-74C57D1E82CE}">
      <dgm:prSet/>
      <dgm:spPr/>
      <dgm:t>
        <a:bodyPr/>
        <a:lstStyle/>
        <a:p>
          <a:r>
            <a:rPr lang="en-US" dirty="0"/>
            <a:t>Make sure you do not say or do anything on the internet you may later regret, once something is on the internet, it is there for good.</a:t>
          </a:r>
        </a:p>
      </dgm:t>
    </dgm:pt>
    <dgm:pt modelId="{471C5A70-CA76-41AD-977C-E1A4383ECBA8}" type="parTrans" cxnId="{3C54ECA7-AF16-4927-9B9C-BA439934F67A}">
      <dgm:prSet/>
      <dgm:spPr/>
      <dgm:t>
        <a:bodyPr/>
        <a:lstStyle/>
        <a:p>
          <a:endParaRPr lang="en-US"/>
        </a:p>
      </dgm:t>
    </dgm:pt>
    <dgm:pt modelId="{FA10CCD2-7CA0-4823-8D9E-736878EB866A}" type="sibTrans" cxnId="{3C54ECA7-AF16-4927-9B9C-BA439934F6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72D6D9C-44E0-4978-B276-338D109C3111}">
      <dgm:prSet/>
      <dgm:spPr/>
      <dgm:t>
        <a:bodyPr/>
        <a:lstStyle/>
        <a:p>
          <a:r>
            <a:rPr lang="en-US" dirty="0"/>
            <a:t>Spam and cookies must be controlled by either avoiding mailing lists or setting appropriate settings on your browser.</a:t>
          </a:r>
        </a:p>
      </dgm:t>
    </dgm:pt>
    <dgm:pt modelId="{F6D91FB4-2000-4EBC-978A-F6C6EFDA6898}" type="parTrans" cxnId="{9C85CC56-50E2-4B1B-9D15-A52AA04692C4}">
      <dgm:prSet/>
      <dgm:spPr/>
      <dgm:t>
        <a:bodyPr/>
        <a:lstStyle/>
        <a:p>
          <a:endParaRPr lang="en-US"/>
        </a:p>
      </dgm:t>
    </dgm:pt>
    <dgm:pt modelId="{5E3AB020-DAF7-4D07-B0C3-61C3C3B01786}" type="sibTrans" cxnId="{9C85CC56-50E2-4B1B-9D15-A52AA04692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E9AFED1-C12E-4330-AEC7-98E098E23AF0}">
      <dgm:prSet/>
      <dgm:spPr/>
      <dgm:t>
        <a:bodyPr/>
        <a:lstStyle/>
        <a:p>
          <a:r>
            <a:rPr lang="en-US" dirty="0"/>
            <a:t>Beware of malware! Use an antivirus and stay cautious when visiting websites you are not familiar with.</a:t>
          </a:r>
        </a:p>
      </dgm:t>
    </dgm:pt>
    <dgm:pt modelId="{E70E810C-66FC-4098-A449-345DB019C5E0}" type="parTrans" cxnId="{10DFAABB-B224-4E99-8083-F1CF5EA2DCA7}">
      <dgm:prSet/>
      <dgm:spPr/>
      <dgm:t>
        <a:bodyPr/>
        <a:lstStyle/>
        <a:p>
          <a:endParaRPr lang="en-US"/>
        </a:p>
      </dgm:t>
    </dgm:pt>
    <dgm:pt modelId="{09F5ED35-82D5-4C1C-A3F2-50268A59EF23}" type="sibTrans" cxnId="{10DFAABB-B224-4E99-8083-F1CF5EA2DCA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DD68731-80E0-479F-BBB4-48DCCB10FC46}" type="pres">
      <dgm:prSet presAssocID="{F038C6B1-AB1F-4DBB-ACDB-B8C3F4787F3F}" presName="Name0" presStyleCnt="0">
        <dgm:presLayoutVars>
          <dgm:animLvl val="lvl"/>
          <dgm:resizeHandles val="exact"/>
        </dgm:presLayoutVars>
      </dgm:prSet>
      <dgm:spPr/>
    </dgm:pt>
    <dgm:pt modelId="{1EA03417-52BC-48DE-87B8-D11515D0A3B3}" type="pres">
      <dgm:prSet presAssocID="{29D6FF31-388F-46CD-9FD7-74C57D1E82CE}" presName="compositeNode" presStyleCnt="0">
        <dgm:presLayoutVars>
          <dgm:bulletEnabled val="1"/>
        </dgm:presLayoutVars>
      </dgm:prSet>
      <dgm:spPr/>
    </dgm:pt>
    <dgm:pt modelId="{1D7EFCAB-B242-4BC6-B00B-2DDA4EAF89E7}" type="pres">
      <dgm:prSet presAssocID="{29D6FF31-388F-46CD-9FD7-74C57D1E82CE}" presName="bgRect" presStyleLbl="bgAccFollowNode1" presStyleIdx="0" presStyleCnt="3"/>
      <dgm:spPr/>
    </dgm:pt>
    <dgm:pt modelId="{1E204132-0111-4249-9D6E-3263FD558E3C}" type="pres">
      <dgm:prSet presAssocID="{FA10CCD2-7CA0-4823-8D9E-736878EB866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7954835-6D94-4D16-AA05-1B45327FF0B3}" type="pres">
      <dgm:prSet presAssocID="{29D6FF31-388F-46CD-9FD7-74C57D1E82CE}" presName="bottomLine" presStyleLbl="alignNode1" presStyleIdx="1" presStyleCnt="6">
        <dgm:presLayoutVars/>
      </dgm:prSet>
      <dgm:spPr/>
    </dgm:pt>
    <dgm:pt modelId="{030E3111-6593-44D4-8B73-C4463CA28D44}" type="pres">
      <dgm:prSet presAssocID="{29D6FF31-388F-46CD-9FD7-74C57D1E82CE}" presName="nodeText" presStyleLbl="bgAccFollowNode1" presStyleIdx="0" presStyleCnt="3">
        <dgm:presLayoutVars>
          <dgm:bulletEnabled val="1"/>
        </dgm:presLayoutVars>
      </dgm:prSet>
      <dgm:spPr/>
    </dgm:pt>
    <dgm:pt modelId="{1B39E543-876B-4F6F-8B5D-F2A6E8BF0917}" type="pres">
      <dgm:prSet presAssocID="{FA10CCD2-7CA0-4823-8D9E-736878EB866A}" presName="sibTrans" presStyleCnt="0"/>
      <dgm:spPr/>
    </dgm:pt>
    <dgm:pt modelId="{652685AE-56BA-4B0F-82DD-AA52394AC148}" type="pres">
      <dgm:prSet presAssocID="{672D6D9C-44E0-4978-B276-338D109C3111}" presName="compositeNode" presStyleCnt="0">
        <dgm:presLayoutVars>
          <dgm:bulletEnabled val="1"/>
        </dgm:presLayoutVars>
      </dgm:prSet>
      <dgm:spPr/>
    </dgm:pt>
    <dgm:pt modelId="{EF12A404-499F-45B2-A80B-283D69782E8E}" type="pres">
      <dgm:prSet presAssocID="{672D6D9C-44E0-4978-B276-338D109C3111}" presName="bgRect" presStyleLbl="bgAccFollowNode1" presStyleIdx="1" presStyleCnt="3"/>
      <dgm:spPr/>
    </dgm:pt>
    <dgm:pt modelId="{736ED831-40FF-4260-A88D-7904E4FB9D56}" type="pres">
      <dgm:prSet presAssocID="{5E3AB020-DAF7-4D07-B0C3-61C3C3B0178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D0A7CCB-2953-48C0-922D-379C7B19555C}" type="pres">
      <dgm:prSet presAssocID="{672D6D9C-44E0-4978-B276-338D109C3111}" presName="bottomLine" presStyleLbl="alignNode1" presStyleIdx="3" presStyleCnt="6">
        <dgm:presLayoutVars/>
      </dgm:prSet>
      <dgm:spPr/>
    </dgm:pt>
    <dgm:pt modelId="{C51BC0CF-77DD-4834-9CF8-FABED0D6C9B6}" type="pres">
      <dgm:prSet presAssocID="{672D6D9C-44E0-4978-B276-338D109C3111}" presName="nodeText" presStyleLbl="bgAccFollowNode1" presStyleIdx="1" presStyleCnt="3">
        <dgm:presLayoutVars>
          <dgm:bulletEnabled val="1"/>
        </dgm:presLayoutVars>
      </dgm:prSet>
      <dgm:spPr/>
    </dgm:pt>
    <dgm:pt modelId="{E99BA19F-3410-49BF-A993-FCEB94FFF192}" type="pres">
      <dgm:prSet presAssocID="{5E3AB020-DAF7-4D07-B0C3-61C3C3B01786}" presName="sibTrans" presStyleCnt="0"/>
      <dgm:spPr/>
    </dgm:pt>
    <dgm:pt modelId="{A612C152-939F-4AC9-8FC6-CF813F6ABE9C}" type="pres">
      <dgm:prSet presAssocID="{BE9AFED1-C12E-4330-AEC7-98E098E23AF0}" presName="compositeNode" presStyleCnt="0">
        <dgm:presLayoutVars>
          <dgm:bulletEnabled val="1"/>
        </dgm:presLayoutVars>
      </dgm:prSet>
      <dgm:spPr/>
    </dgm:pt>
    <dgm:pt modelId="{AB30144D-8E40-4E9E-A1A4-748804E5C484}" type="pres">
      <dgm:prSet presAssocID="{BE9AFED1-C12E-4330-AEC7-98E098E23AF0}" presName="bgRect" presStyleLbl="bgAccFollowNode1" presStyleIdx="2" presStyleCnt="3"/>
      <dgm:spPr/>
    </dgm:pt>
    <dgm:pt modelId="{A0392747-3B1E-49F2-AC7F-8DB4420B6EE5}" type="pres">
      <dgm:prSet presAssocID="{09F5ED35-82D5-4C1C-A3F2-50268A59EF2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F87204-9590-4F79-B763-557AE4915D7D}" type="pres">
      <dgm:prSet presAssocID="{BE9AFED1-C12E-4330-AEC7-98E098E23AF0}" presName="bottomLine" presStyleLbl="alignNode1" presStyleIdx="5" presStyleCnt="6">
        <dgm:presLayoutVars/>
      </dgm:prSet>
      <dgm:spPr/>
    </dgm:pt>
    <dgm:pt modelId="{DD20F3C3-0E87-403E-AF40-7D25D34EF523}" type="pres">
      <dgm:prSet presAssocID="{BE9AFED1-C12E-4330-AEC7-98E098E23AF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A0D6D31-2AA5-41A4-8DE0-7925145F9D57}" type="presOf" srcId="{29D6FF31-388F-46CD-9FD7-74C57D1E82CE}" destId="{1D7EFCAB-B242-4BC6-B00B-2DDA4EAF89E7}" srcOrd="0" destOrd="0" presId="urn:microsoft.com/office/officeart/2016/7/layout/BasicLinearProcessNumbered"/>
    <dgm:cxn modelId="{D30F1F6C-4088-439C-B0FE-D09F8B2D9549}" type="presOf" srcId="{09F5ED35-82D5-4C1C-A3F2-50268A59EF23}" destId="{A0392747-3B1E-49F2-AC7F-8DB4420B6EE5}" srcOrd="0" destOrd="0" presId="urn:microsoft.com/office/officeart/2016/7/layout/BasicLinearProcessNumbered"/>
    <dgm:cxn modelId="{9C85CC56-50E2-4B1B-9D15-A52AA04692C4}" srcId="{F038C6B1-AB1F-4DBB-ACDB-B8C3F4787F3F}" destId="{672D6D9C-44E0-4978-B276-338D109C3111}" srcOrd="1" destOrd="0" parTransId="{F6D91FB4-2000-4EBC-978A-F6C6EFDA6898}" sibTransId="{5E3AB020-DAF7-4D07-B0C3-61C3C3B01786}"/>
    <dgm:cxn modelId="{C9382278-0D96-48DB-B9E1-0D2C744F8196}" type="presOf" srcId="{BE9AFED1-C12E-4330-AEC7-98E098E23AF0}" destId="{DD20F3C3-0E87-403E-AF40-7D25D34EF523}" srcOrd="1" destOrd="0" presId="urn:microsoft.com/office/officeart/2016/7/layout/BasicLinearProcessNumbered"/>
    <dgm:cxn modelId="{65E1C592-BB20-409D-A1B4-A76406B865A3}" type="presOf" srcId="{672D6D9C-44E0-4978-B276-338D109C3111}" destId="{C51BC0CF-77DD-4834-9CF8-FABED0D6C9B6}" srcOrd="1" destOrd="0" presId="urn:microsoft.com/office/officeart/2016/7/layout/BasicLinearProcessNumbered"/>
    <dgm:cxn modelId="{BB575494-DB41-47C6-973C-CCCA94F27919}" type="presOf" srcId="{672D6D9C-44E0-4978-B276-338D109C3111}" destId="{EF12A404-499F-45B2-A80B-283D69782E8E}" srcOrd="0" destOrd="0" presId="urn:microsoft.com/office/officeart/2016/7/layout/BasicLinearProcessNumbered"/>
    <dgm:cxn modelId="{46D324A1-684B-4620-88DB-0F3C7DE8F708}" type="presOf" srcId="{BE9AFED1-C12E-4330-AEC7-98E098E23AF0}" destId="{AB30144D-8E40-4E9E-A1A4-748804E5C484}" srcOrd="0" destOrd="0" presId="urn:microsoft.com/office/officeart/2016/7/layout/BasicLinearProcessNumbered"/>
    <dgm:cxn modelId="{3C54ECA7-AF16-4927-9B9C-BA439934F67A}" srcId="{F038C6B1-AB1F-4DBB-ACDB-B8C3F4787F3F}" destId="{29D6FF31-388F-46CD-9FD7-74C57D1E82CE}" srcOrd="0" destOrd="0" parTransId="{471C5A70-CA76-41AD-977C-E1A4383ECBA8}" sibTransId="{FA10CCD2-7CA0-4823-8D9E-736878EB866A}"/>
    <dgm:cxn modelId="{10DFAABB-B224-4E99-8083-F1CF5EA2DCA7}" srcId="{F038C6B1-AB1F-4DBB-ACDB-B8C3F4787F3F}" destId="{BE9AFED1-C12E-4330-AEC7-98E098E23AF0}" srcOrd="2" destOrd="0" parTransId="{E70E810C-66FC-4098-A449-345DB019C5E0}" sibTransId="{09F5ED35-82D5-4C1C-A3F2-50268A59EF23}"/>
    <dgm:cxn modelId="{5D8727D7-32F5-4E73-806D-5D1B84FCF5C1}" type="presOf" srcId="{FA10CCD2-7CA0-4823-8D9E-736878EB866A}" destId="{1E204132-0111-4249-9D6E-3263FD558E3C}" srcOrd="0" destOrd="0" presId="urn:microsoft.com/office/officeart/2016/7/layout/BasicLinearProcessNumbered"/>
    <dgm:cxn modelId="{DB2D58DC-7717-4F6C-880D-84D713CAF4C7}" type="presOf" srcId="{29D6FF31-388F-46CD-9FD7-74C57D1E82CE}" destId="{030E3111-6593-44D4-8B73-C4463CA28D44}" srcOrd="1" destOrd="0" presId="urn:microsoft.com/office/officeart/2016/7/layout/BasicLinearProcessNumbered"/>
    <dgm:cxn modelId="{4351A1EF-53E9-4D44-9743-BE5DE2E5A0EA}" type="presOf" srcId="{F038C6B1-AB1F-4DBB-ACDB-B8C3F4787F3F}" destId="{6DD68731-80E0-479F-BBB4-48DCCB10FC46}" srcOrd="0" destOrd="0" presId="urn:microsoft.com/office/officeart/2016/7/layout/BasicLinearProcessNumbered"/>
    <dgm:cxn modelId="{E46246FC-5AB3-43DF-82CD-1877462D5952}" type="presOf" srcId="{5E3AB020-DAF7-4D07-B0C3-61C3C3B01786}" destId="{736ED831-40FF-4260-A88D-7904E4FB9D56}" srcOrd="0" destOrd="0" presId="urn:microsoft.com/office/officeart/2016/7/layout/BasicLinearProcessNumbered"/>
    <dgm:cxn modelId="{EEF39AE3-DAA3-4401-8F00-A9DFF4D02860}" type="presParOf" srcId="{6DD68731-80E0-479F-BBB4-48DCCB10FC46}" destId="{1EA03417-52BC-48DE-87B8-D11515D0A3B3}" srcOrd="0" destOrd="0" presId="urn:microsoft.com/office/officeart/2016/7/layout/BasicLinearProcessNumbered"/>
    <dgm:cxn modelId="{0384CA9E-1D9B-4E41-BAD8-CDB4942160F4}" type="presParOf" srcId="{1EA03417-52BC-48DE-87B8-D11515D0A3B3}" destId="{1D7EFCAB-B242-4BC6-B00B-2DDA4EAF89E7}" srcOrd="0" destOrd="0" presId="urn:microsoft.com/office/officeart/2016/7/layout/BasicLinearProcessNumbered"/>
    <dgm:cxn modelId="{0FABF558-CA69-4B83-8DA9-472DFA79D917}" type="presParOf" srcId="{1EA03417-52BC-48DE-87B8-D11515D0A3B3}" destId="{1E204132-0111-4249-9D6E-3263FD558E3C}" srcOrd="1" destOrd="0" presId="urn:microsoft.com/office/officeart/2016/7/layout/BasicLinearProcessNumbered"/>
    <dgm:cxn modelId="{A3940BD3-B99D-4A11-8CAC-4311AB421E94}" type="presParOf" srcId="{1EA03417-52BC-48DE-87B8-D11515D0A3B3}" destId="{B7954835-6D94-4D16-AA05-1B45327FF0B3}" srcOrd="2" destOrd="0" presId="urn:microsoft.com/office/officeart/2016/7/layout/BasicLinearProcessNumbered"/>
    <dgm:cxn modelId="{16D130EB-F833-4A27-A738-E0B021510C78}" type="presParOf" srcId="{1EA03417-52BC-48DE-87B8-D11515D0A3B3}" destId="{030E3111-6593-44D4-8B73-C4463CA28D44}" srcOrd="3" destOrd="0" presId="urn:microsoft.com/office/officeart/2016/7/layout/BasicLinearProcessNumbered"/>
    <dgm:cxn modelId="{4A5932C6-FDD4-4352-879E-31327274F041}" type="presParOf" srcId="{6DD68731-80E0-479F-BBB4-48DCCB10FC46}" destId="{1B39E543-876B-4F6F-8B5D-F2A6E8BF0917}" srcOrd="1" destOrd="0" presId="urn:microsoft.com/office/officeart/2016/7/layout/BasicLinearProcessNumbered"/>
    <dgm:cxn modelId="{89028D45-1D10-479C-89CE-6C335685C962}" type="presParOf" srcId="{6DD68731-80E0-479F-BBB4-48DCCB10FC46}" destId="{652685AE-56BA-4B0F-82DD-AA52394AC148}" srcOrd="2" destOrd="0" presId="urn:microsoft.com/office/officeart/2016/7/layout/BasicLinearProcessNumbered"/>
    <dgm:cxn modelId="{BE1F4898-2F41-4F85-87A0-CFE79455A38D}" type="presParOf" srcId="{652685AE-56BA-4B0F-82DD-AA52394AC148}" destId="{EF12A404-499F-45B2-A80B-283D69782E8E}" srcOrd="0" destOrd="0" presId="urn:microsoft.com/office/officeart/2016/7/layout/BasicLinearProcessNumbered"/>
    <dgm:cxn modelId="{45FE67B9-7687-40D4-95C9-EB7E2556DA0F}" type="presParOf" srcId="{652685AE-56BA-4B0F-82DD-AA52394AC148}" destId="{736ED831-40FF-4260-A88D-7904E4FB9D56}" srcOrd="1" destOrd="0" presId="urn:microsoft.com/office/officeart/2016/7/layout/BasicLinearProcessNumbered"/>
    <dgm:cxn modelId="{273983A7-6B60-4EE4-9781-F2074385C824}" type="presParOf" srcId="{652685AE-56BA-4B0F-82DD-AA52394AC148}" destId="{5D0A7CCB-2953-48C0-922D-379C7B19555C}" srcOrd="2" destOrd="0" presId="urn:microsoft.com/office/officeart/2016/7/layout/BasicLinearProcessNumbered"/>
    <dgm:cxn modelId="{AAA1D9A3-7CBB-44FF-9206-89BA77DB1B8E}" type="presParOf" srcId="{652685AE-56BA-4B0F-82DD-AA52394AC148}" destId="{C51BC0CF-77DD-4834-9CF8-FABED0D6C9B6}" srcOrd="3" destOrd="0" presId="urn:microsoft.com/office/officeart/2016/7/layout/BasicLinearProcessNumbered"/>
    <dgm:cxn modelId="{101E8B9E-8356-4BE6-BACA-849A725A1D18}" type="presParOf" srcId="{6DD68731-80E0-479F-BBB4-48DCCB10FC46}" destId="{E99BA19F-3410-49BF-A993-FCEB94FFF192}" srcOrd="3" destOrd="0" presId="urn:microsoft.com/office/officeart/2016/7/layout/BasicLinearProcessNumbered"/>
    <dgm:cxn modelId="{25E9C42D-EB09-434C-B80A-3C8012F780BF}" type="presParOf" srcId="{6DD68731-80E0-479F-BBB4-48DCCB10FC46}" destId="{A612C152-939F-4AC9-8FC6-CF813F6ABE9C}" srcOrd="4" destOrd="0" presId="urn:microsoft.com/office/officeart/2016/7/layout/BasicLinearProcessNumbered"/>
    <dgm:cxn modelId="{D6E1360A-F8B5-4A42-B720-40BC4F7AE454}" type="presParOf" srcId="{A612C152-939F-4AC9-8FC6-CF813F6ABE9C}" destId="{AB30144D-8E40-4E9E-A1A4-748804E5C484}" srcOrd="0" destOrd="0" presId="urn:microsoft.com/office/officeart/2016/7/layout/BasicLinearProcessNumbered"/>
    <dgm:cxn modelId="{FDC971AA-2741-4889-B1AE-10014C83CE36}" type="presParOf" srcId="{A612C152-939F-4AC9-8FC6-CF813F6ABE9C}" destId="{A0392747-3B1E-49F2-AC7F-8DB4420B6EE5}" srcOrd="1" destOrd="0" presId="urn:microsoft.com/office/officeart/2016/7/layout/BasicLinearProcessNumbered"/>
    <dgm:cxn modelId="{1AB90D96-4B12-47D2-812B-271D0A474175}" type="presParOf" srcId="{A612C152-939F-4AC9-8FC6-CF813F6ABE9C}" destId="{C4F87204-9590-4F79-B763-557AE4915D7D}" srcOrd="2" destOrd="0" presId="urn:microsoft.com/office/officeart/2016/7/layout/BasicLinearProcessNumbered"/>
    <dgm:cxn modelId="{EF0EC4E0-9879-4CEF-A9F2-39D5EDFB87CA}" type="presParOf" srcId="{A612C152-939F-4AC9-8FC6-CF813F6ABE9C}" destId="{DD20F3C3-0E87-403E-AF40-7D25D34EF5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EFCAB-B242-4BC6-B00B-2DDA4EAF89E7}">
      <dsp:nvSpPr>
        <dsp:cNvPr id="0" name=""/>
        <dsp:cNvSpPr/>
      </dsp:nvSpPr>
      <dsp:spPr>
        <a:xfrm>
          <a:off x="0" y="0"/>
          <a:ext cx="3001367" cy="3324494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sure you do not say or do anything on the internet you may later regret, once something is on the internet, it is there for good.</a:t>
          </a:r>
        </a:p>
      </dsp:txBody>
      <dsp:txXfrm>
        <a:off x="0" y="1263307"/>
        <a:ext cx="3001367" cy="1994696"/>
      </dsp:txXfrm>
    </dsp:sp>
    <dsp:sp modelId="{1E204132-0111-4249-9D6E-3263FD558E3C}">
      <dsp:nvSpPr>
        <dsp:cNvPr id="0" name=""/>
        <dsp:cNvSpPr/>
      </dsp:nvSpPr>
      <dsp:spPr>
        <a:xfrm>
          <a:off x="1002009" y="332449"/>
          <a:ext cx="997348" cy="99734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8067" y="478507"/>
        <a:ext cx="705232" cy="705232"/>
      </dsp:txXfrm>
    </dsp:sp>
    <dsp:sp modelId="{B7954835-6D94-4D16-AA05-1B45327FF0B3}">
      <dsp:nvSpPr>
        <dsp:cNvPr id="0" name=""/>
        <dsp:cNvSpPr/>
      </dsp:nvSpPr>
      <dsp:spPr>
        <a:xfrm>
          <a:off x="0" y="3324422"/>
          <a:ext cx="3001367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46504"/>
                <a:satOff val="-1795"/>
                <a:lumOff val="137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46504"/>
                <a:satOff val="-1795"/>
                <a:lumOff val="137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46504"/>
                <a:satOff val="-1795"/>
                <a:lumOff val="137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46504"/>
              <a:satOff val="-1795"/>
              <a:lumOff val="137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12A404-499F-45B2-A80B-283D69782E8E}">
      <dsp:nvSpPr>
        <dsp:cNvPr id="0" name=""/>
        <dsp:cNvSpPr/>
      </dsp:nvSpPr>
      <dsp:spPr>
        <a:xfrm>
          <a:off x="3301503" y="0"/>
          <a:ext cx="3001367" cy="3324494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Spam and cookies must be controlled by either avoiding mailing lists or setting appropriate settings on your browser.</a:t>
          </a:r>
        </a:p>
      </dsp:txBody>
      <dsp:txXfrm>
        <a:off x="3301503" y="1263307"/>
        <a:ext cx="3001367" cy="1994696"/>
      </dsp:txXfrm>
    </dsp:sp>
    <dsp:sp modelId="{736ED831-40FF-4260-A88D-7904E4FB9D56}">
      <dsp:nvSpPr>
        <dsp:cNvPr id="0" name=""/>
        <dsp:cNvSpPr/>
      </dsp:nvSpPr>
      <dsp:spPr>
        <a:xfrm>
          <a:off x="4303513" y="332449"/>
          <a:ext cx="997348" cy="99734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93008"/>
                <a:satOff val="-3590"/>
                <a:lumOff val="275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93008"/>
                <a:satOff val="-3590"/>
                <a:lumOff val="275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93008"/>
                <a:satOff val="-3590"/>
                <a:lumOff val="275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93008"/>
              <a:satOff val="-3590"/>
              <a:lumOff val="27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571" y="478507"/>
        <a:ext cx="705232" cy="705232"/>
      </dsp:txXfrm>
    </dsp:sp>
    <dsp:sp modelId="{5D0A7CCB-2953-48C0-922D-379C7B19555C}">
      <dsp:nvSpPr>
        <dsp:cNvPr id="0" name=""/>
        <dsp:cNvSpPr/>
      </dsp:nvSpPr>
      <dsp:spPr>
        <a:xfrm>
          <a:off x="3301503" y="3324422"/>
          <a:ext cx="3001367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39512"/>
                <a:satOff val="-5385"/>
                <a:lumOff val="413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139512"/>
                <a:satOff val="-5385"/>
                <a:lumOff val="413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139512"/>
                <a:satOff val="-5385"/>
                <a:lumOff val="413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139512"/>
              <a:satOff val="-5385"/>
              <a:lumOff val="413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0144D-8E40-4E9E-A1A4-748804E5C484}">
      <dsp:nvSpPr>
        <dsp:cNvPr id="0" name=""/>
        <dsp:cNvSpPr/>
      </dsp:nvSpPr>
      <dsp:spPr>
        <a:xfrm>
          <a:off x="6603007" y="0"/>
          <a:ext cx="3001367" cy="3324494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Beware of malware! Use an antivirus and stay cautious when visiting websites you are not familiar with.</a:t>
          </a:r>
        </a:p>
      </dsp:txBody>
      <dsp:txXfrm>
        <a:off x="6603007" y="1263307"/>
        <a:ext cx="3001367" cy="1994696"/>
      </dsp:txXfrm>
    </dsp:sp>
    <dsp:sp modelId="{A0392747-3B1E-49F2-AC7F-8DB4420B6EE5}">
      <dsp:nvSpPr>
        <dsp:cNvPr id="0" name=""/>
        <dsp:cNvSpPr/>
      </dsp:nvSpPr>
      <dsp:spPr>
        <a:xfrm>
          <a:off x="7605017" y="332449"/>
          <a:ext cx="997348" cy="99734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93008"/>
                <a:satOff val="-3590"/>
                <a:lumOff val="275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93008"/>
                <a:satOff val="-3590"/>
                <a:lumOff val="275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93008"/>
                <a:satOff val="-3590"/>
                <a:lumOff val="275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93008"/>
              <a:satOff val="-3590"/>
              <a:lumOff val="27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1075" y="478507"/>
        <a:ext cx="705232" cy="705232"/>
      </dsp:txXfrm>
    </dsp:sp>
    <dsp:sp modelId="{C4F87204-9590-4F79-B763-557AE4915D7D}">
      <dsp:nvSpPr>
        <dsp:cNvPr id="0" name=""/>
        <dsp:cNvSpPr/>
      </dsp:nvSpPr>
      <dsp:spPr>
        <a:xfrm>
          <a:off x="6603007" y="3324422"/>
          <a:ext cx="3001367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46504"/>
                <a:satOff val="-1795"/>
                <a:lumOff val="137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shade val="50000"/>
                <a:hueOff val="46504"/>
                <a:satOff val="-1795"/>
                <a:lumOff val="137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shade val="50000"/>
                <a:hueOff val="46504"/>
                <a:satOff val="-1795"/>
                <a:lumOff val="137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shade val="50000"/>
              <a:hueOff val="46504"/>
              <a:satOff val="-1795"/>
              <a:lumOff val="137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3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0E42-7B71-4CA7-9A8C-523A6EB8DBEB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2B7A84-6A3F-42CC-AA6E-001CD4736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4" name="Picture 28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9EEAA9-AF01-40FA-AD3F-08607D80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Chapter 8:</a:t>
            </a:r>
            <a:br>
              <a:rPr lang="en-US" dirty="0"/>
            </a:br>
            <a:r>
              <a:rPr lang="en-US" dirty="0"/>
              <a:t>Protecting yourself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F3A7E-668C-4DB8-8BB5-31593127B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A SHORT PRESENTATION BY JESSE ROBINSON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4B9BBF0E-F843-49F5-8EDF-8F3724DEC5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9"/>
    </mc:Choice>
    <mc:Fallback>
      <p:transition spd="slow" advTm="6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C33E7C-53F2-4546-B821-76B21D89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Right to be forgotten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9207-25C9-4DD6-97FF-B874C2AF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 internet keeps track of just about everything that you do. Anything one says on social media or anywhere else on the internet can damage your reputation.</a:t>
            </a:r>
          </a:p>
          <a:p>
            <a:pPr lvl="1"/>
            <a:r>
              <a:rPr lang="en-US" dirty="0"/>
              <a:t>The big question.. Should one be allowed to remove this evidence?</a:t>
            </a:r>
          </a:p>
          <a:p>
            <a:pPr lvl="1"/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F8B4A93-BDE0-4609-86D9-C266B2486E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17"/>
    </mc:Choice>
    <mc:Fallback>
      <p:transition spd="slow" advTm="16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A74452-4AE3-448C-B2E3-B3BD14A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ED5B-5A1F-4C6D-B79A-58DF59DF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Most of us have been affected by spam in one way or another via email or texts.</a:t>
            </a:r>
          </a:p>
          <a:p>
            <a:pPr lvl="1"/>
            <a:r>
              <a:rPr lang="en-US" dirty="0"/>
              <a:t>Avoid spam by failing to provide emails in mailing lists.</a:t>
            </a:r>
          </a:p>
          <a:p>
            <a:pPr lvl="1"/>
            <a:r>
              <a:rPr lang="en-US" dirty="0"/>
              <a:t>Make sure the websites you visit are safe with secure web protocols.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939AD5D-C33F-4FD4-9BDC-602E7C4D87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44"/>
    </mc:Choice>
    <mc:Fallback>
      <p:transition spd="slow" advTm="14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A74452-4AE3-448C-B2E3-B3BD14A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ED5B-5A1F-4C6D-B79A-58DF59DF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When one visits a website, many websites will use cookies to track the information about you.</a:t>
            </a:r>
          </a:p>
          <a:p>
            <a:pPr lvl="1"/>
            <a:r>
              <a:rPr lang="en-US" dirty="0"/>
              <a:t>This information can be things like what you clicked on in the website, or the particular shopping items you have spent the most time looking at.</a:t>
            </a:r>
          </a:p>
          <a:p>
            <a:r>
              <a:rPr lang="en-US" dirty="0"/>
              <a:t>Make sure to set the level of privacy you want from cookies in you web browser.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83AC299-86D1-4D7A-9FAF-B51E007DE8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1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23"/>
    </mc:Choice>
    <mc:Fallback>
      <p:transition spd="slow" advTm="20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A74452-4AE3-448C-B2E3-B3BD14A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ED5B-5A1F-4C6D-B79A-58DF59DF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Malware consists of viruses, trojans, and worms that can infect and damage a computer.</a:t>
            </a:r>
          </a:p>
          <a:p>
            <a:pPr lvl="1"/>
            <a:r>
              <a:rPr lang="en-US" dirty="0"/>
              <a:t>Information can be stolen from you</a:t>
            </a:r>
          </a:p>
          <a:p>
            <a:r>
              <a:rPr lang="en-US" dirty="0"/>
              <a:t>Do not download from websites you are not familiar with.</a:t>
            </a:r>
          </a:p>
          <a:p>
            <a:r>
              <a:rPr lang="en-US" dirty="0"/>
              <a:t>Download and install an antivirus with a good reputation to keep your computer safe.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6F526CB-5043-42D2-8C84-522CF6E4CB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14"/>
    </mc:Choice>
    <mc:Fallback>
      <p:transition spd="slow" advTm="18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4452-4AE3-448C-B2E3-B3BD14A8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Final Notes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68103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82F4A4C-1FD3-4A63-AEDE-73892B2C48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67"/>
    </mc:Choice>
    <mc:Fallback>
      <p:transition spd="slow" advTm="23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285</Words>
  <Application>Microsoft Office PowerPoint</Application>
  <PresentationFormat>Widescreen</PresentationFormat>
  <Paragraphs>25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Chapter 8: Protecting yourself online</vt:lpstr>
      <vt:lpstr>Right to be forgotten</vt:lpstr>
      <vt:lpstr>Spam</vt:lpstr>
      <vt:lpstr>Cookies</vt:lpstr>
      <vt:lpstr>Malware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Robinson</dc:creator>
  <cp:lastModifiedBy>Jesse Robinson</cp:lastModifiedBy>
  <cp:revision>6</cp:revision>
  <dcterms:created xsi:type="dcterms:W3CDTF">2017-11-11T21:27:57Z</dcterms:created>
  <dcterms:modified xsi:type="dcterms:W3CDTF">2017-11-11T21:52:14Z</dcterms:modified>
</cp:coreProperties>
</file>