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2DCB8-D8F3-4D30-B206-B74DCF78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A8408D-B4A7-4863-8D15-B59A7E19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3A4160-3C55-44A8-873C-88E00DFD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5BA5B-E929-476A-9B65-4E20EF37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FB489-E72B-419E-8F1D-D340F2E9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27F20-972D-44D0-95A9-1098E83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CCFEAD-FE56-4EE7-9B37-FD6A2E77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A4BA-3DFD-4C9D-824E-D82BA7E9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95E0C-3036-4EA4-9456-4434AFB9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C7A1A-B0DB-4BC0-B1B0-370AD50D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3989B1-B842-4EF9-9F62-32416DAD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FA68E2-3E1F-42CA-85CF-B38EB68B6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A43AEA-29A0-4A28-97B8-81A73372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09441-713C-4F63-8B5E-850993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7571A0-61A5-4C66-A91D-D4B480CD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78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F4950-3A63-4036-A6D8-5EBF3C1A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D122C-2801-42FD-A7F6-647821A5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9EE45-84CC-4DD3-8DBE-7D14A0AA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9832F-CF08-4950-97C6-0FFBFC63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6B835F-063D-478C-A017-ED8F2D9C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8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10E6-3503-4F78-992F-A6F6AD7F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CD08F-CD22-49BE-A00D-FEECD995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85F13-1A6B-48E9-B7ED-BD16B54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867B1-0D20-4B29-9DC6-FE120470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A9F58-4BFA-4A2A-83D3-7083380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8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3E1F0-C0CC-4D72-A1DB-D5BECCBE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D6859-57F4-4333-A7BF-1FE6B4298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8FC7C1-6BAD-419D-AC44-7B487BFE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C8A5F-F893-4B49-9A19-C915A5E3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1A98C-8DEA-4E6E-A862-68C4BA2F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C2508F-A7D7-4BB6-AC7E-E2C31AAA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5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49A0-34AA-4227-AE68-FCE0A00C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B6D7F5-F09A-48FD-8698-D344C4DD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7AE8C3-7C7F-4FF4-9B20-9C509AAF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FE60A2-C461-45A8-90D2-17FA76246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586102-7578-4C11-A6B0-770D92E25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35B5E2-80CF-4AF5-95AE-01BF4D96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A85FD1-BF3B-4BCF-B7F9-DD1E3F74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CE17BB-C015-436B-A103-BC641DB0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95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10FC5-29D3-46F6-B786-C093BD7E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31ADCB-8FC1-4003-83EC-104B8A8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BDE5EF-03BF-47F3-A4A4-598FD963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A2A02-D072-4CD8-B18A-81706173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0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7E1C7-7F2A-4EA2-B8A9-FD4688B5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23B8E4-C97C-4031-8AB1-A3187320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C40F52-5920-4130-8738-CB103CA1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E4D2-F421-4E5E-86B2-3EAF395C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80BCF-CC43-476B-9613-5F73E573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A48F0E-7A22-4A5B-91B8-56F2F162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1479B-E744-4C16-850B-C45AECEB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778DD7-329A-495A-9E8C-339EEFB3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ED71A-1C8A-4ED4-AF5A-7C9BB3C6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4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BFD2F-296C-42DA-A84F-2BEF8E7C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B23A0A-429A-4095-92AD-75108AB84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A5B52F-9237-4586-B6A6-355BE874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5D3DE-EA09-40B7-B121-B6540F12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D92C7-95CA-4FAD-882C-4936613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061FA-A18B-40CB-AB7A-46C944F6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55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10CB1D-D115-47A1-A3BD-6947C37A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8F55A-0305-4EB6-82A4-70D32205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93C1A-9F77-4845-92F9-1FB459F51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DD71-0B2F-4DD3-9F36-ABBF2FA28EC4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F8C4-FAEB-4367-B6EC-593AF14B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603F-EA88-44E8-AE1B-502DCD10C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95F4-DE0A-4578-B34E-BD033B6E5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EBB7A8C-0057-4FCB-9861-1824B55CF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29" y="2156021"/>
            <a:ext cx="1497105" cy="426482"/>
          </a:xfrm>
        </p:spPr>
        <p:txBody>
          <a:bodyPr/>
          <a:lstStyle/>
          <a:p>
            <a:pPr algn="l"/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11A813-BD7B-4DAC-BEDE-2A1FE0F05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59" y="856130"/>
            <a:ext cx="1897829" cy="18978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9B2B223-94D8-48A8-ACCA-114054F8B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2"/>
          <a:stretch/>
        </p:blipFill>
        <p:spPr>
          <a:xfrm>
            <a:off x="2651759" y="2332169"/>
            <a:ext cx="1897829" cy="10564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B4C218-0BF3-4C35-AD6F-F333618CA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2"/>
          <a:stretch/>
        </p:blipFill>
        <p:spPr>
          <a:xfrm>
            <a:off x="2651758" y="2958355"/>
            <a:ext cx="1897829" cy="105649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0A6B5925-53F1-444E-98EC-BB6792801DD1}"/>
              </a:ext>
            </a:extLst>
          </p:cNvPr>
          <p:cNvSpPr txBox="1">
            <a:spLocks/>
          </p:cNvSpPr>
          <p:nvPr/>
        </p:nvSpPr>
        <p:spPr>
          <a:xfrm>
            <a:off x="4336229" y="1539634"/>
            <a:ext cx="1999132" cy="42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32A6B0DA-FBA8-49FA-90C0-21D1280F2205}"/>
              </a:ext>
            </a:extLst>
          </p:cNvPr>
          <p:cNvSpPr txBox="1">
            <a:spLocks/>
          </p:cNvSpPr>
          <p:nvPr/>
        </p:nvSpPr>
        <p:spPr>
          <a:xfrm>
            <a:off x="2332609" y="554138"/>
            <a:ext cx="1999132" cy="42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R_VIS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D8C36D15-655C-41F5-ADF4-4BAA666271E3}"/>
              </a:ext>
            </a:extLst>
          </p:cNvPr>
          <p:cNvSpPr txBox="1">
            <a:spLocks/>
          </p:cNvSpPr>
          <p:nvPr/>
        </p:nvSpPr>
        <p:spPr>
          <a:xfrm>
            <a:off x="4336229" y="2768912"/>
            <a:ext cx="1999132" cy="42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4F62A6A8-C725-49F2-8EED-27EEC7FBCC80}"/>
              </a:ext>
            </a:extLst>
          </p:cNvPr>
          <p:cNvSpPr txBox="1">
            <a:spLocks/>
          </p:cNvSpPr>
          <p:nvPr/>
        </p:nvSpPr>
        <p:spPr>
          <a:xfrm>
            <a:off x="4336229" y="3370743"/>
            <a:ext cx="1999132" cy="42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err="1"/>
              <a:t>modules</a:t>
            </a: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011825AF-09F5-4502-AFB5-80B872BAD7E1}"/>
              </a:ext>
            </a:extLst>
          </p:cNvPr>
          <p:cNvSpPr/>
          <p:nvPr/>
        </p:nvSpPr>
        <p:spPr>
          <a:xfrm rot="2937712">
            <a:off x="4519115" y="421138"/>
            <a:ext cx="796066" cy="1379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C046E5E-B0DE-434C-AD99-78A5B92D99A7}"/>
              </a:ext>
            </a:extLst>
          </p:cNvPr>
          <p:cNvSpPr txBox="1">
            <a:spLocks/>
          </p:cNvSpPr>
          <p:nvPr/>
        </p:nvSpPr>
        <p:spPr>
          <a:xfrm>
            <a:off x="5488266" y="316544"/>
            <a:ext cx="4026841" cy="82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 err="1"/>
              <a:t>put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csv</a:t>
            </a:r>
            <a:r>
              <a:rPr lang="de-DE" sz="3200" dirty="0"/>
              <a:t> </a:t>
            </a:r>
            <a:r>
              <a:rPr lang="de-DE" sz="3200" dirty="0" err="1"/>
              <a:t>files</a:t>
            </a:r>
            <a:r>
              <a:rPr lang="de-DE" sz="3200" dirty="0"/>
              <a:t> </a:t>
            </a:r>
            <a:r>
              <a:rPr lang="de-DE" sz="3200" dirty="0" err="1"/>
              <a:t>here</a:t>
            </a:r>
            <a:endParaRPr lang="de-DE" sz="3200" dirty="0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FB0B406-C6F4-4870-B9A9-01CF7FCF0C35}"/>
              </a:ext>
            </a:extLst>
          </p:cNvPr>
          <p:cNvSpPr/>
          <p:nvPr/>
        </p:nvSpPr>
        <p:spPr>
          <a:xfrm rot="6691414">
            <a:off x="5715657" y="2030506"/>
            <a:ext cx="173274" cy="1376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19A3B5B1-59DC-481C-B875-D5964112AD53}"/>
              </a:ext>
            </a:extLst>
          </p:cNvPr>
          <p:cNvSpPr/>
          <p:nvPr/>
        </p:nvSpPr>
        <p:spPr>
          <a:xfrm rot="3318516">
            <a:off x="5941475" y="2704444"/>
            <a:ext cx="177410" cy="115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12A756C3-B001-486A-BEBD-5771D9B3257A}"/>
              </a:ext>
            </a:extLst>
          </p:cNvPr>
          <p:cNvSpPr/>
          <p:nvPr/>
        </p:nvSpPr>
        <p:spPr>
          <a:xfrm rot="5400000">
            <a:off x="5997939" y="2513928"/>
            <a:ext cx="196122" cy="92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94FCFA2-1EA3-4231-AD95-E0CE33FAD5AB}"/>
              </a:ext>
            </a:extLst>
          </p:cNvPr>
          <p:cNvSpPr txBox="1">
            <a:spLocks/>
          </p:cNvSpPr>
          <p:nvPr/>
        </p:nvSpPr>
        <p:spPr>
          <a:xfrm>
            <a:off x="6688628" y="2658648"/>
            <a:ext cx="3520379" cy="1138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solidFill>
                  <a:srgbClr val="FF0000"/>
                </a:solidFill>
              </a:rPr>
              <a:t>Do not </a:t>
            </a:r>
            <a:r>
              <a:rPr lang="de-DE" sz="2800" dirty="0" err="1">
                <a:solidFill>
                  <a:srgbClr val="FF0000"/>
                </a:solidFill>
              </a:rPr>
              <a:t>touch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unless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you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know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what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you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are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doing</a:t>
            </a:r>
            <a:endParaRPr lang="de-D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2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Carsten Klingner</dc:creator>
  <cp:lastModifiedBy>Carsten Klingner</cp:lastModifiedBy>
  <cp:revision>2</cp:revision>
  <dcterms:created xsi:type="dcterms:W3CDTF">2020-11-21T11:33:32Z</dcterms:created>
  <dcterms:modified xsi:type="dcterms:W3CDTF">2020-11-21T11:43:16Z</dcterms:modified>
</cp:coreProperties>
</file>