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Cuprum"/>
      <p:regular r:id="rId21"/>
      <p:bold r:id="rId22"/>
      <p:italic r:id="rId23"/>
      <p:boldItalic r:id="rId24"/>
    </p:embeddedFont>
    <p:embeddedFont>
      <p:font typeface="Karl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Cuprum-bold.fntdata"/><Relationship Id="rId21" Type="http://schemas.openxmlformats.org/officeDocument/2006/relationships/font" Target="fonts/Cuprum-regular.fntdata"/><Relationship Id="rId24" Type="http://schemas.openxmlformats.org/officeDocument/2006/relationships/font" Target="fonts/Cuprum-boldItalic.fntdata"/><Relationship Id="rId23" Type="http://schemas.openxmlformats.org/officeDocument/2006/relationships/font" Target="fonts/Cupr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Karla-bold.fntdata"/><Relationship Id="rId25" Type="http://schemas.openxmlformats.org/officeDocument/2006/relationships/font" Target="fonts/Karla-regular.fntdata"/><Relationship Id="rId28" Type="http://schemas.openxmlformats.org/officeDocument/2006/relationships/font" Target="fonts/Karla-boldItalic.fntdata"/><Relationship Id="rId27" Type="http://schemas.openxmlformats.org/officeDocument/2006/relationships/font" Target="fonts/Karl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9110e3ff9a_0_4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9110e3ff9a_0_4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bae93fb6290e4c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1bae93fb6290e4c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1bae93fb6290e4c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1bae93fb6290e4c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216dae6619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g216dae6619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516e0a235bd0e328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516e0a235bd0e328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Kyle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2421a1a45b4d4b7e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2421a1a45b4d4b7e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516e0a235bd0e328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516e0a235bd0e328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516e0a235bd0e328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516e0a235bd0e328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9110e3ff9a_0_4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9110e3ff9a_0_4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9110e3ff9a_0_4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9110e3ff9a_0_4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216dae6619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216dae6619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216dae6619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216dae6619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1dce8a0b88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1dce8a0b88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1bae93fb6290e4c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1bae93fb6290e4c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9110e3ff9a_0_4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9110e3ff9a_0_4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bae93fb6290e4c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bae93fb6290e4c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9370905">
            <a:off x="-108092" y="-662208"/>
            <a:ext cx="9732453" cy="5741531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80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"/>
          <p:cNvGrpSpPr/>
          <p:nvPr/>
        </p:nvGrpSpPr>
        <p:grpSpPr>
          <a:xfrm>
            <a:off x="7487963" y="743725"/>
            <a:ext cx="652900" cy="652900"/>
            <a:chOff x="2751400" y="2498775"/>
            <a:chExt cx="652900" cy="652900"/>
          </a:xfrm>
        </p:grpSpPr>
        <p:sp>
          <p:nvSpPr>
            <p:cNvPr id="12" name="Google Shape;12;p2"/>
            <p:cNvSpPr/>
            <p:nvPr/>
          </p:nvSpPr>
          <p:spPr>
            <a:xfrm>
              <a:off x="2751400" y="2498775"/>
              <a:ext cx="652900" cy="652900"/>
            </a:xfrm>
            <a:custGeom>
              <a:rect b="b" l="l" r="r" t="t"/>
              <a:pathLst>
                <a:path extrusionOk="0" h="26116" w="26116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758925" y="2889025"/>
              <a:ext cx="637875" cy="187500"/>
            </a:xfrm>
            <a:custGeom>
              <a:rect b="b" l="l" r="r" t="t"/>
              <a:pathLst>
                <a:path extrusionOk="0" h="7500" w="25515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61425" y="2606275"/>
              <a:ext cx="637250" cy="224850"/>
            </a:xfrm>
            <a:custGeom>
              <a:rect b="b" l="l" r="r" t="t"/>
              <a:pathLst>
                <a:path extrusionOk="0" h="8994" w="2549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07425" y="2498775"/>
              <a:ext cx="319575" cy="93675"/>
            </a:xfrm>
            <a:custGeom>
              <a:rect b="b" l="l" r="r" t="t"/>
              <a:pathLst>
                <a:path extrusionOk="0" h="3747" w="12783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54525" y="2694275"/>
              <a:ext cx="632875" cy="116125"/>
            </a:xfrm>
            <a:custGeom>
              <a:rect b="b" l="l" r="r" t="t"/>
              <a:pathLst>
                <a:path extrusionOk="0" h="4645" w="25315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752025" y="2829175"/>
              <a:ext cx="619075" cy="167125"/>
            </a:xfrm>
            <a:custGeom>
              <a:rect b="b" l="l" r="r" t="t"/>
              <a:pathLst>
                <a:path extrusionOk="0" h="6685" w="24763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17825" y="2553600"/>
              <a:ext cx="483100" cy="74275"/>
            </a:xfrm>
            <a:custGeom>
              <a:rect b="b" l="l" r="r" t="t"/>
              <a:pathLst>
                <a:path extrusionOk="0" h="2971" w="19324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23450" y="2981950"/>
              <a:ext cx="492500" cy="130900"/>
            </a:xfrm>
            <a:custGeom>
              <a:rect b="b" l="l" r="r" t="t"/>
              <a:pathLst>
                <a:path extrusionOk="0" h="5236" w="1970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842250" y="2542625"/>
              <a:ext cx="562050" cy="609050"/>
            </a:xfrm>
            <a:custGeom>
              <a:rect b="b" l="l" r="r" t="t"/>
              <a:pathLst>
                <a:path extrusionOk="0" h="24362" w="22482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3210598">
            <a:off x="-327633" y="3737841"/>
            <a:ext cx="1722395" cy="1723723"/>
            <a:chOff x="4134250" y="882850"/>
            <a:chExt cx="843375" cy="844025"/>
          </a:xfrm>
        </p:grpSpPr>
        <p:sp>
          <p:nvSpPr>
            <p:cNvPr id="22" name="Google Shape;22;p2"/>
            <p:cNvSpPr/>
            <p:nvPr/>
          </p:nvSpPr>
          <p:spPr>
            <a:xfrm>
              <a:off x="4134250" y="882850"/>
              <a:ext cx="843375" cy="844025"/>
            </a:xfrm>
            <a:custGeom>
              <a:rect b="b" l="l" r="r" t="t"/>
              <a:pathLst>
                <a:path extrusionOk="0" h="33761" w="33735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52650" y="944875"/>
              <a:ext cx="224975" cy="670475"/>
            </a:xfrm>
            <a:custGeom>
              <a:rect b="b" l="l" r="r" t="t"/>
              <a:pathLst>
                <a:path extrusionOk="0" h="26819" w="8999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50400" y="882850"/>
              <a:ext cx="397275" cy="844025"/>
            </a:xfrm>
            <a:custGeom>
              <a:rect b="b" l="l" r="r" t="t"/>
              <a:pathLst>
                <a:path extrusionOk="0" h="33761" w="15891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83225" y="882850"/>
              <a:ext cx="139975" cy="844025"/>
            </a:xfrm>
            <a:custGeom>
              <a:rect b="b" l="l" r="r" t="t"/>
              <a:pathLst>
                <a:path extrusionOk="0" h="33761" w="5599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70825" y="927350"/>
              <a:ext cx="706800" cy="799525"/>
            </a:xfrm>
            <a:custGeom>
              <a:rect b="b" l="l" r="r" t="t"/>
              <a:pathLst>
                <a:path extrusionOk="0" h="31981" w="28272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7610758" y="-87602"/>
            <a:ext cx="1345201" cy="1345240"/>
            <a:chOff x="4876725" y="2387875"/>
            <a:chExt cx="874075" cy="874100"/>
          </a:xfrm>
        </p:grpSpPr>
        <p:sp>
          <p:nvSpPr>
            <p:cNvPr id="28" name="Google Shape;28;p2"/>
            <p:cNvSpPr/>
            <p:nvPr/>
          </p:nvSpPr>
          <p:spPr>
            <a:xfrm>
              <a:off x="4876725" y="2387875"/>
              <a:ext cx="874075" cy="874100"/>
            </a:xfrm>
            <a:custGeom>
              <a:rect b="b" l="l" r="r" t="t"/>
              <a:pathLst>
                <a:path extrusionOk="0" h="34964" w="34963">
                  <a:moveTo>
                    <a:pt x="17469" y="0"/>
                  </a:moveTo>
                  <a:cubicBezTo>
                    <a:pt x="7820" y="0"/>
                    <a:pt x="0" y="7845"/>
                    <a:pt x="0" y="17494"/>
                  </a:cubicBezTo>
                  <a:cubicBezTo>
                    <a:pt x="0" y="27143"/>
                    <a:pt x="7820" y="34963"/>
                    <a:pt x="17469" y="34963"/>
                  </a:cubicBezTo>
                  <a:cubicBezTo>
                    <a:pt x="27118" y="34963"/>
                    <a:pt x="34963" y="27143"/>
                    <a:pt x="34963" y="17494"/>
                  </a:cubicBezTo>
                  <a:cubicBezTo>
                    <a:pt x="34963" y="7845"/>
                    <a:pt x="27118" y="0"/>
                    <a:pt x="17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881725" y="2387875"/>
              <a:ext cx="853425" cy="674625"/>
            </a:xfrm>
            <a:custGeom>
              <a:rect b="b" l="l" r="r" t="t"/>
              <a:pathLst>
                <a:path extrusionOk="0" h="26985" w="34137">
                  <a:moveTo>
                    <a:pt x="17269" y="0"/>
                  </a:moveTo>
                  <a:cubicBezTo>
                    <a:pt x="8472" y="0"/>
                    <a:pt x="1204" y="6542"/>
                    <a:pt x="1" y="15013"/>
                  </a:cubicBezTo>
                  <a:cubicBezTo>
                    <a:pt x="1931" y="15088"/>
                    <a:pt x="4462" y="15013"/>
                    <a:pt x="5440" y="16341"/>
                  </a:cubicBezTo>
                  <a:cubicBezTo>
                    <a:pt x="7008" y="18495"/>
                    <a:pt x="6478" y="22112"/>
                    <a:pt x="8850" y="22112"/>
                  </a:cubicBezTo>
                  <a:cubicBezTo>
                    <a:pt x="9018" y="22112"/>
                    <a:pt x="9200" y="22094"/>
                    <a:pt x="9399" y="22056"/>
                  </a:cubicBezTo>
                  <a:cubicBezTo>
                    <a:pt x="12349" y="21495"/>
                    <a:pt x="16793" y="19796"/>
                    <a:pt x="18902" y="19796"/>
                  </a:cubicBezTo>
                  <a:cubicBezTo>
                    <a:pt x="18961" y="19796"/>
                    <a:pt x="19018" y="19797"/>
                    <a:pt x="19074" y="19800"/>
                  </a:cubicBezTo>
                  <a:cubicBezTo>
                    <a:pt x="21104" y="19875"/>
                    <a:pt x="22432" y="24437"/>
                    <a:pt x="24487" y="26517"/>
                  </a:cubicBezTo>
                  <a:cubicBezTo>
                    <a:pt x="24810" y="26844"/>
                    <a:pt x="25109" y="26984"/>
                    <a:pt x="25390" y="26984"/>
                  </a:cubicBezTo>
                  <a:cubicBezTo>
                    <a:pt x="26873" y="26984"/>
                    <a:pt x="27869" y="23067"/>
                    <a:pt x="29450" y="22056"/>
                  </a:cubicBezTo>
                  <a:cubicBezTo>
                    <a:pt x="31304" y="20853"/>
                    <a:pt x="34136" y="14286"/>
                    <a:pt x="32106" y="12958"/>
                  </a:cubicBezTo>
                  <a:cubicBezTo>
                    <a:pt x="30051" y="11630"/>
                    <a:pt x="27244" y="8948"/>
                    <a:pt x="28197" y="6792"/>
                  </a:cubicBezTo>
                  <a:cubicBezTo>
                    <a:pt x="28472" y="6191"/>
                    <a:pt x="29074" y="5690"/>
                    <a:pt x="29725" y="5239"/>
                  </a:cubicBezTo>
                  <a:cubicBezTo>
                    <a:pt x="26567" y="2005"/>
                    <a:pt x="22156" y="0"/>
                    <a:pt x="1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011425" y="2387875"/>
              <a:ext cx="511325" cy="495050"/>
            </a:xfrm>
            <a:custGeom>
              <a:rect b="b" l="l" r="r" t="t"/>
              <a:pathLst>
                <a:path extrusionOk="0" h="19802" w="20453">
                  <a:moveTo>
                    <a:pt x="12081" y="0"/>
                  </a:moveTo>
                  <a:cubicBezTo>
                    <a:pt x="7620" y="0"/>
                    <a:pt x="3560" y="1705"/>
                    <a:pt x="477" y="4462"/>
                  </a:cubicBezTo>
                  <a:cubicBezTo>
                    <a:pt x="1" y="5640"/>
                    <a:pt x="277" y="6567"/>
                    <a:pt x="1555" y="6792"/>
                  </a:cubicBezTo>
                  <a:cubicBezTo>
                    <a:pt x="4412" y="7294"/>
                    <a:pt x="8121" y="8973"/>
                    <a:pt x="6267" y="10652"/>
                  </a:cubicBezTo>
                  <a:cubicBezTo>
                    <a:pt x="4412" y="12356"/>
                    <a:pt x="2432" y="11805"/>
                    <a:pt x="3510" y="14111"/>
                  </a:cubicBezTo>
                  <a:cubicBezTo>
                    <a:pt x="4576" y="16392"/>
                    <a:pt x="5274" y="19801"/>
                    <a:pt x="8031" y="19801"/>
                  </a:cubicBezTo>
                  <a:cubicBezTo>
                    <a:pt x="8061" y="19801"/>
                    <a:pt x="8091" y="19801"/>
                    <a:pt x="8121" y="19800"/>
                  </a:cubicBezTo>
                  <a:cubicBezTo>
                    <a:pt x="10953" y="19700"/>
                    <a:pt x="13084" y="15439"/>
                    <a:pt x="14587" y="13058"/>
                  </a:cubicBezTo>
                  <a:cubicBezTo>
                    <a:pt x="16091" y="10652"/>
                    <a:pt x="17971" y="11855"/>
                    <a:pt x="18848" y="9173"/>
                  </a:cubicBezTo>
                  <a:cubicBezTo>
                    <a:pt x="19725" y="6492"/>
                    <a:pt x="20452" y="4462"/>
                    <a:pt x="17695" y="4186"/>
                  </a:cubicBezTo>
                  <a:cubicBezTo>
                    <a:pt x="17423" y="4161"/>
                    <a:pt x="17159" y="4151"/>
                    <a:pt x="16906" y="4151"/>
                  </a:cubicBezTo>
                  <a:cubicBezTo>
                    <a:pt x="15645" y="4151"/>
                    <a:pt x="14622" y="4406"/>
                    <a:pt x="13852" y="4406"/>
                  </a:cubicBezTo>
                  <a:cubicBezTo>
                    <a:pt x="13211" y="4406"/>
                    <a:pt x="12744" y="4230"/>
                    <a:pt x="12457" y="3584"/>
                  </a:cubicBezTo>
                  <a:cubicBezTo>
                    <a:pt x="11956" y="2432"/>
                    <a:pt x="12432" y="1203"/>
                    <a:pt x="12933" y="51"/>
                  </a:cubicBezTo>
                  <a:cubicBezTo>
                    <a:pt x="12633" y="51"/>
                    <a:pt x="12382" y="0"/>
                    <a:pt x="12081" y="0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53575" y="2644250"/>
              <a:ext cx="297225" cy="386575"/>
            </a:xfrm>
            <a:custGeom>
              <a:rect b="b" l="l" r="r" t="t"/>
              <a:pathLst>
                <a:path extrusionOk="0" h="15463" w="11889">
                  <a:moveTo>
                    <a:pt x="9459" y="1"/>
                  </a:moveTo>
                  <a:cubicBezTo>
                    <a:pt x="9239" y="1"/>
                    <a:pt x="9012" y="15"/>
                    <a:pt x="8781" y="46"/>
                  </a:cubicBezTo>
                  <a:cubicBezTo>
                    <a:pt x="5799" y="472"/>
                    <a:pt x="2616" y="497"/>
                    <a:pt x="3217" y="3605"/>
                  </a:cubicBezTo>
                  <a:cubicBezTo>
                    <a:pt x="3819" y="6688"/>
                    <a:pt x="4821" y="9269"/>
                    <a:pt x="3217" y="9545"/>
                  </a:cubicBezTo>
                  <a:cubicBezTo>
                    <a:pt x="3093" y="9564"/>
                    <a:pt x="2967" y="9573"/>
                    <a:pt x="2839" y="9573"/>
                  </a:cubicBezTo>
                  <a:cubicBezTo>
                    <a:pt x="1961" y="9573"/>
                    <a:pt x="1025" y="9173"/>
                    <a:pt x="517" y="9173"/>
                  </a:cubicBezTo>
                  <a:cubicBezTo>
                    <a:pt x="142" y="9173"/>
                    <a:pt x="0" y="9391"/>
                    <a:pt x="285" y="10147"/>
                  </a:cubicBezTo>
                  <a:cubicBezTo>
                    <a:pt x="987" y="12101"/>
                    <a:pt x="2390" y="13881"/>
                    <a:pt x="3719" y="14407"/>
                  </a:cubicBezTo>
                  <a:cubicBezTo>
                    <a:pt x="5047" y="14934"/>
                    <a:pt x="6375" y="15385"/>
                    <a:pt x="7102" y="15460"/>
                  </a:cubicBezTo>
                  <a:cubicBezTo>
                    <a:pt x="7114" y="15462"/>
                    <a:pt x="7126" y="15462"/>
                    <a:pt x="7138" y="15462"/>
                  </a:cubicBezTo>
                  <a:cubicBezTo>
                    <a:pt x="7851" y="15462"/>
                    <a:pt x="9213" y="12653"/>
                    <a:pt x="11012" y="12653"/>
                  </a:cubicBezTo>
                  <a:cubicBezTo>
                    <a:pt x="11563" y="10949"/>
                    <a:pt x="11889" y="9119"/>
                    <a:pt x="11889" y="7239"/>
                  </a:cubicBezTo>
                  <a:cubicBezTo>
                    <a:pt x="11889" y="4683"/>
                    <a:pt x="11313" y="2252"/>
                    <a:pt x="10335" y="71"/>
                  </a:cubicBezTo>
                  <a:cubicBezTo>
                    <a:pt x="10058" y="28"/>
                    <a:pt x="9765" y="1"/>
                    <a:pt x="945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896150" y="2939125"/>
              <a:ext cx="609050" cy="322850"/>
            </a:xfrm>
            <a:custGeom>
              <a:rect b="b" l="l" r="r" t="t"/>
              <a:pathLst>
                <a:path extrusionOk="0" h="12914" w="24362">
                  <a:moveTo>
                    <a:pt x="2449" y="1"/>
                  </a:moveTo>
                  <a:cubicBezTo>
                    <a:pt x="1605" y="1"/>
                    <a:pt x="763" y="234"/>
                    <a:pt x="0" y="557"/>
                  </a:cubicBezTo>
                  <a:cubicBezTo>
                    <a:pt x="2181" y="7700"/>
                    <a:pt x="8848" y="12913"/>
                    <a:pt x="16692" y="12913"/>
                  </a:cubicBezTo>
                  <a:cubicBezTo>
                    <a:pt x="19449" y="12913"/>
                    <a:pt x="22056" y="12261"/>
                    <a:pt x="24361" y="11134"/>
                  </a:cubicBezTo>
                  <a:cubicBezTo>
                    <a:pt x="23234" y="10833"/>
                    <a:pt x="21630" y="10607"/>
                    <a:pt x="21153" y="9805"/>
                  </a:cubicBezTo>
                  <a:cubicBezTo>
                    <a:pt x="20176" y="8126"/>
                    <a:pt x="21780" y="7474"/>
                    <a:pt x="21153" y="4918"/>
                  </a:cubicBezTo>
                  <a:cubicBezTo>
                    <a:pt x="20527" y="2337"/>
                    <a:pt x="19299" y="3239"/>
                    <a:pt x="17168" y="1459"/>
                  </a:cubicBezTo>
                  <a:cubicBezTo>
                    <a:pt x="16653" y="1029"/>
                    <a:pt x="16143" y="843"/>
                    <a:pt x="15653" y="843"/>
                  </a:cubicBezTo>
                  <a:cubicBezTo>
                    <a:pt x="14117" y="843"/>
                    <a:pt x="12771" y="2662"/>
                    <a:pt x="12030" y="4467"/>
                  </a:cubicBezTo>
                  <a:cubicBezTo>
                    <a:pt x="11784" y="5061"/>
                    <a:pt x="11397" y="5311"/>
                    <a:pt x="10915" y="5311"/>
                  </a:cubicBezTo>
                  <a:cubicBezTo>
                    <a:pt x="9486" y="5311"/>
                    <a:pt x="7219" y="3114"/>
                    <a:pt x="5289" y="1184"/>
                  </a:cubicBezTo>
                  <a:cubicBezTo>
                    <a:pt x="4424" y="319"/>
                    <a:pt x="3436" y="1"/>
                    <a:pt x="244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59300" y="2454100"/>
              <a:ext cx="224975" cy="353875"/>
            </a:xfrm>
            <a:custGeom>
              <a:rect b="b" l="l" r="r" t="t"/>
              <a:pathLst>
                <a:path extrusionOk="0" h="14155" w="8999">
                  <a:moveTo>
                    <a:pt x="4556" y="1"/>
                  </a:moveTo>
                  <a:cubicBezTo>
                    <a:pt x="4412" y="1"/>
                    <a:pt x="4240" y="11"/>
                    <a:pt x="4036" y="33"/>
                  </a:cubicBezTo>
                  <a:cubicBezTo>
                    <a:pt x="1680" y="309"/>
                    <a:pt x="176" y="209"/>
                    <a:pt x="76" y="1186"/>
                  </a:cubicBezTo>
                  <a:cubicBezTo>
                    <a:pt x="1" y="2163"/>
                    <a:pt x="1053" y="4118"/>
                    <a:pt x="2031" y="5046"/>
                  </a:cubicBezTo>
                  <a:cubicBezTo>
                    <a:pt x="3008" y="5973"/>
                    <a:pt x="3635" y="8404"/>
                    <a:pt x="2557" y="9457"/>
                  </a:cubicBezTo>
                  <a:cubicBezTo>
                    <a:pt x="1129" y="10835"/>
                    <a:pt x="1" y="11211"/>
                    <a:pt x="1580" y="12640"/>
                  </a:cubicBezTo>
                  <a:cubicBezTo>
                    <a:pt x="2492" y="13438"/>
                    <a:pt x="2950" y="14155"/>
                    <a:pt x="3434" y="14155"/>
                  </a:cubicBezTo>
                  <a:cubicBezTo>
                    <a:pt x="3801" y="14155"/>
                    <a:pt x="4182" y="13742"/>
                    <a:pt x="4788" y="12640"/>
                  </a:cubicBezTo>
                  <a:cubicBezTo>
                    <a:pt x="6166" y="10058"/>
                    <a:pt x="7344" y="8880"/>
                    <a:pt x="7971" y="7602"/>
                  </a:cubicBezTo>
                  <a:cubicBezTo>
                    <a:pt x="8597" y="6324"/>
                    <a:pt x="8998" y="4444"/>
                    <a:pt x="7520" y="4143"/>
                  </a:cubicBezTo>
                  <a:cubicBezTo>
                    <a:pt x="6041" y="3843"/>
                    <a:pt x="4863" y="4194"/>
                    <a:pt x="4687" y="2615"/>
                  </a:cubicBezTo>
                  <a:cubicBezTo>
                    <a:pt x="4527" y="1151"/>
                    <a:pt x="6057" y="1"/>
                    <a:pt x="455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386800" y="2744225"/>
              <a:ext cx="73900" cy="54075"/>
            </a:xfrm>
            <a:custGeom>
              <a:rect b="b" l="l" r="r" t="t"/>
              <a:pathLst>
                <a:path extrusionOk="0" h="2163" w="2956">
                  <a:moveTo>
                    <a:pt x="973" y="0"/>
                  </a:moveTo>
                  <a:cubicBezTo>
                    <a:pt x="35" y="0"/>
                    <a:pt x="1" y="2163"/>
                    <a:pt x="901" y="2163"/>
                  </a:cubicBezTo>
                  <a:cubicBezTo>
                    <a:pt x="1978" y="2163"/>
                    <a:pt x="2956" y="1185"/>
                    <a:pt x="1527" y="208"/>
                  </a:cubicBezTo>
                  <a:cubicBezTo>
                    <a:pt x="1317" y="62"/>
                    <a:pt x="1132" y="0"/>
                    <a:pt x="973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70275" y="2601850"/>
              <a:ext cx="91300" cy="88200"/>
            </a:xfrm>
            <a:custGeom>
              <a:rect b="b" l="l" r="r" t="t"/>
              <a:pathLst>
                <a:path extrusionOk="0" h="3528" w="3652">
                  <a:moveTo>
                    <a:pt x="1971" y="0"/>
                  </a:moveTo>
                  <a:cubicBezTo>
                    <a:pt x="1052" y="0"/>
                    <a:pt x="1" y="864"/>
                    <a:pt x="18" y="1692"/>
                  </a:cubicBezTo>
                  <a:cubicBezTo>
                    <a:pt x="18" y="2641"/>
                    <a:pt x="642" y="3528"/>
                    <a:pt x="1336" y="3528"/>
                  </a:cubicBezTo>
                  <a:cubicBezTo>
                    <a:pt x="1521" y="3528"/>
                    <a:pt x="1712" y="3464"/>
                    <a:pt x="1898" y="3321"/>
                  </a:cubicBezTo>
                  <a:cubicBezTo>
                    <a:pt x="2775" y="2645"/>
                    <a:pt x="3652" y="1717"/>
                    <a:pt x="3025" y="614"/>
                  </a:cubicBezTo>
                  <a:cubicBezTo>
                    <a:pt x="2775" y="177"/>
                    <a:pt x="2387" y="0"/>
                    <a:pt x="1971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477600" y="3095475"/>
              <a:ext cx="87400" cy="55100"/>
            </a:xfrm>
            <a:custGeom>
              <a:rect b="b" l="l" r="r" t="t"/>
              <a:pathLst>
                <a:path extrusionOk="0" h="2204" w="3496">
                  <a:moveTo>
                    <a:pt x="3155" y="1"/>
                  </a:moveTo>
                  <a:cubicBezTo>
                    <a:pt x="2775" y="1"/>
                    <a:pt x="2118" y="334"/>
                    <a:pt x="1605" y="719"/>
                  </a:cubicBezTo>
                  <a:cubicBezTo>
                    <a:pt x="828" y="1296"/>
                    <a:pt x="1" y="2123"/>
                    <a:pt x="978" y="2198"/>
                  </a:cubicBezTo>
                  <a:cubicBezTo>
                    <a:pt x="1018" y="2202"/>
                    <a:pt x="1058" y="2204"/>
                    <a:pt x="1099" y="2204"/>
                  </a:cubicBezTo>
                  <a:cubicBezTo>
                    <a:pt x="2088" y="2204"/>
                    <a:pt x="3363" y="1066"/>
                    <a:pt x="3459" y="368"/>
                  </a:cubicBezTo>
                  <a:cubicBezTo>
                    <a:pt x="3495" y="106"/>
                    <a:pt x="3369" y="1"/>
                    <a:pt x="315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966325" y="3037325"/>
              <a:ext cx="392250" cy="224000"/>
            </a:xfrm>
            <a:custGeom>
              <a:rect b="b" l="l" r="r" t="t"/>
              <a:pathLst>
                <a:path extrusionOk="0" h="8960" w="15690">
                  <a:moveTo>
                    <a:pt x="566" y="1"/>
                  </a:moveTo>
                  <a:cubicBezTo>
                    <a:pt x="356" y="1"/>
                    <a:pt x="218" y="155"/>
                    <a:pt x="176" y="539"/>
                  </a:cubicBezTo>
                  <a:cubicBezTo>
                    <a:pt x="0" y="1993"/>
                    <a:pt x="1905" y="3972"/>
                    <a:pt x="3534" y="5551"/>
                  </a:cubicBezTo>
                  <a:cubicBezTo>
                    <a:pt x="6291" y="7582"/>
                    <a:pt x="9650" y="8835"/>
                    <a:pt x="13309" y="8960"/>
                  </a:cubicBezTo>
                  <a:cubicBezTo>
                    <a:pt x="14737" y="8534"/>
                    <a:pt x="15690" y="7055"/>
                    <a:pt x="15414" y="5877"/>
                  </a:cubicBezTo>
                  <a:cubicBezTo>
                    <a:pt x="15063" y="4298"/>
                    <a:pt x="14787" y="4449"/>
                    <a:pt x="15063" y="2694"/>
                  </a:cubicBezTo>
                  <a:cubicBezTo>
                    <a:pt x="15339" y="940"/>
                    <a:pt x="14361" y="1441"/>
                    <a:pt x="13033" y="990"/>
                  </a:cubicBezTo>
                  <a:cubicBezTo>
                    <a:pt x="12853" y="932"/>
                    <a:pt x="12694" y="905"/>
                    <a:pt x="12551" y="905"/>
                  </a:cubicBezTo>
                  <a:cubicBezTo>
                    <a:pt x="11637" y="905"/>
                    <a:pt x="11360" y="2019"/>
                    <a:pt x="10276" y="3471"/>
                  </a:cubicBezTo>
                  <a:cubicBezTo>
                    <a:pt x="9931" y="3943"/>
                    <a:pt x="9429" y="4128"/>
                    <a:pt x="8845" y="4128"/>
                  </a:cubicBezTo>
                  <a:cubicBezTo>
                    <a:pt x="7351" y="4128"/>
                    <a:pt x="5318" y="2921"/>
                    <a:pt x="3985" y="2218"/>
                  </a:cubicBezTo>
                  <a:cubicBezTo>
                    <a:pt x="2582" y="1497"/>
                    <a:pt x="1221" y="1"/>
                    <a:pt x="56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548400" y="2691750"/>
              <a:ext cx="202400" cy="260600"/>
            </a:xfrm>
            <a:custGeom>
              <a:rect b="b" l="l" r="r" t="t"/>
              <a:pathLst>
                <a:path extrusionOk="0" h="10424" w="8096">
                  <a:moveTo>
                    <a:pt x="7319" y="226"/>
                  </a:moveTo>
                  <a:cubicBezTo>
                    <a:pt x="7144" y="252"/>
                    <a:pt x="6918" y="302"/>
                    <a:pt x="6667" y="377"/>
                  </a:cubicBezTo>
                  <a:cubicBezTo>
                    <a:pt x="4362" y="1079"/>
                    <a:pt x="3309" y="1"/>
                    <a:pt x="3209" y="2683"/>
                  </a:cubicBezTo>
                  <a:cubicBezTo>
                    <a:pt x="3134" y="5339"/>
                    <a:pt x="2682" y="8698"/>
                    <a:pt x="2682" y="8698"/>
                  </a:cubicBezTo>
                  <a:cubicBezTo>
                    <a:pt x="1179" y="9324"/>
                    <a:pt x="1" y="9876"/>
                    <a:pt x="1003" y="10277"/>
                  </a:cubicBezTo>
                  <a:cubicBezTo>
                    <a:pt x="1269" y="10376"/>
                    <a:pt x="1521" y="10423"/>
                    <a:pt x="1779" y="10423"/>
                  </a:cubicBezTo>
                  <a:cubicBezTo>
                    <a:pt x="2495" y="10423"/>
                    <a:pt x="3260" y="10064"/>
                    <a:pt x="4512" y="9475"/>
                  </a:cubicBezTo>
                  <a:cubicBezTo>
                    <a:pt x="6041" y="8773"/>
                    <a:pt x="6843" y="8923"/>
                    <a:pt x="7745" y="8773"/>
                  </a:cubicBezTo>
                  <a:cubicBezTo>
                    <a:pt x="7971" y="7645"/>
                    <a:pt x="8096" y="6517"/>
                    <a:pt x="8096" y="5339"/>
                  </a:cubicBezTo>
                  <a:cubicBezTo>
                    <a:pt x="8096" y="3560"/>
                    <a:pt x="7820" y="1856"/>
                    <a:pt x="7319" y="226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017075" y="2429225"/>
              <a:ext cx="733725" cy="832750"/>
            </a:xfrm>
            <a:custGeom>
              <a:rect b="b" l="l" r="r" t="t"/>
              <a:pathLst>
                <a:path extrusionOk="0" h="33310" w="29349">
                  <a:moveTo>
                    <a:pt x="19224" y="1"/>
                  </a:moveTo>
                  <a:lnTo>
                    <a:pt x="19224" y="1"/>
                  </a:lnTo>
                  <a:cubicBezTo>
                    <a:pt x="22657" y="3184"/>
                    <a:pt x="24813" y="7720"/>
                    <a:pt x="24813" y="12783"/>
                  </a:cubicBezTo>
                  <a:cubicBezTo>
                    <a:pt x="24813" y="22432"/>
                    <a:pt x="16993" y="30251"/>
                    <a:pt x="7344" y="30251"/>
                  </a:cubicBezTo>
                  <a:cubicBezTo>
                    <a:pt x="4712" y="30251"/>
                    <a:pt x="2231" y="29675"/>
                    <a:pt x="0" y="28622"/>
                  </a:cubicBezTo>
                  <a:lnTo>
                    <a:pt x="0" y="28622"/>
                  </a:lnTo>
                  <a:cubicBezTo>
                    <a:pt x="3108" y="31530"/>
                    <a:pt x="7269" y="33309"/>
                    <a:pt x="11855" y="33309"/>
                  </a:cubicBezTo>
                  <a:cubicBezTo>
                    <a:pt x="21504" y="33309"/>
                    <a:pt x="29349" y="25489"/>
                    <a:pt x="29349" y="15840"/>
                  </a:cubicBezTo>
                  <a:cubicBezTo>
                    <a:pt x="29349" y="8798"/>
                    <a:pt x="25189" y="2783"/>
                    <a:pt x="19224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7544898" y="3519378"/>
            <a:ext cx="539058" cy="516124"/>
            <a:chOff x="3483800" y="1530650"/>
            <a:chExt cx="1459674" cy="1397574"/>
          </a:xfrm>
        </p:grpSpPr>
        <p:sp>
          <p:nvSpPr>
            <p:cNvPr id="41" name="Google Shape;41;p2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3836035" y="191744"/>
            <a:ext cx="374992" cy="348246"/>
            <a:chOff x="3931664" y="3196564"/>
            <a:chExt cx="819834" cy="761359"/>
          </a:xfrm>
        </p:grpSpPr>
        <p:sp>
          <p:nvSpPr>
            <p:cNvPr id="51" name="Google Shape;51;p2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3462168">
            <a:off x="919648" y="1638791"/>
            <a:ext cx="184279" cy="165931"/>
            <a:chOff x="3931664" y="3196564"/>
            <a:chExt cx="819834" cy="761359"/>
          </a:xfrm>
        </p:grpSpPr>
        <p:sp>
          <p:nvSpPr>
            <p:cNvPr id="55" name="Google Shape;55;p2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 rot="-5681754">
            <a:off x="8241378" y="3006753"/>
            <a:ext cx="184261" cy="165900"/>
            <a:chOff x="3931664" y="3196564"/>
            <a:chExt cx="819834" cy="761359"/>
          </a:xfrm>
        </p:grpSpPr>
        <p:sp>
          <p:nvSpPr>
            <p:cNvPr id="59" name="Google Shape;59;p2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 rot="3093417">
            <a:off x="6550801" y="196673"/>
            <a:ext cx="235009" cy="225010"/>
            <a:chOff x="3483800" y="1530650"/>
            <a:chExt cx="1459674" cy="1397574"/>
          </a:xfrm>
        </p:grpSpPr>
        <p:sp>
          <p:nvSpPr>
            <p:cNvPr id="63" name="Google Shape;63;p2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2"/>
          <p:cNvGrpSpPr/>
          <p:nvPr/>
        </p:nvGrpSpPr>
        <p:grpSpPr>
          <a:xfrm rot="3093417">
            <a:off x="939951" y="2223873"/>
            <a:ext cx="235009" cy="225010"/>
            <a:chOff x="3483800" y="1530650"/>
            <a:chExt cx="1459674" cy="1397574"/>
          </a:xfrm>
        </p:grpSpPr>
        <p:sp>
          <p:nvSpPr>
            <p:cNvPr id="73" name="Google Shape;73;p2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5829900" y="147188"/>
            <a:ext cx="4423146" cy="5969089"/>
          </a:xfrm>
          <a:custGeom>
            <a:rect b="b" l="l" r="r" t="t"/>
            <a:pathLst>
              <a:path extrusionOk="0" h="140507" w="113414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"/>
          <p:cNvSpPr/>
          <p:nvPr/>
        </p:nvSpPr>
        <p:spPr>
          <a:xfrm flipH="1" rot="5400000">
            <a:off x="-1409607" y="-2627799"/>
            <a:ext cx="5253633" cy="5805836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37FEF"/>
              </a:solidFill>
            </a:endParaRPr>
          </a:p>
        </p:txBody>
      </p:sp>
      <p:grpSp>
        <p:nvGrpSpPr>
          <p:cNvPr id="84" name="Google Shape;84;p2"/>
          <p:cNvGrpSpPr/>
          <p:nvPr/>
        </p:nvGrpSpPr>
        <p:grpSpPr>
          <a:xfrm rot="1742423">
            <a:off x="1002631" y="4519665"/>
            <a:ext cx="849685" cy="850248"/>
            <a:chOff x="3026450" y="831475"/>
            <a:chExt cx="944275" cy="944900"/>
          </a:xfrm>
        </p:grpSpPr>
        <p:sp>
          <p:nvSpPr>
            <p:cNvPr id="85" name="Google Shape;85;p2"/>
            <p:cNvSpPr/>
            <p:nvPr/>
          </p:nvSpPr>
          <p:spPr>
            <a:xfrm>
              <a:off x="3026450" y="831475"/>
              <a:ext cx="944275" cy="944900"/>
            </a:xfrm>
            <a:custGeom>
              <a:rect b="b" l="l" r="r" t="t"/>
              <a:pathLst>
                <a:path extrusionOk="0" h="37796" w="37771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400525" y="1528850"/>
              <a:ext cx="513175" cy="247525"/>
            </a:xfrm>
            <a:custGeom>
              <a:rect b="b" l="l" r="r" t="t"/>
              <a:pathLst>
                <a:path extrusionOk="0" h="9901" w="20527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026450" y="983100"/>
              <a:ext cx="943650" cy="723725"/>
            </a:xfrm>
            <a:custGeom>
              <a:rect b="b" l="l" r="r" t="t"/>
              <a:pathLst>
                <a:path extrusionOk="0" h="28949" w="37746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064675" y="831475"/>
              <a:ext cx="689250" cy="285125"/>
            </a:xfrm>
            <a:custGeom>
              <a:rect b="b" l="l" r="r" t="t"/>
              <a:pathLst>
                <a:path extrusionOk="0" h="11405" w="2757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569700" y="1218075"/>
              <a:ext cx="401025" cy="384750"/>
            </a:xfrm>
            <a:custGeom>
              <a:rect b="b" l="l" r="r" t="t"/>
              <a:pathLst>
                <a:path extrusionOk="0" h="15390" w="16041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061550" y="1302325"/>
              <a:ext cx="609675" cy="324925"/>
            </a:xfrm>
            <a:custGeom>
              <a:rect b="b" l="l" r="r" t="t"/>
              <a:pathLst>
                <a:path extrusionOk="0" h="12997" w="24387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612300" y="1022575"/>
              <a:ext cx="303300" cy="202100"/>
            </a:xfrm>
            <a:custGeom>
              <a:rect b="b" l="l" r="r" t="t"/>
              <a:pathLst>
                <a:path extrusionOk="0" h="8084" w="12132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032100" y="1148400"/>
              <a:ext cx="332725" cy="85975"/>
            </a:xfrm>
            <a:custGeom>
              <a:rect b="b" l="l" r="r" t="t"/>
              <a:pathLst>
                <a:path extrusionOk="0" h="3439" w="13309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175575" y="831475"/>
              <a:ext cx="392900" cy="131850"/>
            </a:xfrm>
            <a:custGeom>
              <a:rect b="b" l="l" r="r" t="t"/>
              <a:pathLst>
                <a:path extrusionOk="0" h="5274" w="15716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198775" y="872200"/>
              <a:ext cx="771950" cy="904175"/>
            </a:xfrm>
            <a:custGeom>
              <a:rect b="b" l="l" r="r" t="t"/>
              <a:pathLst>
                <a:path extrusionOk="0" h="36167" w="30878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2"/>
          <p:cNvGrpSpPr/>
          <p:nvPr/>
        </p:nvGrpSpPr>
        <p:grpSpPr>
          <a:xfrm rot="3093417">
            <a:off x="8636001" y="2058773"/>
            <a:ext cx="235009" cy="225010"/>
            <a:chOff x="3483800" y="1530650"/>
            <a:chExt cx="1459674" cy="1397574"/>
          </a:xfrm>
        </p:grpSpPr>
        <p:sp>
          <p:nvSpPr>
            <p:cNvPr id="96" name="Google Shape;96;p2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2"/>
          <p:cNvGrpSpPr/>
          <p:nvPr/>
        </p:nvGrpSpPr>
        <p:grpSpPr>
          <a:xfrm rot="-2454324">
            <a:off x="5278696" y="4709403"/>
            <a:ext cx="184297" cy="165881"/>
            <a:chOff x="3931664" y="3196564"/>
            <a:chExt cx="819834" cy="761359"/>
          </a:xfrm>
        </p:grpSpPr>
        <p:sp>
          <p:nvSpPr>
            <p:cNvPr id="106" name="Google Shape;106;p2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755300" y="1795813"/>
            <a:ext cx="5633400" cy="98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latin typeface="Cuprum"/>
                <a:ea typeface="Cuprum"/>
                <a:cs typeface="Cuprum"/>
                <a:sym typeface="Cupr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755300" y="2831688"/>
            <a:ext cx="5633400" cy="5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00">
                <a:latin typeface="Karla"/>
                <a:ea typeface="Karla"/>
                <a:cs typeface="Karla"/>
                <a:sym typeface="Karl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1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7" name="Google Shape;48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1"/>
          <p:cNvSpPr txBox="1"/>
          <p:nvPr>
            <p:ph hasCustomPrompt="1" type="title"/>
          </p:nvPr>
        </p:nvSpPr>
        <p:spPr>
          <a:xfrm>
            <a:off x="1738200" y="1789200"/>
            <a:ext cx="5667300" cy="111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9" name="Google Shape;489;p11"/>
          <p:cNvSpPr txBox="1"/>
          <p:nvPr>
            <p:ph idx="1" type="subTitle"/>
          </p:nvPr>
        </p:nvSpPr>
        <p:spPr>
          <a:xfrm>
            <a:off x="1738350" y="2907300"/>
            <a:ext cx="5667300" cy="44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0" name="Google Shape;490;p11"/>
          <p:cNvSpPr/>
          <p:nvPr/>
        </p:nvSpPr>
        <p:spPr>
          <a:xfrm rot="10800000">
            <a:off x="-954470" y="-803671"/>
            <a:ext cx="5088319" cy="6303847"/>
          </a:xfrm>
          <a:custGeom>
            <a:rect b="b" l="l" r="r" t="t"/>
            <a:pathLst>
              <a:path extrusionOk="0" h="140507" w="113414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1"/>
          <p:cNvSpPr/>
          <p:nvPr/>
        </p:nvSpPr>
        <p:spPr>
          <a:xfrm>
            <a:off x="5860951" y="1293898"/>
            <a:ext cx="4776432" cy="5278477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2" name="Google Shape;492;p11"/>
          <p:cNvGrpSpPr/>
          <p:nvPr/>
        </p:nvGrpSpPr>
        <p:grpSpPr>
          <a:xfrm>
            <a:off x="6887075" y="3970549"/>
            <a:ext cx="367254" cy="351630"/>
            <a:chOff x="3483800" y="1530650"/>
            <a:chExt cx="1459674" cy="1397574"/>
          </a:xfrm>
        </p:grpSpPr>
        <p:sp>
          <p:nvSpPr>
            <p:cNvPr id="493" name="Google Shape;493;p11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11"/>
          <p:cNvGrpSpPr/>
          <p:nvPr/>
        </p:nvGrpSpPr>
        <p:grpSpPr>
          <a:xfrm rot="-3461964">
            <a:off x="1425952" y="1279122"/>
            <a:ext cx="242869" cy="218617"/>
            <a:chOff x="3931664" y="3196564"/>
            <a:chExt cx="819834" cy="761359"/>
          </a:xfrm>
        </p:grpSpPr>
        <p:sp>
          <p:nvSpPr>
            <p:cNvPr id="503" name="Google Shape;503;p11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11"/>
          <p:cNvGrpSpPr/>
          <p:nvPr/>
        </p:nvGrpSpPr>
        <p:grpSpPr>
          <a:xfrm rot="-5681754">
            <a:off x="7480828" y="255078"/>
            <a:ext cx="184261" cy="165900"/>
            <a:chOff x="3931664" y="3196564"/>
            <a:chExt cx="819834" cy="761359"/>
          </a:xfrm>
        </p:grpSpPr>
        <p:sp>
          <p:nvSpPr>
            <p:cNvPr id="507" name="Google Shape;507;p11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11"/>
          <p:cNvGrpSpPr/>
          <p:nvPr/>
        </p:nvGrpSpPr>
        <p:grpSpPr>
          <a:xfrm rot="3093417">
            <a:off x="557651" y="2840748"/>
            <a:ext cx="235009" cy="225010"/>
            <a:chOff x="3483800" y="1530650"/>
            <a:chExt cx="1459674" cy="1397574"/>
          </a:xfrm>
        </p:grpSpPr>
        <p:sp>
          <p:nvSpPr>
            <p:cNvPr id="511" name="Google Shape;511;p11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11"/>
          <p:cNvGrpSpPr/>
          <p:nvPr/>
        </p:nvGrpSpPr>
        <p:grpSpPr>
          <a:xfrm rot="-421626">
            <a:off x="5835769" y="455383"/>
            <a:ext cx="349591" cy="334718"/>
            <a:chOff x="3483800" y="1530650"/>
            <a:chExt cx="1459674" cy="1397574"/>
          </a:xfrm>
        </p:grpSpPr>
        <p:sp>
          <p:nvSpPr>
            <p:cNvPr id="521" name="Google Shape;521;p11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11"/>
          <p:cNvGrpSpPr/>
          <p:nvPr/>
        </p:nvGrpSpPr>
        <p:grpSpPr>
          <a:xfrm rot="-3461807">
            <a:off x="3312132" y="249026"/>
            <a:ext cx="326001" cy="293428"/>
            <a:chOff x="3931664" y="3196564"/>
            <a:chExt cx="819834" cy="761359"/>
          </a:xfrm>
        </p:grpSpPr>
        <p:sp>
          <p:nvSpPr>
            <p:cNvPr id="531" name="Google Shape;531;p11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11"/>
          <p:cNvGrpSpPr/>
          <p:nvPr/>
        </p:nvGrpSpPr>
        <p:grpSpPr>
          <a:xfrm rot="-5681754">
            <a:off x="4905266" y="4520553"/>
            <a:ext cx="184261" cy="165900"/>
            <a:chOff x="3931664" y="3196564"/>
            <a:chExt cx="819834" cy="761359"/>
          </a:xfrm>
        </p:grpSpPr>
        <p:sp>
          <p:nvSpPr>
            <p:cNvPr id="535" name="Google Shape;535;p11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11"/>
          <p:cNvGrpSpPr/>
          <p:nvPr/>
        </p:nvGrpSpPr>
        <p:grpSpPr>
          <a:xfrm rot="-1799949">
            <a:off x="-352113" y="3255243"/>
            <a:ext cx="2570135" cy="3098127"/>
            <a:chOff x="2705025" y="356575"/>
            <a:chExt cx="1582750" cy="1907900"/>
          </a:xfrm>
        </p:grpSpPr>
        <p:sp>
          <p:nvSpPr>
            <p:cNvPr id="539" name="Google Shape;539;p11"/>
            <p:cNvSpPr/>
            <p:nvPr/>
          </p:nvSpPr>
          <p:spPr>
            <a:xfrm>
              <a:off x="3026450" y="831475"/>
              <a:ext cx="944275" cy="944900"/>
            </a:xfrm>
            <a:custGeom>
              <a:rect b="b" l="l" r="r" t="t"/>
              <a:pathLst>
                <a:path extrusionOk="0" h="37796" w="37771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400525" y="1528850"/>
              <a:ext cx="513175" cy="247525"/>
            </a:xfrm>
            <a:custGeom>
              <a:rect b="b" l="l" r="r" t="t"/>
              <a:pathLst>
                <a:path extrusionOk="0" h="9901" w="20527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026450" y="983100"/>
              <a:ext cx="943650" cy="723725"/>
            </a:xfrm>
            <a:custGeom>
              <a:rect b="b" l="l" r="r" t="t"/>
              <a:pathLst>
                <a:path extrusionOk="0" h="28949" w="37746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064675" y="831475"/>
              <a:ext cx="689250" cy="285125"/>
            </a:xfrm>
            <a:custGeom>
              <a:rect b="b" l="l" r="r" t="t"/>
              <a:pathLst>
                <a:path extrusionOk="0" h="11405" w="2757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569700" y="1218075"/>
              <a:ext cx="401025" cy="384750"/>
            </a:xfrm>
            <a:custGeom>
              <a:rect b="b" l="l" r="r" t="t"/>
              <a:pathLst>
                <a:path extrusionOk="0" h="15390" w="16041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061550" y="1302325"/>
              <a:ext cx="609675" cy="324925"/>
            </a:xfrm>
            <a:custGeom>
              <a:rect b="b" l="l" r="r" t="t"/>
              <a:pathLst>
                <a:path extrusionOk="0" h="12997" w="24387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612300" y="1022575"/>
              <a:ext cx="303300" cy="202100"/>
            </a:xfrm>
            <a:custGeom>
              <a:rect b="b" l="l" r="r" t="t"/>
              <a:pathLst>
                <a:path extrusionOk="0" h="8084" w="12132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032100" y="1148400"/>
              <a:ext cx="332725" cy="85975"/>
            </a:xfrm>
            <a:custGeom>
              <a:rect b="b" l="l" r="r" t="t"/>
              <a:pathLst>
                <a:path extrusionOk="0" h="3439" w="13309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175575" y="831475"/>
              <a:ext cx="392900" cy="131850"/>
            </a:xfrm>
            <a:custGeom>
              <a:rect b="b" l="l" r="r" t="t"/>
              <a:pathLst>
                <a:path extrusionOk="0" h="5274" w="15716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198775" y="872200"/>
              <a:ext cx="771950" cy="904175"/>
            </a:xfrm>
            <a:custGeom>
              <a:rect b="b" l="l" r="r" t="t"/>
              <a:pathLst>
                <a:path extrusionOk="0" h="36167" w="30878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2705025" y="356575"/>
              <a:ext cx="1582750" cy="1907900"/>
            </a:xfrm>
            <a:custGeom>
              <a:rect b="b" l="l" r="r" t="t"/>
              <a:pathLst>
                <a:path extrusionOk="0" h="76316" w="63310">
                  <a:moveTo>
                    <a:pt x="3166" y="0"/>
                  </a:moveTo>
                  <a:cubicBezTo>
                    <a:pt x="2929" y="0"/>
                    <a:pt x="2734" y="57"/>
                    <a:pt x="2582" y="174"/>
                  </a:cubicBezTo>
                  <a:cubicBezTo>
                    <a:pt x="1" y="2179"/>
                    <a:pt x="11028" y="20801"/>
                    <a:pt x="27269" y="41779"/>
                  </a:cubicBezTo>
                  <a:cubicBezTo>
                    <a:pt x="42531" y="61522"/>
                    <a:pt x="56927" y="76315"/>
                    <a:pt x="60741" y="76315"/>
                  </a:cubicBezTo>
                  <a:cubicBezTo>
                    <a:pt x="60979" y="76315"/>
                    <a:pt x="61176" y="76258"/>
                    <a:pt x="61329" y="76140"/>
                  </a:cubicBezTo>
                  <a:cubicBezTo>
                    <a:pt x="63309" y="74611"/>
                    <a:pt x="57319" y="63358"/>
                    <a:pt x="47144" y="48796"/>
                  </a:cubicBezTo>
                  <a:cubicBezTo>
                    <a:pt x="46818" y="49272"/>
                    <a:pt x="46467" y="49749"/>
                    <a:pt x="46066" y="50175"/>
                  </a:cubicBezTo>
                  <a:cubicBezTo>
                    <a:pt x="54187" y="61603"/>
                    <a:pt x="59149" y="69949"/>
                    <a:pt x="58046" y="70801"/>
                  </a:cubicBezTo>
                  <a:cubicBezTo>
                    <a:pt x="57985" y="70848"/>
                    <a:pt x="57907" y="70871"/>
                    <a:pt x="57811" y="70871"/>
                  </a:cubicBezTo>
                  <a:cubicBezTo>
                    <a:pt x="55506" y="70871"/>
                    <a:pt x="43274" y="57418"/>
                    <a:pt x="29725" y="39874"/>
                  </a:cubicBezTo>
                  <a:cubicBezTo>
                    <a:pt x="15590" y="21628"/>
                    <a:pt x="5389" y="5864"/>
                    <a:pt x="6918" y="4686"/>
                  </a:cubicBezTo>
                  <a:cubicBezTo>
                    <a:pt x="6978" y="4639"/>
                    <a:pt x="7056" y="4617"/>
                    <a:pt x="7151" y="4617"/>
                  </a:cubicBezTo>
                  <a:cubicBezTo>
                    <a:pt x="8746" y="4617"/>
                    <a:pt x="15128" y="11107"/>
                    <a:pt x="23409" y="20926"/>
                  </a:cubicBezTo>
                  <a:cubicBezTo>
                    <a:pt x="23936" y="20676"/>
                    <a:pt x="24487" y="20450"/>
                    <a:pt x="25039" y="20250"/>
                  </a:cubicBezTo>
                  <a:cubicBezTo>
                    <a:pt x="14567" y="8068"/>
                    <a:pt x="5972" y="0"/>
                    <a:pt x="3166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11"/>
          <p:cNvGrpSpPr/>
          <p:nvPr/>
        </p:nvGrpSpPr>
        <p:grpSpPr>
          <a:xfrm>
            <a:off x="8317557" y="-49211"/>
            <a:ext cx="1198006" cy="1198006"/>
            <a:chOff x="2751400" y="2498775"/>
            <a:chExt cx="652900" cy="652900"/>
          </a:xfrm>
        </p:grpSpPr>
        <p:sp>
          <p:nvSpPr>
            <p:cNvPr id="551" name="Google Shape;551;p11"/>
            <p:cNvSpPr/>
            <p:nvPr/>
          </p:nvSpPr>
          <p:spPr>
            <a:xfrm>
              <a:off x="2751400" y="2498775"/>
              <a:ext cx="652900" cy="652900"/>
            </a:xfrm>
            <a:custGeom>
              <a:rect b="b" l="l" r="r" t="t"/>
              <a:pathLst>
                <a:path extrusionOk="0" h="26116" w="26116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2758925" y="2889025"/>
              <a:ext cx="637875" cy="187500"/>
            </a:xfrm>
            <a:custGeom>
              <a:rect b="b" l="l" r="r" t="t"/>
              <a:pathLst>
                <a:path extrusionOk="0" h="7500" w="25515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2761425" y="2606275"/>
              <a:ext cx="637250" cy="224850"/>
            </a:xfrm>
            <a:custGeom>
              <a:rect b="b" l="l" r="r" t="t"/>
              <a:pathLst>
                <a:path extrusionOk="0" h="8994" w="2549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2907425" y="2498775"/>
              <a:ext cx="319575" cy="93675"/>
            </a:xfrm>
            <a:custGeom>
              <a:rect b="b" l="l" r="r" t="t"/>
              <a:pathLst>
                <a:path extrusionOk="0" h="3747" w="12783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2754525" y="2694275"/>
              <a:ext cx="632875" cy="116125"/>
            </a:xfrm>
            <a:custGeom>
              <a:rect b="b" l="l" r="r" t="t"/>
              <a:pathLst>
                <a:path extrusionOk="0" h="4645" w="25315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2752025" y="2829175"/>
              <a:ext cx="619075" cy="167125"/>
            </a:xfrm>
            <a:custGeom>
              <a:rect b="b" l="l" r="r" t="t"/>
              <a:pathLst>
                <a:path extrusionOk="0" h="6685" w="24763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2817825" y="2553600"/>
              <a:ext cx="483100" cy="74275"/>
            </a:xfrm>
            <a:custGeom>
              <a:rect b="b" l="l" r="r" t="t"/>
              <a:pathLst>
                <a:path extrusionOk="0" h="2971" w="19324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2823450" y="2981950"/>
              <a:ext cx="492500" cy="130900"/>
            </a:xfrm>
            <a:custGeom>
              <a:rect b="b" l="l" r="r" t="t"/>
              <a:pathLst>
                <a:path extrusionOk="0" h="5236" w="1970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2842250" y="2542625"/>
              <a:ext cx="562050" cy="609050"/>
            </a:xfrm>
            <a:custGeom>
              <a:rect b="b" l="l" r="r" t="t"/>
              <a:pathLst>
                <a:path extrusionOk="0" h="24362" w="22482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11"/>
          <p:cNvGrpSpPr/>
          <p:nvPr/>
        </p:nvGrpSpPr>
        <p:grpSpPr>
          <a:xfrm>
            <a:off x="7955883" y="618584"/>
            <a:ext cx="799095" cy="799095"/>
            <a:chOff x="1565300" y="733100"/>
            <a:chExt cx="1143525" cy="1143525"/>
          </a:xfrm>
        </p:grpSpPr>
        <p:sp>
          <p:nvSpPr>
            <p:cNvPr id="561" name="Google Shape;561;p11"/>
            <p:cNvSpPr/>
            <p:nvPr/>
          </p:nvSpPr>
          <p:spPr>
            <a:xfrm>
              <a:off x="1565300" y="733100"/>
              <a:ext cx="1143525" cy="1143525"/>
            </a:xfrm>
            <a:custGeom>
              <a:rect b="b" l="l" r="r" t="t"/>
              <a:pathLst>
                <a:path extrusionOk="0" h="45741" w="45741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1565300" y="906675"/>
              <a:ext cx="1143525" cy="708025"/>
            </a:xfrm>
            <a:custGeom>
              <a:rect b="b" l="l" r="r" t="t"/>
              <a:pathLst>
                <a:path extrusionOk="0" h="28321" w="45741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1666800" y="1616175"/>
              <a:ext cx="896650" cy="260450"/>
            </a:xfrm>
            <a:custGeom>
              <a:rect b="b" l="l" r="r" t="t"/>
              <a:pathLst>
                <a:path extrusionOk="0" h="10418" w="35866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1790250" y="733100"/>
              <a:ext cx="664800" cy="158550"/>
            </a:xfrm>
            <a:custGeom>
              <a:rect b="b" l="l" r="r" t="t"/>
              <a:pathLst>
                <a:path extrusionOk="0" h="6342" w="26592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1575325" y="1062675"/>
              <a:ext cx="1133500" cy="371550"/>
            </a:xfrm>
            <a:custGeom>
              <a:rect b="b" l="l" r="r" t="t"/>
              <a:pathLst>
                <a:path extrusionOk="0" h="14862" w="4534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1569675" y="1373450"/>
              <a:ext cx="1104675" cy="161625"/>
            </a:xfrm>
            <a:custGeom>
              <a:rect b="b" l="l" r="r" t="t"/>
              <a:pathLst>
                <a:path extrusionOk="0" h="6465" w="44187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1731975" y="809550"/>
              <a:ext cx="976850" cy="1067075"/>
            </a:xfrm>
            <a:custGeom>
              <a:rect b="b" l="l" r="r" t="t"/>
              <a:pathLst>
                <a:path extrusionOk="0" h="42683" w="39074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3"/>
          <p:cNvSpPr/>
          <p:nvPr/>
        </p:nvSpPr>
        <p:spPr>
          <a:xfrm rot="-9370905">
            <a:off x="-108092" y="-662208"/>
            <a:ext cx="9732453" cy="5741531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1" name="Google Shape;57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13"/>
          <p:cNvSpPr/>
          <p:nvPr/>
        </p:nvSpPr>
        <p:spPr>
          <a:xfrm>
            <a:off x="5276925" y="0"/>
            <a:ext cx="4423146" cy="5829284"/>
          </a:xfrm>
          <a:custGeom>
            <a:rect b="b" l="l" r="r" t="t"/>
            <a:pathLst>
              <a:path extrusionOk="0" h="140507" w="113414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3"/>
          <p:cNvSpPr/>
          <p:nvPr/>
        </p:nvSpPr>
        <p:spPr>
          <a:xfrm>
            <a:off x="-3519225" y="0"/>
            <a:ext cx="5253633" cy="5276847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37FEF"/>
              </a:solidFill>
            </a:endParaRPr>
          </a:p>
        </p:txBody>
      </p:sp>
      <p:sp>
        <p:nvSpPr>
          <p:cNvPr id="574" name="Google Shape;574;p13"/>
          <p:cNvSpPr txBox="1"/>
          <p:nvPr>
            <p:ph type="title"/>
          </p:nvPr>
        </p:nvSpPr>
        <p:spPr>
          <a:xfrm>
            <a:off x="2295600" y="3021563"/>
            <a:ext cx="4553100" cy="43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5" name="Google Shape;575;p13"/>
          <p:cNvSpPr txBox="1"/>
          <p:nvPr>
            <p:ph idx="1" type="subTitle"/>
          </p:nvPr>
        </p:nvSpPr>
        <p:spPr>
          <a:xfrm>
            <a:off x="2295450" y="1685138"/>
            <a:ext cx="4553100" cy="123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576" name="Google Shape;576;p13"/>
          <p:cNvGrpSpPr/>
          <p:nvPr/>
        </p:nvGrpSpPr>
        <p:grpSpPr>
          <a:xfrm>
            <a:off x="1535429" y="583264"/>
            <a:ext cx="193699" cy="185318"/>
            <a:chOff x="3483800" y="1530650"/>
            <a:chExt cx="1459674" cy="1397574"/>
          </a:xfrm>
        </p:grpSpPr>
        <p:sp>
          <p:nvSpPr>
            <p:cNvPr id="577" name="Google Shape;577;p13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13"/>
          <p:cNvGrpSpPr/>
          <p:nvPr/>
        </p:nvGrpSpPr>
        <p:grpSpPr>
          <a:xfrm>
            <a:off x="7089424" y="3405872"/>
            <a:ext cx="318260" cy="295560"/>
            <a:chOff x="3931664" y="3196564"/>
            <a:chExt cx="819834" cy="761359"/>
          </a:xfrm>
        </p:grpSpPr>
        <p:sp>
          <p:nvSpPr>
            <p:cNvPr id="587" name="Google Shape;587;p13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13"/>
          <p:cNvGrpSpPr/>
          <p:nvPr/>
        </p:nvGrpSpPr>
        <p:grpSpPr>
          <a:xfrm>
            <a:off x="575339" y="1284522"/>
            <a:ext cx="500427" cy="464734"/>
            <a:chOff x="3931664" y="3196564"/>
            <a:chExt cx="819834" cy="761359"/>
          </a:xfrm>
        </p:grpSpPr>
        <p:sp>
          <p:nvSpPr>
            <p:cNvPr id="591" name="Google Shape;591;p13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13"/>
          <p:cNvGrpSpPr/>
          <p:nvPr/>
        </p:nvGrpSpPr>
        <p:grpSpPr>
          <a:xfrm>
            <a:off x="7972429" y="2479089"/>
            <a:ext cx="193699" cy="185318"/>
            <a:chOff x="3483800" y="1530650"/>
            <a:chExt cx="1459674" cy="1397574"/>
          </a:xfrm>
        </p:grpSpPr>
        <p:sp>
          <p:nvSpPr>
            <p:cNvPr id="595" name="Google Shape;595;p13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13"/>
          <p:cNvGrpSpPr/>
          <p:nvPr/>
        </p:nvGrpSpPr>
        <p:grpSpPr>
          <a:xfrm rot="-2700000">
            <a:off x="2741984" y="4418164"/>
            <a:ext cx="307579" cy="294296"/>
            <a:chOff x="3483800" y="1530650"/>
            <a:chExt cx="1459674" cy="1397574"/>
          </a:xfrm>
        </p:grpSpPr>
        <p:sp>
          <p:nvSpPr>
            <p:cNvPr id="605" name="Google Shape;605;p13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13"/>
          <p:cNvGrpSpPr/>
          <p:nvPr/>
        </p:nvGrpSpPr>
        <p:grpSpPr>
          <a:xfrm rot="-3121908">
            <a:off x="7407403" y="392194"/>
            <a:ext cx="318220" cy="295523"/>
            <a:chOff x="3931664" y="3196564"/>
            <a:chExt cx="819834" cy="761359"/>
          </a:xfrm>
        </p:grpSpPr>
        <p:sp>
          <p:nvSpPr>
            <p:cNvPr id="615" name="Google Shape;615;p13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13"/>
          <p:cNvGrpSpPr/>
          <p:nvPr/>
        </p:nvGrpSpPr>
        <p:grpSpPr>
          <a:xfrm>
            <a:off x="8370337" y="-422491"/>
            <a:ext cx="1143068" cy="1143068"/>
            <a:chOff x="1565300" y="733100"/>
            <a:chExt cx="1143525" cy="1143525"/>
          </a:xfrm>
        </p:grpSpPr>
        <p:sp>
          <p:nvSpPr>
            <p:cNvPr id="619" name="Google Shape;619;p13"/>
            <p:cNvSpPr/>
            <p:nvPr/>
          </p:nvSpPr>
          <p:spPr>
            <a:xfrm>
              <a:off x="1565300" y="733100"/>
              <a:ext cx="1143525" cy="1143525"/>
            </a:xfrm>
            <a:custGeom>
              <a:rect b="b" l="l" r="r" t="t"/>
              <a:pathLst>
                <a:path extrusionOk="0" h="45741" w="45741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1565300" y="906675"/>
              <a:ext cx="1143525" cy="708025"/>
            </a:xfrm>
            <a:custGeom>
              <a:rect b="b" l="l" r="r" t="t"/>
              <a:pathLst>
                <a:path extrusionOk="0" h="28321" w="45741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1666800" y="1616175"/>
              <a:ext cx="896650" cy="260450"/>
            </a:xfrm>
            <a:custGeom>
              <a:rect b="b" l="l" r="r" t="t"/>
              <a:pathLst>
                <a:path extrusionOk="0" h="10418" w="35866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1790250" y="733100"/>
              <a:ext cx="664800" cy="158550"/>
            </a:xfrm>
            <a:custGeom>
              <a:rect b="b" l="l" r="r" t="t"/>
              <a:pathLst>
                <a:path extrusionOk="0" h="6342" w="26592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1575325" y="1062675"/>
              <a:ext cx="1133500" cy="371550"/>
            </a:xfrm>
            <a:custGeom>
              <a:rect b="b" l="l" r="r" t="t"/>
              <a:pathLst>
                <a:path extrusionOk="0" h="14862" w="4534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1569675" y="1373450"/>
              <a:ext cx="1104675" cy="161625"/>
            </a:xfrm>
            <a:custGeom>
              <a:rect b="b" l="l" r="r" t="t"/>
              <a:pathLst>
                <a:path extrusionOk="0" h="6465" w="44187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1731975" y="809550"/>
              <a:ext cx="976850" cy="1067075"/>
            </a:xfrm>
            <a:custGeom>
              <a:rect b="b" l="l" r="r" t="t"/>
              <a:pathLst>
                <a:path extrusionOk="0" h="42683" w="39074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13"/>
          <p:cNvGrpSpPr/>
          <p:nvPr/>
        </p:nvGrpSpPr>
        <p:grpSpPr>
          <a:xfrm>
            <a:off x="-324835" y="3402341"/>
            <a:ext cx="1933254" cy="1933222"/>
            <a:chOff x="3174950" y="3673600"/>
            <a:chExt cx="1481875" cy="1481850"/>
          </a:xfrm>
        </p:grpSpPr>
        <p:sp>
          <p:nvSpPr>
            <p:cNvPr id="627" name="Google Shape;627;p13"/>
            <p:cNvSpPr/>
            <p:nvPr/>
          </p:nvSpPr>
          <p:spPr>
            <a:xfrm>
              <a:off x="3174950" y="3673600"/>
              <a:ext cx="1481875" cy="1481850"/>
            </a:xfrm>
            <a:custGeom>
              <a:rect b="b" l="l" r="r" t="t"/>
              <a:pathLst>
                <a:path extrusionOk="0" h="59274" w="59275">
                  <a:moveTo>
                    <a:pt x="29625" y="0"/>
                  </a:moveTo>
                  <a:cubicBezTo>
                    <a:pt x="13259" y="0"/>
                    <a:pt x="1" y="13259"/>
                    <a:pt x="1" y="29650"/>
                  </a:cubicBezTo>
                  <a:cubicBezTo>
                    <a:pt x="1" y="46016"/>
                    <a:pt x="13259" y="59274"/>
                    <a:pt x="29625" y="59274"/>
                  </a:cubicBezTo>
                  <a:cubicBezTo>
                    <a:pt x="46016" y="59274"/>
                    <a:pt x="59274" y="46016"/>
                    <a:pt x="59274" y="29650"/>
                  </a:cubicBezTo>
                  <a:cubicBezTo>
                    <a:pt x="59274" y="13259"/>
                    <a:pt x="46016" y="0"/>
                    <a:pt x="29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3267075" y="3800150"/>
              <a:ext cx="1235600" cy="1232625"/>
            </a:xfrm>
            <a:custGeom>
              <a:rect b="b" l="l" r="r" t="t"/>
              <a:pathLst>
                <a:path extrusionOk="0" h="49305" w="49424">
                  <a:moveTo>
                    <a:pt x="26278" y="0"/>
                  </a:moveTo>
                  <a:cubicBezTo>
                    <a:pt x="24426" y="0"/>
                    <a:pt x="18194" y="1847"/>
                    <a:pt x="15589" y="3936"/>
                  </a:cubicBezTo>
                  <a:cubicBezTo>
                    <a:pt x="12807" y="6166"/>
                    <a:pt x="14887" y="7695"/>
                    <a:pt x="11278" y="10753"/>
                  </a:cubicBezTo>
                  <a:cubicBezTo>
                    <a:pt x="9558" y="12210"/>
                    <a:pt x="8055" y="12244"/>
                    <a:pt x="6727" y="12244"/>
                  </a:cubicBezTo>
                  <a:cubicBezTo>
                    <a:pt x="6661" y="12244"/>
                    <a:pt x="6597" y="12244"/>
                    <a:pt x="6532" y="12244"/>
                  </a:cubicBezTo>
                  <a:cubicBezTo>
                    <a:pt x="5157" y="12244"/>
                    <a:pt x="3973" y="12282"/>
                    <a:pt x="2932" y="13961"/>
                  </a:cubicBezTo>
                  <a:cubicBezTo>
                    <a:pt x="827" y="17294"/>
                    <a:pt x="276" y="23435"/>
                    <a:pt x="150" y="27319"/>
                  </a:cubicBezTo>
                  <a:cubicBezTo>
                    <a:pt x="0" y="31229"/>
                    <a:pt x="2782" y="29550"/>
                    <a:pt x="3208" y="33735"/>
                  </a:cubicBezTo>
                  <a:cubicBezTo>
                    <a:pt x="3609" y="37896"/>
                    <a:pt x="14612" y="47921"/>
                    <a:pt x="19223" y="49049"/>
                  </a:cubicBezTo>
                  <a:cubicBezTo>
                    <a:pt x="19967" y="49228"/>
                    <a:pt x="20571" y="49304"/>
                    <a:pt x="21077" y="49304"/>
                  </a:cubicBezTo>
                  <a:cubicBezTo>
                    <a:pt x="23692" y="49304"/>
                    <a:pt x="23673" y="47256"/>
                    <a:pt x="26592" y="46668"/>
                  </a:cubicBezTo>
                  <a:cubicBezTo>
                    <a:pt x="27196" y="46551"/>
                    <a:pt x="27766" y="46503"/>
                    <a:pt x="28321" y="46503"/>
                  </a:cubicBezTo>
                  <a:cubicBezTo>
                    <a:pt x="30611" y="46503"/>
                    <a:pt x="32634" y="47308"/>
                    <a:pt x="35679" y="47308"/>
                  </a:cubicBezTo>
                  <a:cubicBezTo>
                    <a:pt x="36149" y="47308"/>
                    <a:pt x="36644" y="47289"/>
                    <a:pt x="37168" y="47244"/>
                  </a:cubicBezTo>
                  <a:cubicBezTo>
                    <a:pt x="41905" y="46818"/>
                    <a:pt x="41780" y="43059"/>
                    <a:pt x="45389" y="38873"/>
                  </a:cubicBezTo>
                  <a:cubicBezTo>
                    <a:pt x="49023" y="34713"/>
                    <a:pt x="44562" y="29826"/>
                    <a:pt x="44010" y="28447"/>
                  </a:cubicBezTo>
                  <a:cubicBezTo>
                    <a:pt x="43434" y="27044"/>
                    <a:pt x="49148" y="25941"/>
                    <a:pt x="49299" y="22858"/>
                  </a:cubicBezTo>
                  <a:cubicBezTo>
                    <a:pt x="49424" y="19801"/>
                    <a:pt x="44136" y="7545"/>
                    <a:pt x="42456" y="5740"/>
                  </a:cubicBezTo>
                  <a:cubicBezTo>
                    <a:pt x="42001" y="5243"/>
                    <a:pt x="41480" y="5073"/>
                    <a:pt x="40913" y="5073"/>
                  </a:cubicBezTo>
                  <a:cubicBezTo>
                    <a:pt x="39687" y="5073"/>
                    <a:pt x="38241" y="5868"/>
                    <a:pt x="36757" y="5868"/>
                  </a:cubicBezTo>
                  <a:cubicBezTo>
                    <a:pt x="36435" y="5868"/>
                    <a:pt x="36113" y="5831"/>
                    <a:pt x="35790" y="5740"/>
                  </a:cubicBezTo>
                  <a:cubicBezTo>
                    <a:pt x="33283" y="5039"/>
                    <a:pt x="31128" y="1003"/>
                    <a:pt x="26592" y="26"/>
                  </a:cubicBezTo>
                  <a:cubicBezTo>
                    <a:pt x="26509" y="9"/>
                    <a:pt x="26403" y="0"/>
                    <a:pt x="26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3423700" y="3886675"/>
              <a:ext cx="915450" cy="938050"/>
            </a:xfrm>
            <a:custGeom>
              <a:rect b="b" l="l" r="r" t="t"/>
              <a:pathLst>
                <a:path extrusionOk="0" h="37522" w="36618">
                  <a:moveTo>
                    <a:pt x="21166" y="0"/>
                  </a:moveTo>
                  <a:cubicBezTo>
                    <a:pt x="20747" y="0"/>
                    <a:pt x="20260" y="99"/>
                    <a:pt x="19675" y="324"/>
                  </a:cubicBezTo>
                  <a:cubicBezTo>
                    <a:pt x="15740" y="1853"/>
                    <a:pt x="12983" y="6816"/>
                    <a:pt x="11555" y="7843"/>
                  </a:cubicBezTo>
                  <a:cubicBezTo>
                    <a:pt x="9074" y="9648"/>
                    <a:pt x="2783" y="11803"/>
                    <a:pt x="1805" y="14410"/>
                  </a:cubicBezTo>
                  <a:cubicBezTo>
                    <a:pt x="828" y="17041"/>
                    <a:pt x="1" y="21227"/>
                    <a:pt x="4312" y="23031"/>
                  </a:cubicBezTo>
                  <a:cubicBezTo>
                    <a:pt x="8622" y="24836"/>
                    <a:pt x="13234" y="28320"/>
                    <a:pt x="12808" y="31252"/>
                  </a:cubicBezTo>
                  <a:cubicBezTo>
                    <a:pt x="12382" y="34159"/>
                    <a:pt x="15690" y="37367"/>
                    <a:pt x="19675" y="37518"/>
                  </a:cubicBezTo>
                  <a:cubicBezTo>
                    <a:pt x="19749" y="37520"/>
                    <a:pt x="19825" y="37521"/>
                    <a:pt x="19903" y="37521"/>
                  </a:cubicBezTo>
                  <a:cubicBezTo>
                    <a:pt x="23989" y="37521"/>
                    <a:pt x="32572" y="34295"/>
                    <a:pt x="32031" y="29548"/>
                  </a:cubicBezTo>
                  <a:cubicBezTo>
                    <a:pt x="31480" y="24685"/>
                    <a:pt x="33008" y="20926"/>
                    <a:pt x="34813" y="18420"/>
                  </a:cubicBezTo>
                  <a:cubicBezTo>
                    <a:pt x="36618" y="15914"/>
                    <a:pt x="36066" y="12304"/>
                    <a:pt x="33560" y="9949"/>
                  </a:cubicBezTo>
                  <a:cubicBezTo>
                    <a:pt x="31054" y="7568"/>
                    <a:pt x="31179" y="5337"/>
                    <a:pt x="27144" y="4234"/>
                  </a:cubicBezTo>
                  <a:cubicBezTo>
                    <a:pt x="23705" y="3273"/>
                    <a:pt x="23579" y="0"/>
                    <a:pt x="21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3814675" y="4088925"/>
              <a:ext cx="406050" cy="481825"/>
            </a:xfrm>
            <a:custGeom>
              <a:rect b="b" l="l" r="r" t="t"/>
              <a:pathLst>
                <a:path extrusionOk="0" h="19273" w="16242">
                  <a:moveTo>
                    <a:pt x="5144" y="0"/>
                  </a:moveTo>
                  <a:cubicBezTo>
                    <a:pt x="5084" y="0"/>
                    <a:pt x="5024" y="1"/>
                    <a:pt x="4963" y="4"/>
                  </a:cubicBezTo>
                  <a:cubicBezTo>
                    <a:pt x="2282" y="104"/>
                    <a:pt x="1" y="2510"/>
                    <a:pt x="227" y="4214"/>
                  </a:cubicBezTo>
                  <a:cubicBezTo>
                    <a:pt x="502" y="6295"/>
                    <a:pt x="2883" y="10330"/>
                    <a:pt x="5114" y="11733"/>
                  </a:cubicBezTo>
                  <a:cubicBezTo>
                    <a:pt x="7274" y="13093"/>
                    <a:pt x="4991" y="19272"/>
                    <a:pt x="7123" y="19272"/>
                  </a:cubicBezTo>
                  <a:cubicBezTo>
                    <a:pt x="7192" y="19272"/>
                    <a:pt x="7266" y="19266"/>
                    <a:pt x="7344" y="19252"/>
                  </a:cubicBezTo>
                  <a:cubicBezTo>
                    <a:pt x="9851" y="18826"/>
                    <a:pt x="13034" y="15418"/>
                    <a:pt x="12482" y="13037"/>
                  </a:cubicBezTo>
                  <a:cubicBezTo>
                    <a:pt x="11931" y="10631"/>
                    <a:pt x="15139" y="7623"/>
                    <a:pt x="15690" y="7022"/>
                  </a:cubicBezTo>
                  <a:cubicBezTo>
                    <a:pt x="16242" y="6445"/>
                    <a:pt x="15966" y="4641"/>
                    <a:pt x="13886" y="3112"/>
                  </a:cubicBezTo>
                  <a:cubicBezTo>
                    <a:pt x="11780" y="1558"/>
                    <a:pt x="8598" y="1006"/>
                    <a:pt x="6768" y="305"/>
                  </a:cubicBezTo>
                  <a:cubicBezTo>
                    <a:pt x="6227" y="102"/>
                    <a:pt x="5685" y="0"/>
                    <a:pt x="5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3345375" y="3798900"/>
              <a:ext cx="1311450" cy="1356550"/>
            </a:xfrm>
            <a:custGeom>
              <a:rect b="b" l="l" r="r" t="t"/>
              <a:pathLst>
                <a:path extrusionOk="0" h="54262" w="52458">
                  <a:moveTo>
                    <a:pt x="39350" y="1"/>
                  </a:moveTo>
                  <a:lnTo>
                    <a:pt x="39350" y="1"/>
                  </a:lnTo>
                  <a:cubicBezTo>
                    <a:pt x="43610" y="5139"/>
                    <a:pt x="46167" y="11730"/>
                    <a:pt x="46167" y="18923"/>
                  </a:cubicBezTo>
                  <a:cubicBezTo>
                    <a:pt x="46167" y="35289"/>
                    <a:pt x="32883" y="48573"/>
                    <a:pt x="16517" y="48573"/>
                  </a:cubicBezTo>
                  <a:cubicBezTo>
                    <a:pt x="10402" y="48573"/>
                    <a:pt x="4713" y="46718"/>
                    <a:pt x="1" y="43535"/>
                  </a:cubicBezTo>
                  <a:lnTo>
                    <a:pt x="1" y="43535"/>
                  </a:lnTo>
                  <a:cubicBezTo>
                    <a:pt x="5440" y="50101"/>
                    <a:pt x="13635" y="54262"/>
                    <a:pt x="22808" y="54262"/>
                  </a:cubicBezTo>
                  <a:cubicBezTo>
                    <a:pt x="39199" y="54262"/>
                    <a:pt x="52457" y="41004"/>
                    <a:pt x="52457" y="24638"/>
                  </a:cubicBezTo>
                  <a:cubicBezTo>
                    <a:pt x="52457" y="14362"/>
                    <a:pt x="47244" y="5339"/>
                    <a:pt x="39350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4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4" name="Google Shape;63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5" name="Google Shape;635;p14"/>
          <p:cNvGrpSpPr/>
          <p:nvPr/>
        </p:nvGrpSpPr>
        <p:grpSpPr>
          <a:xfrm>
            <a:off x="239179" y="908649"/>
            <a:ext cx="309897" cy="287794"/>
            <a:chOff x="3931664" y="3196564"/>
            <a:chExt cx="819834" cy="761359"/>
          </a:xfrm>
        </p:grpSpPr>
        <p:sp>
          <p:nvSpPr>
            <p:cNvPr id="636" name="Google Shape;636;p14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4"/>
          <p:cNvGrpSpPr/>
          <p:nvPr/>
        </p:nvGrpSpPr>
        <p:grpSpPr>
          <a:xfrm>
            <a:off x="8830437" y="4641113"/>
            <a:ext cx="406227" cy="388246"/>
            <a:chOff x="3483800" y="1530650"/>
            <a:chExt cx="1459674" cy="1397574"/>
          </a:xfrm>
        </p:grpSpPr>
        <p:sp>
          <p:nvSpPr>
            <p:cNvPr id="640" name="Google Shape;640;p14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14"/>
          <p:cNvGrpSpPr/>
          <p:nvPr/>
        </p:nvGrpSpPr>
        <p:grpSpPr>
          <a:xfrm rot="3907081">
            <a:off x="128235" y="1501958"/>
            <a:ext cx="153542" cy="142591"/>
            <a:chOff x="3931664" y="3196564"/>
            <a:chExt cx="819834" cy="761359"/>
          </a:xfrm>
        </p:grpSpPr>
        <p:sp>
          <p:nvSpPr>
            <p:cNvPr id="650" name="Google Shape;650;p14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14"/>
          <p:cNvGrpSpPr/>
          <p:nvPr/>
        </p:nvGrpSpPr>
        <p:grpSpPr>
          <a:xfrm rot="3907081">
            <a:off x="8616760" y="4004183"/>
            <a:ext cx="153542" cy="142591"/>
            <a:chOff x="3931664" y="3196564"/>
            <a:chExt cx="819834" cy="761359"/>
          </a:xfrm>
        </p:grpSpPr>
        <p:sp>
          <p:nvSpPr>
            <p:cNvPr id="654" name="Google Shape;654;p14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14"/>
          <p:cNvGrpSpPr/>
          <p:nvPr/>
        </p:nvGrpSpPr>
        <p:grpSpPr>
          <a:xfrm rot="-2977161">
            <a:off x="8962885" y="3149974"/>
            <a:ext cx="288648" cy="268060"/>
            <a:chOff x="3931664" y="3196564"/>
            <a:chExt cx="819834" cy="761359"/>
          </a:xfrm>
        </p:grpSpPr>
        <p:sp>
          <p:nvSpPr>
            <p:cNvPr id="658" name="Google Shape;658;p14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1" name="Google Shape;661;p14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2" name="Google Shape;662;p14"/>
          <p:cNvSpPr/>
          <p:nvPr/>
        </p:nvSpPr>
        <p:spPr>
          <a:xfrm>
            <a:off x="720825" y="1451400"/>
            <a:ext cx="7704000" cy="31521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4"/>
          <p:cNvSpPr txBox="1"/>
          <p:nvPr>
            <p:ph idx="1" type="subTitle"/>
          </p:nvPr>
        </p:nvSpPr>
        <p:spPr>
          <a:xfrm>
            <a:off x="1867611" y="2207550"/>
            <a:ext cx="2295600" cy="68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4" name="Google Shape;664;p14"/>
          <p:cNvSpPr txBox="1"/>
          <p:nvPr>
            <p:ph idx="2" type="title"/>
          </p:nvPr>
        </p:nvSpPr>
        <p:spPr>
          <a:xfrm>
            <a:off x="1867611" y="1865550"/>
            <a:ext cx="22956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5" name="Google Shape;665;p14"/>
          <p:cNvSpPr txBox="1"/>
          <p:nvPr>
            <p:ph idx="3" type="subTitle"/>
          </p:nvPr>
        </p:nvSpPr>
        <p:spPr>
          <a:xfrm>
            <a:off x="5544486" y="2207550"/>
            <a:ext cx="2295600" cy="68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6" name="Google Shape;666;p14"/>
          <p:cNvSpPr txBox="1"/>
          <p:nvPr>
            <p:ph idx="4" type="title"/>
          </p:nvPr>
        </p:nvSpPr>
        <p:spPr>
          <a:xfrm>
            <a:off x="5544486" y="1865550"/>
            <a:ext cx="22956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4"/>
          <p:cNvSpPr txBox="1"/>
          <p:nvPr>
            <p:ph idx="5" type="subTitle"/>
          </p:nvPr>
        </p:nvSpPr>
        <p:spPr>
          <a:xfrm>
            <a:off x="1867611" y="3543425"/>
            <a:ext cx="2295600" cy="68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8" name="Google Shape;668;p14"/>
          <p:cNvSpPr txBox="1"/>
          <p:nvPr>
            <p:ph idx="6" type="title"/>
          </p:nvPr>
        </p:nvSpPr>
        <p:spPr>
          <a:xfrm>
            <a:off x="1867462" y="3201425"/>
            <a:ext cx="22956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9" name="Google Shape;669;p14"/>
          <p:cNvSpPr txBox="1"/>
          <p:nvPr>
            <p:ph idx="7" type="subTitle"/>
          </p:nvPr>
        </p:nvSpPr>
        <p:spPr>
          <a:xfrm>
            <a:off x="5544486" y="3543425"/>
            <a:ext cx="2295600" cy="68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0" name="Google Shape;670;p14"/>
          <p:cNvSpPr txBox="1"/>
          <p:nvPr>
            <p:ph idx="8" type="title"/>
          </p:nvPr>
        </p:nvSpPr>
        <p:spPr>
          <a:xfrm>
            <a:off x="5544486" y="3201425"/>
            <a:ext cx="22956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1" name="Google Shape;671;p14"/>
          <p:cNvSpPr txBox="1"/>
          <p:nvPr>
            <p:ph hasCustomPrompt="1" idx="9" type="title"/>
          </p:nvPr>
        </p:nvSpPr>
        <p:spPr>
          <a:xfrm>
            <a:off x="1303913" y="1865550"/>
            <a:ext cx="4146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72" name="Google Shape;672;p14"/>
          <p:cNvSpPr txBox="1"/>
          <p:nvPr>
            <p:ph hasCustomPrompt="1" idx="13" type="title"/>
          </p:nvPr>
        </p:nvSpPr>
        <p:spPr>
          <a:xfrm>
            <a:off x="1303913" y="3201425"/>
            <a:ext cx="4146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73" name="Google Shape;673;p14"/>
          <p:cNvSpPr txBox="1"/>
          <p:nvPr>
            <p:ph hasCustomPrompt="1" idx="14" type="title"/>
          </p:nvPr>
        </p:nvSpPr>
        <p:spPr>
          <a:xfrm>
            <a:off x="4980788" y="1865550"/>
            <a:ext cx="4146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74" name="Google Shape;674;p14"/>
          <p:cNvSpPr txBox="1"/>
          <p:nvPr>
            <p:ph hasCustomPrompt="1" idx="15" type="title"/>
          </p:nvPr>
        </p:nvSpPr>
        <p:spPr>
          <a:xfrm>
            <a:off x="4980788" y="3201425"/>
            <a:ext cx="4146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675" name="Google Shape;675;p14"/>
          <p:cNvGrpSpPr/>
          <p:nvPr/>
        </p:nvGrpSpPr>
        <p:grpSpPr>
          <a:xfrm>
            <a:off x="-244345" y="-118031"/>
            <a:ext cx="898724" cy="898750"/>
            <a:chOff x="4876725" y="2387875"/>
            <a:chExt cx="874075" cy="874100"/>
          </a:xfrm>
        </p:grpSpPr>
        <p:sp>
          <p:nvSpPr>
            <p:cNvPr id="676" name="Google Shape;676;p14"/>
            <p:cNvSpPr/>
            <p:nvPr/>
          </p:nvSpPr>
          <p:spPr>
            <a:xfrm>
              <a:off x="4876725" y="2387875"/>
              <a:ext cx="874075" cy="874100"/>
            </a:xfrm>
            <a:custGeom>
              <a:rect b="b" l="l" r="r" t="t"/>
              <a:pathLst>
                <a:path extrusionOk="0" h="34964" w="34963">
                  <a:moveTo>
                    <a:pt x="17469" y="0"/>
                  </a:moveTo>
                  <a:cubicBezTo>
                    <a:pt x="7820" y="0"/>
                    <a:pt x="0" y="7845"/>
                    <a:pt x="0" y="17494"/>
                  </a:cubicBezTo>
                  <a:cubicBezTo>
                    <a:pt x="0" y="27143"/>
                    <a:pt x="7820" y="34963"/>
                    <a:pt x="17469" y="34963"/>
                  </a:cubicBezTo>
                  <a:cubicBezTo>
                    <a:pt x="27118" y="34963"/>
                    <a:pt x="34963" y="27143"/>
                    <a:pt x="34963" y="17494"/>
                  </a:cubicBezTo>
                  <a:cubicBezTo>
                    <a:pt x="34963" y="7845"/>
                    <a:pt x="27118" y="0"/>
                    <a:pt x="17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4881725" y="2387875"/>
              <a:ext cx="853425" cy="674625"/>
            </a:xfrm>
            <a:custGeom>
              <a:rect b="b" l="l" r="r" t="t"/>
              <a:pathLst>
                <a:path extrusionOk="0" h="26985" w="34137">
                  <a:moveTo>
                    <a:pt x="17269" y="0"/>
                  </a:moveTo>
                  <a:cubicBezTo>
                    <a:pt x="8472" y="0"/>
                    <a:pt x="1204" y="6542"/>
                    <a:pt x="1" y="15013"/>
                  </a:cubicBezTo>
                  <a:cubicBezTo>
                    <a:pt x="1931" y="15088"/>
                    <a:pt x="4462" y="15013"/>
                    <a:pt x="5440" y="16341"/>
                  </a:cubicBezTo>
                  <a:cubicBezTo>
                    <a:pt x="7008" y="18495"/>
                    <a:pt x="6478" y="22112"/>
                    <a:pt x="8850" y="22112"/>
                  </a:cubicBezTo>
                  <a:cubicBezTo>
                    <a:pt x="9018" y="22112"/>
                    <a:pt x="9200" y="22094"/>
                    <a:pt x="9399" y="22056"/>
                  </a:cubicBezTo>
                  <a:cubicBezTo>
                    <a:pt x="12349" y="21495"/>
                    <a:pt x="16793" y="19796"/>
                    <a:pt x="18902" y="19796"/>
                  </a:cubicBezTo>
                  <a:cubicBezTo>
                    <a:pt x="18961" y="19796"/>
                    <a:pt x="19018" y="19797"/>
                    <a:pt x="19074" y="19800"/>
                  </a:cubicBezTo>
                  <a:cubicBezTo>
                    <a:pt x="21104" y="19875"/>
                    <a:pt x="22432" y="24437"/>
                    <a:pt x="24487" y="26517"/>
                  </a:cubicBezTo>
                  <a:cubicBezTo>
                    <a:pt x="24810" y="26844"/>
                    <a:pt x="25109" y="26984"/>
                    <a:pt x="25390" y="26984"/>
                  </a:cubicBezTo>
                  <a:cubicBezTo>
                    <a:pt x="26873" y="26984"/>
                    <a:pt x="27869" y="23067"/>
                    <a:pt x="29450" y="22056"/>
                  </a:cubicBezTo>
                  <a:cubicBezTo>
                    <a:pt x="31304" y="20853"/>
                    <a:pt x="34136" y="14286"/>
                    <a:pt x="32106" y="12958"/>
                  </a:cubicBezTo>
                  <a:cubicBezTo>
                    <a:pt x="30051" y="11630"/>
                    <a:pt x="27244" y="8948"/>
                    <a:pt x="28197" y="6792"/>
                  </a:cubicBezTo>
                  <a:cubicBezTo>
                    <a:pt x="28472" y="6191"/>
                    <a:pt x="29074" y="5690"/>
                    <a:pt x="29725" y="5239"/>
                  </a:cubicBezTo>
                  <a:cubicBezTo>
                    <a:pt x="26567" y="2005"/>
                    <a:pt x="22156" y="0"/>
                    <a:pt x="1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5011425" y="2387875"/>
              <a:ext cx="511325" cy="495050"/>
            </a:xfrm>
            <a:custGeom>
              <a:rect b="b" l="l" r="r" t="t"/>
              <a:pathLst>
                <a:path extrusionOk="0" h="19802" w="20453">
                  <a:moveTo>
                    <a:pt x="12081" y="0"/>
                  </a:moveTo>
                  <a:cubicBezTo>
                    <a:pt x="7620" y="0"/>
                    <a:pt x="3560" y="1705"/>
                    <a:pt x="477" y="4462"/>
                  </a:cubicBezTo>
                  <a:cubicBezTo>
                    <a:pt x="1" y="5640"/>
                    <a:pt x="277" y="6567"/>
                    <a:pt x="1555" y="6792"/>
                  </a:cubicBezTo>
                  <a:cubicBezTo>
                    <a:pt x="4412" y="7294"/>
                    <a:pt x="8121" y="8973"/>
                    <a:pt x="6267" y="10652"/>
                  </a:cubicBezTo>
                  <a:cubicBezTo>
                    <a:pt x="4412" y="12356"/>
                    <a:pt x="2432" y="11805"/>
                    <a:pt x="3510" y="14111"/>
                  </a:cubicBezTo>
                  <a:cubicBezTo>
                    <a:pt x="4576" y="16392"/>
                    <a:pt x="5274" y="19801"/>
                    <a:pt x="8031" y="19801"/>
                  </a:cubicBezTo>
                  <a:cubicBezTo>
                    <a:pt x="8061" y="19801"/>
                    <a:pt x="8091" y="19801"/>
                    <a:pt x="8121" y="19800"/>
                  </a:cubicBezTo>
                  <a:cubicBezTo>
                    <a:pt x="10953" y="19700"/>
                    <a:pt x="13084" y="15439"/>
                    <a:pt x="14587" y="13058"/>
                  </a:cubicBezTo>
                  <a:cubicBezTo>
                    <a:pt x="16091" y="10652"/>
                    <a:pt x="17971" y="11855"/>
                    <a:pt x="18848" y="9173"/>
                  </a:cubicBezTo>
                  <a:cubicBezTo>
                    <a:pt x="19725" y="6492"/>
                    <a:pt x="20452" y="4462"/>
                    <a:pt x="17695" y="4186"/>
                  </a:cubicBezTo>
                  <a:cubicBezTo>
                    <a:pt x="17423" y="4161"/>
                    <a:pt x="17159" y="4151"/>
                    <a:pt x="16906" y="4151"/>
                  </a:cubicBezTo>
                  <a:cubicBezTo>
                    <a:pt x="15645" y="4151"/>
                    <a:pt x="14622" y="4406"/>
                    <a:pt x="13852" y="4406"/>
                  </a:cubicBezTo>
                  <a:cubicBezTo>
                    <a:pt x="13211" y="4406"/>
                    <a:pt x="12744" y="4230"/>
                    <a:pt x="12457" y="3584"/>
                  </a:cubicBezTo>
                  <a:cubicBezTo>
                    <a:pt x="11956" y="2432"/>
                    <a:pt x="12432" y="1203"/>
                    <a:pt x="12933" y="51"/>
                  </a:cubicBezTo>
                  <a:cubicBezTo>
                    <a:pt x="12633" y="51"/>
                    <a:pt x="12382" y="0"/>
                    <a:pt x="12081" y="0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5453575" y="2644250"/>
              <a:ext cx="297225" cy="386575"/>
            </a:xfrm>
            <a:custGeom>
              <a:rect b="b" l="l" r="r" t="t"/>
              <a:pathLst>
                <a:path extrusionOk="0" h="15463" w="11889">
                  <a:moveTo>
                    <a:pt x="9459" y="1"/>
                  </a:moveTo>
                  <a:cubicBezTo>
                    <a:pt x="9239" y="1"/>
                    <a:pt x="9012" y="15"/>
                    <a:pt x="8781" y="46"/>
                  </a:cubicBezTo>
                  <a:cubicBezTo>
                    <a:pt x="5799" y="472"/>
                    <a:pt x="2616" y="497"/>
                    <a:pt x="3217" y="3605"/>
                  </a:cubicBezTo>
                  <a:cubicBezTo>
                    <a:pt x="3819" y="6688"/>
                    <a:pt x="4821" y="9269"/>
                    <a:pt x="3217" y="9545"/>
                  </a:cubicBezTo>
                  <a:cubicBezTo>
                    <a:pt x="3093" y="9564"/>
                    <a:pt x="2967" y="9573"/>
                    <a:pt x="2839" y="9573"/>
                  </a:cubicBezTo>
                  <a:cubicBezTo>
                    <a:pt x="1961" y="9573"/>
                    <a:pt x="1025" y="9173"/>
                    <a:pt x="517" y="9173"/>
                  </a:cubicBezTo>
                  <a:cubicBezTo>
                    <a:pt x="142" y="9173"/>
                    <a:pt x="0" y="9391"/>
                    <a:pt x="285" y="10147"/>
                  </a:cubicBezTo>
                  <a:cubicBezTo>
                    <a:pt x="987" y="12101"/>
                    <a:pt x="2390" y="13881"/>
                    <a:pt x="3719" y="14407"/>
                  </a:cubicBezTo>
                  <a:cubicBezTo>
                    <a:pt x="5047" y="14934"/>
                    <a:pt x="6375" y="15385"/>
                    <a:pt x="7102" y="15460"/>
                  </a:cubicBezTo>
                  <a:cubicBezTo>
                    <a:pt x="7114" y="15462"/>
                    <a:pt x="7126" y="15462"/>
                    <a:pt x="7138" y="15462"/>
                  </a:cubicBezTo>
                  <a:cubicBezTo>
                    <a:pt x="7851" y="15462"/>
                    <a:pt x="9213" y="12653"/>
                    <a:pt x="11012" y="12653"/>
                  </a:cubicBezTo>
                  <a:cubicBezTo>
                    <a:pt x="11563" y="10949"/>
                    <a:pt x="11889" y="9119"/>
                    <a:pt x="11889" y="7239"/>
                  </a:cubicBezTo>
                  <a:cubicBezTo>
                    <a:pt x="11889" y="4683"/>
                    <a:pt x="11313" y="2252"/>
                    <a:pt x="10335" y="71"/>
                  </a:cubicBezTo>
                  <a:cubicBezTo>
                    <a:pt x="10058" y="28"/>
                    <a:pt x="9765" y="1"/>
                    <a:pt x="945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4896150" y="2939125"/>
              <a:ext cx="609050" cy="322850"/>
            </a:xfrm>
            <a:custGeom>
              <a:rect b="b" l="l" r="r" t="t"/>
              <a:pathLst>
                <a:path extrusionOk="0" h="12914" w="24362">
                  <a:moveTo>
                    <a:pt x="2449" y="1"/>
                  </a:moveTo>
                  <a:cubicBezTo>
                    <a:pt x="1605" y="1"/>
                    <a:pt x="763" y="234"/>
                    <a:pt x="0" y="557"/>
                  </a:cubicBezTo>
                  <a:cubicBezTo>
                    <a:pt x="2181" y="7700"/>
                    <a:pt x="8848" y="12913"/>
                    <a:pt x="16692" y="12913"/>
                  </a:cubicBezTo>
                  <a:cubicBezTo>
                    <a:pt x="19449" y="12913"/>
                    <a:pt x="22056" y="12261"/>
                    <a:pt x="24361" y="11134"/>
                  </a:cubicBezTo>
                  <a:cubicBezTo>
                    <a:pt x="23234" y="10833"/>
                    <a:pt x="21630" y="10607"/>
                    <a:pt x="21153" y="9805"/>
                  </a:cubicBezTo>
                  <a:cubicBezTo>
                    <a:pt x="20176" y="8126"/>
                    <a:pt x="21780" y="7474"/>
                    <a:pt x="21153" y="4918"/>
                  </a:cubicBezTo>
                  <a:cubicBezTo>
                    <a:pt x="20527" y="2337"/>
                    <a:pt x="19299" y="3239"/>
                    <a:pt x="17168" y="1459"/>
                  </a:cubicBezTo>
                  <a:cubicBezTo>
                    <a:pt x="16653" y="1029"/>
                    <a:pt x="16143" y="843"/>
                    <a:pt x="15653" y="843"/>
                  </a:cubicBezTo>
                  <a:cubicBezTo>
                    <a:pt x="14117" y="843"/>
                    <a:pt x="12771" y="2662"/>
                    <a:pt x="12030" y="4467"/>
                  </a:cubicBezTo>
                  <a:cubicBezTo>
                    <a:pt x="11784" y="5061"/>
                    <a:pt x="11397" y="5311"/>
                    <a:pt x="10915" y="5311"/>
                  </a:cubicBezTo>
                  <a:cubicBezTo>
                    <a:pt x="9486" y="5311"/>
                    <a:pt x="7219" y="3114"/>
                    <a:pt x="5289" y="1184"/>
                  </a:cubicBezTo>
                  <a:cubicBezTo>
                    <a:pt x="4424" y="319"/>
                    <a:pt x="3436" y="1"/>
                    <a:pt x="244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5159300" y="2454100"/>
              <a:ext cx="224975" cy="353875"/>
            </a:xfrm>
            <a:custGeom>
              <a:rect b="b" l="l" r="r" t="t"/>
              <a:pathLst>
                <a:path extrusionOk="0" h="14155" w="8999">
                  <a:moveTo>
                    <a:pt x="4556" y="1"/>
                  </a:moveTo>
                  <a:cubicBezTo>
                    <a:pt x="4412" y="1"/>
                    <a:pt x="4240" y="11"/>
                    <a:pt x="4036" y="33"/>
                  </a:cubicBezTo>
                  <a:cubicBezTo>
                    <a:pt x="1680" y="309"/>
                    <a:pt x="176" y="209"/>
                    <a:pt x="76" y="1186"/>
                  </a:cubicBezTo>
                  <a:cubicBezTo>
                    <a:pt x="1" y="2163"/>
                    <a:pt x="1053" y="4118"/>
                    <a:pt x="2031" y="5046"/>
                  </a:cubicBezTo>
                  <a:cubicBezTo>
                    <a:pt x="3008" y="5973"/>
                    <a:pt x="3635" y="8404"/>
                    <a:pt x="2557" y="9457"/>
                  </a:cubicBezTo>
                  <a:cubicBezTo>
                    <a:pt x="1129" y="10835"/>
                    <a:pt x="1" y="11211"/>
                    <a:pt x="1580" y="12640"/>
                  </a:cubicBezTo>
                  <a:cubicBezTo>
                    <a:pt x="2492" y="13438"/>
                    <a:pt x="2950" y="14155"/>
                    <a:pt x="3434" y="14155"/>
                  </a:cubicBezTo>
                  <a:cubicBezTo>
                    <a:pt x="3801" y="14155"/>
                    <a:pt x="4182" y="13742"/>
                    <a:pt x="4788" y="12640"/>
                  </a:cubicBezTo>
                  <a:cubicBezTo>
                    <a:pt x="6166" y="10058"/>
                    <a:pt x="7344" y="8880"/>
                    <a:pt x="7971" y="7602"/>
                  </a:cubicBezTo>
                  <a:cubicBezTo>
                    <a:pt x="8597" y="6324"/>
                    <a:pt x="8998" y="4444"/>
                    <a:pt x="7520" y="4143"/>
                  </a:cubicBezTo>
                  <a:cubicBezTo>
                    <a:pt x="6041" y="3843"/>
                    <a:pt x="4863" y="4194"/>
                    <a:pt x="4687" y="2615"/>
                  </a:cubicBezTo>
                  <a:cubicBezTo>
                    <a:pt x="4527" y="1151"/>
                    <a:pt x="6057" y="1"/>
                    <a:pt x="455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5386800" y="2744225"/>
              <a:ext cx="73900" cy="54075"/>
            </a:xfrm>
            <a:custGeom>
              <a:rect b="b" l="l" r="r" t="t"/>
              <a:pathLst>
                <a:path extrusionOk="0" h="2163" w="2956">
                  <a:moveTo>
                    <a:pt x="973" y="0"/>
                  </a:moveTo>
                  <a:cubicBezTo>
                    <a:pt x="35" y="0"/>
                    <a:pt x="1" y="2163"/>
                    <a:pt x="901" y="2163"/>
                  </a:cubicBezTo>
                  <a:cubicBezTo>
                    <a:pt x="1978" y="2163"/>
                    <a:pt x="2956" y="1185"/>
                    <a:pt x="1527" y="208"/>
                  </a:cubicBezTo>
                  <a:cubicBezTo>
                    <a:pt x="1317" y="62"/>
                    <a:pt x="1132" y="0"/>
                    <a:pt x="973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4970275" y="2601850"/>
              <a:ext cx="91300" cy="88200"/>
            </a:xfrm>
            <a:custGeom>
              <a:rect b="b" l="l" r="r" t="t"/>
              <a:pathLst>
                <a:path extrusionOk="0" h="3528" w="3652">
                  <a:moveTo>
                    <a:pt x="1971" y="0"/>
                  </a:moveTo>
                  <a:cubicBezTo>
                    <a:pt x="1052" y="0"/>
                    <a:pt x="1" y="864"/>
                    <a:pt x="18" y="1692"/>
                  </a:cubicBezTo>
                  <a:cubicBezTo>
                    <a:pt x="18" y="2641"/>
                    <a:pt x="642" y="3528"/>
                    <a:pt x="1336" y="3528"/>
                  </a:cubicBezTo>
                  <a:cubicBezTo>
                    <a:pt x="1521" y="3528"/>
                    <a:pt x="1712" y="3464"/>
                    <a:pt x="1898" y="3321"/>
                  </a:cubicBezTo>
                  <a:cubicBezTo>
                    <a:pt x="2775" y="2645"/>
                    <a:pt x="3652" y="1717"/>
                    <a:pt x="3025" y="614"/>
                  </a:cubicBezTo>
                  <a:cubicBezTo>
                    <a:pt x="2775" y="177"/>
                    <a:pt x="2387" y="0"/>
                    <a:pt x="1971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5477600" y="3095475"/>
              <a:ext cx="87400" cy="55100"/>
            </a:xfrm>
            <a:custGeom>
              <a:rect b="b" l="l" r="r" t="t"/>
              <a:pathLst>
                <a:path extrusionOk="0" h="2204" w="3496">
                  <a:moveTo>
                    <a:pt x="3155" y="1"/>
                  </a:moveTo>
                  <a:cubicBezTo>
                    <a:pt x="2775" y="1"/>
                    <a:pt x="2118" y="334"/>
                    <a:pt x="1605" y="719"/>
                  </a:cubicBezTo>
                  <a:cubicBezTo>
                    <a:pt x="828" y="1296"/>
                    <a:pt x="1" y="2123"/>
                    <a:pt x="978" y="2198"/>
                  </a:cubicBezTo>
                  <a:cubicBezTo>
                    <a:pt x="1018" y="2202"/>
                    <a:pt x="1058" y="2204"/>
                    <a:pt x="1099" y="2204"/>
                  </a:cubicBezTo>
                  <a:cubicBezTo>
                    <a:pt x="2088" y="2204"/>
                    <a:pt x="3363" y="1066"/>
                    <a:pt x="3459" y="368"/>
                  </a:cubicBezTo>
                  <a:cubicBezTo>
                    <a:pt x="3495" y="106"/>
                    <a:pt x="3369" y="1"/>
                    <a:pt x="315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4966325" y="3037325"/>
              <a:ext cx="392250" cy="224000"/>
            </a:xfrm>
            <a:custGeom>
              <a:rect b="b" l="l" r="r" t="t"/>
              <a:pathLst>
                <a:path extrusionOk="0" h="8960" w="15690">
                  <a:moveTo>
                    <a:pt x="566" y="1"/>
                  </a:moveTo>
                  <a:cubicBezTo>
                    <a:pt x="356" y="1"/>
                    <a:pt x="218" y="155"/>
                    <a:pt x="176" y="539"/>
                  </a:cubicBezTo>
                  <a:cubicBezTo>
                    <a:pt x="0" y="1993"/>
                    <a:pt x="1905" y="3972"/>
                    <a:pt x="3534" y="5551"/>
                  </a:cubicBezTo>
                  <a:cubicBezTo>
                    <a:pt x="6291" y="7582"/>
                    <a:pt x="9650" y="8835"/>
                    <a:pt x="13309" y="8960"/>
                  </a:cubicBezTo>
                  <a:cubicBezTo>
                    <a:pt x="14737" y="8534"/>
                    <a:pt x="15690" y="7055"/>
                    <a:pt x="15414" y="5877"/>
                  </a:cubicBezTo>
                  <a:cubicBezTo>
                    <a:pt x="15063" y="4298"/>
                    <a:pt x="14787" y="4449"/>
                    <a:pt x="15063" y="2694"/>
                  </a:cubicBezTo>
                  <a:cubicBezTo>
                    <a:pt x="15339" y="940"/>
                    <a:pt x="14361" y="1441"/>
                    <a:pt x="13033" y="990"/>
                  </a:cubicBezTo>
                  <a:cubicBezTo>
                    <a:pt x="12853" y="932"/>
                    <a:pt x="12694" y="905"/>
                    <a:pt x="12551" y="905"/>
                  </a:cubicBezTo>
                  <a:cubicBezTo>
                    <a:pt x="11637" y="905"/>
                    <a:pt x="11360" y="2019"/>
                    <a:pt x="10276" y="3471"/>
                  </a:cubicBezTo>
                  <a:cubicBezTo>
                    <a:pt x="9931" y="3943"/>
                    <a:pt x="9429" y="4128"/>
                    <a:pt x="8845" y="4128"/>
                  </a:cubicBezTo>
                  <a:cubicBezTo>
                    <a:pt x="7351" y="4128"/>
                    <a:pt x="5318" y="2921"/>
                    <a:pt x="3985" y="2218"/>
                  </a:cubicBezTo>
                  <a:cubicBezTo>
                    <a:pt x="2582" y="1497"/>
                    <a:pt x="1221" y="1"/>
                    <a:pt x="56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5548400" y="2691750"/>
              <a:ext cx="202400" cy="260600"/>
            </a:xfrm>
            <a:custGeom>
              <a:rect b="b" l="l" r="r" t="t"/>
              <a:pathLst>
                <a:path extrusionOk="0" h="10424" w="8096">
                  <a:moveTo>
                    <a:pt x="7319" y="226"/>
                  </a:moveTo>
                  <a:cubicBezTo>
                    <a:pt x="7144" y="252"/>
                    <a:pt x="6918" y="302"/>
                    <a:pt x="6667" y="377"/>
                  </a:cubicBezTo>
                  <a:cubicBezTo>
                    <a:pt x="4362" y="1079"/>
                    <a:pt x="3309" y="1"/>
                    <a:pt x="3209" y="2683"/>
                  </a:cubicBezTo>
                  <a:cubicBezTo>
                    <a:pt x="3134" y="5339"/>
                    <a:pt x="2682" y="8698"/>
                    <a:pt x="2682" y="8698"/>
                  </a:cubicBezTo>
                  <a:cubicBezTo>
                    <a:pt x="1179" y="9324"/>
                    <a:pt x="1" y="9876"/>
                    <a:pt x="1003" y="10277"/>
                  </a:cubicBezTo>
                  <a:cubicBezTo>
                    <a:pt x="1269" y="10376"/>
                    <a:pt x="1521" y="10423"/>
                    <a:pt x="1779" y="10423"/>
                  </a:cubicBezTo>
                  <a:cubicBezTo>
                    <a:pt x="2495" y="10423"/>
                    <a:pt x="3260" y="10064"/>
                    <a:pt x="4512" y="9475"/>
                  </a:cubicBezTo>
                  <a:cubicBezTo>
                    <a:pt x="6041" y="8773"/>
                    <a:pt x="6843" y="8923"/>
                    <a:pt x="7745" y="8773"/>
                  </a:cubicBezTo>
                  <a:cubicBezTo>
                    <a:pt x="7971" y="7645"/>
                    <a:pt x="8096" y="6517"/>
                    <a:pt x="8096" y="5339"/>
                  </a:cubicBezTo>
                  <a:cubicBezTo>
                    <a:pt x="8096" y="3560"/>
                    <a:pt x="7820" y="1856"/>
                    <a:pt x="7319" y="226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5017075" y="2429225"/>
              <a:ext cx="733725" cy="832750"/>
            </a:xfrm>
            <a:custGeom>
              <a:rect b="b" l="l" r="r" t="t"/>
              <a:pathLst>
                <a:path extrusionOk="0" h="33310" w="29349">
                  <a:moveTo>
                    <a:pt x="19224" y="1"/>
                  </a:moveTo>
                  <a:lnTo>
                    <a:pt x="19224" y="1"/>
                  </a:lnTo>
                  <a:cubicBezTo>
                    <a:pt x="22657" y="3184"/>
                    <a:pt x="24813" y="7720"/>
                    <a:pt x="24813" y="12783"/>
                  </a:cubicBezTo>
                  <a:cubicBezTo>
                    <a:pt x="24813" y="22432"/>
                    <a:pt x="16993" y="30251"/>
                    <a:pt x="7344" y="30251"/>
                  </a:cubicBezTo>
                  <a:cubicBezTo>
                    <a:pt x="4712" y="30251"/>
                    <a:pt x="2231" y="29675"/>
                    <a:pt x="0" y="28622"/>
                  </a:cubicBezTo>
                  <a:lnTo>
                    <a:pt x="0" y="28622"/>
                  </a:lnTo>
                  <a:cubicBezTo>
                    <a:pt x="3108" y="31530"/>
                    <a:pt x="7269" y="33309"/>
                    <a:pt x="11855" y="33309"/>
                  </a:cubicBezTo>
                  <a:cubicBezTo>
                    <a:pt x="21504" y="33309"/>
                    <a:pt x="29349" y="25489"/>
                    <a:pt x="29349" y="15840"/>
                  </a:cubicBezTo>
                  <a:cubicBezTo>
                    <a:pt x="29349" y="8798"/>
                    <a:pt x="25189" y="2783"/>
                    <a:pt x="19224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5"/>
          <p:cNvSpPr/>
          <p:nvPr/>
        </p:nvSpPr>
        <p:spPr>
          <a:xfrm rot="-9370905">
            <a:off x="-108092" y="-662208"/>
            <a:ext cx="9732453" cy="5741531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0" name="Google Shape;69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15"/>
          <p:cNvSpPr/>
          <p:nvPr/>
        </p:nvSpPr>
        <p:spPr>
          <a:xfrm flipH="1" rot="5400000">
            <a:off x="-2054751" y="-2695254"/>
            <a:ext cx="6090356" cy="6730506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2" name="Google Shape;692;p15"/>
          <p:cNvGrpSpPr/>
          <p:nvPr/>
        </p:nvGrpSpPr>
        <p:grpSpPr>
          <a:xfrm>
            <a:off x="8830437" y="4641113"/>
            <a:ext cx="406227" cy="388246"/>
            <a:chOff x="3483800" y="1530650"/>
            <a:chExt cx="1459674" cy="1397574"/>
          </a:xfrm>
        </p:grpSpPr>
        <p:sp>
          <p:nvSpPr>
            <p:cNvPr id="693" name="Google Shape;693;p15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rot="3907081">
            <a:off x="8616760" y="4004183"/>
            <a:ext cx="153542" cy="142591"/>
            <a:chOff x="3931664" y="3196564"/>
            <a:chExt cx="819834" cy="761359"/>
          </a:xfrm>
        </p:grpSpPr>
        <p:sp>
          <p:nvSpPr>
            <p:cNvPr id="703" name="Google Shape;703;p15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15"/>
          <p:cNvGrpSpPr/>
          <p:nvPr/>
        </p:nvGrpSpPr>
        <p:grpSpPr>
          <a:xfrm rot="-2977161">
            <a:off x="8962885" y="3149974"/>
            <a:ext cx="288648" cy="268060"/>
            <a:chOff x="3931664" y="3196564"/>
            <a:chExt cx="819834" cy="761359"/>
          </a:xfrm>
        </p:grpSpPr>
        <p:sp>
          <p:nvSpPr>
            <p:cNvPr id="707" name="Google Shape;707;p15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15"/>
          <p:cNvGrpSpPr/>
          <p:nvPr/>
        </p:nvGrpSpPr>
        <p:grpSpPr>
          <a:xfrm>
            <a:off x="239179" y="908649"/>
            <a:ext cx="309897" cy="287794"/>
            <a:chOff x="3931664" y="3196564"/>
            <a:chExt cx="819834" cy="761359"/>
          </a:xfrm>
        </p:grpSpPr>
        <p:sp>
          <p:nvSpPr>
            <p:cNvPr id="711" name="Google Shape;711;p15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15"/>
          <p:cNvGrpSpPr/>
          <p:nvPr/>
        </p:nvGrpSpPr>
        <p:grpSpPr>
          <a:xfrm rot="3907081">
            <a:off x="128235" y="1501958"/>
            <a:ext cx="153542" cy="142591"/>
            <a:chOff x="3931664" y="3196564"/>
            <a:chExt cx="819834" cy="761359"/>
          </a:xfrm>
        </p:grpSpPr>
        <p:sp>
          <p:nvSpPr>
            <p:cNvPr id="715" name="Google Shape;715;p15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8" name="Google Shape;718;p15"/>
          <p:cNvSpPr txBox="1"/>
          <p:nvPr>
            <p:ph idx="1" type="subTitle"/>
          </p:nvPr>
        </p:nvSpPr>
        <p:spPr>
          <a:xfrm>
            <a:off x="720000" y="1875650"/>
            <a:ext cx="5969100" cy="272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19" name="Google Shape;719;p15"/>
          <p:cNvSpPr txBox="1"/>
          <p:nvPr>
            <p:ph type="title"/>
          </p:nvPr>
        </p:nvSpPr>
        <p:spPr>
          <a:xfrm>
            <a:off x="4572000" y="431350"/>
            <a:ext cx="3852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20" name="Google Shape;720;p15"/>
          <p:cNvGrpSpPr/>
          <p:nvPr/>
        </p:nvGrpSpPr>
        <p:grpSpPr>
          <a:xfrm rot="-895738">
            <a:off x="715843" y="-317192"/>
            <a:ext cx="1016157" cy="1012457"/>
            <a:chOff x="4134250" y="882850"/>
            <a:chExt cx="843375" cy="844025"/>
          </a:xfrm>
        </p:grpSpPr>
        <p:sp>
          <p:nvSpPr>
            <p:cNvPr id="721" name="Google Shape;721;p15"/>
            <p:cNvSpPr/>
            <p:nvPr/>
          </p:nvSpPr>
          <p:spPr>
            <a:xfrm>
              <a:off x="4134250" y="882850"/>
              <a:ext cx="843375" cy="844025"/>
            </a:xfrm>
            <a:custGeom>
              <a:rect b="b" l="l" r="r" t="t"/>
              <a:pathLst>
                <a:path extrusionOk="0" h="33761" w="33735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4752650" y="944875"/>
              <a:ext cx="224975" cy="670475"/>
            </a:xfrm>
            <a:custGeom>
              <a:rect b="b" l="l" r="r" t="t"/>
              <a:pathLst>
                <a:path extrusionOk="0" h="26819" w="8999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4350400" y="882850"/>
              <a:ext cx="397275" cy="844025"/>
            </a:xfrm>
            <a:custGeom>
              <a:rect b="b" l="l" r="r" t="t"/>
              <a:pathLst>
                <a:path extrusionOk="0" h="33761" w="15891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4483225" y="882850"/>
              <a:ext cx="139975" cy="844025"/>
            </a:xfrm>
            <a:custGeom>
              <a:rect b="b" l="l" r="r" t="t"/>
              <a:pathLst>
                <a:path extrusionOk="0" h="33761" w="5599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4270825" y="927350"/>
              <a:ext cx="706800" cy="799525"/>
            </a:xfrm>
            <a:custGeom>
              <a:rect b="b" l="l" r="r" t="t"/>
              <a:pathLst>
                <a:path extrusionOk="0" h="31981" w="28272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6"/>
          <p:cNvSpPr/>
          <p:nvPr/>
        </p:nvSpPr>
        <p:spPr>
          <a:xfrm>
            <a:off x="-294392" y="15192"/>
            <a:ext cx="9732795" cy="5741733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8" name="Google Shape;72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16"/>
          <p:cNvSpPr txBox="1"/>
          <p:nvPr>
            <p:ph type="title"/>
          </p:nvPr>
        </p:nvSpPr>
        <p:spPr>
          <a:xfrm>
            <a:off x="1135200" y="431350"/>
            <a:ext cx="68736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0" name="Google Shape;730;p16"/>
          <p:cNvSpPr/>
          <p:nvPr/>
        </p:nvSpPr>
        <p:spPr>
          <a:xfrm>
            <a:off x="624900" y="2005450"/>
            <a:ext cx="2388900" cy="23439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6"/>
          <p:cNvSpPr/>
          <p:nvPr/>
        </p:nvSpPr>
        <p:spPr>
          <a:xfrm>
            <a:off x="6130200" y="2005450"/>
            <a:ext cx="2388900" cy="23439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6"/>
          <p:cNvSpPr/>
          <p:nvPr/>
        </p:nvSpPr>
        <p:spPr>
          <a:xfrm>
            <a:off x="3377550" y="2005450"/>
            <a:ext cx="2388900" cy="23439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6"/>
          <p:cNvSpPr txBox="1"/>
          <p:nvPr>
            <p:ph idx="1" type="subTitle"/>
          </p:nvPr>
        </p:nvSpPr>
        <p:spPr>
          <a:xfrm>
            <a:off x="720000" y="3533788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4" name="Google Shape;734;p16"/>
          <p:cNvSpPr txBox="1"/>
          <p:nvPr>
            <p:ph idx="2" type="title"/>
          </p:nvPr>
        </p:nvSpPr>
        <p:spPr>
          <a:xfrm>
            <a:off x="720000" y="3117163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5" name="Google Shape;735;p16"/>
          <p:cNvSpPr txBox="1"/>
          <p:nvPr>
            <p:ph idx="3" type="subTitle"/>
          </p:nvPr>
        </p:nvSpPr>
        <p:spPr>
          <a:xfrm>
            <a:off x="3472649" y="3536050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6" name="Google Shape;736;p16"/>
          <p:cNvSpPr txBox="1"/>
          <p:nvPr>
            <p:ph idx="4" type="title"/>
          </p:nvPr>
        </p:nvSpPr>
        <p:spPr>
          <a:xfrm>
            <a:off x="3472650" y="3119425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7" name="Google Shape;737;p16"/>
          <p:cNvSpPr txBox="1"/>
          <p:nvPr>
            <p:ph idx="5" type="subTitle"/>
          </p:nvPr>
        </p:nvSpPr>
        <p:spPr>
          <a:xfrm>
            <a:off x="6225299" y="3536050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8" name="Google Shape;738;p16"/>
          <p:cNvSpPr txBox="1"/>
          <p:nvPr>
            <p:ph idx="6" type="title"/>
          </p:nvPr>
        </p:nvSpPr>
        <p:spPr>
          <a:xfrm>
            <a:off x="6225300" y="3119425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39" name="Google Shape;739;p16"/>
          <p:cNvGrpSpPr/>
          <p:nvPr/>
        </p:nvGrpSpPr>
        <p:grpSpPr>
          <a:xfrm flipH="1">
            <a:off x="67046" y="1212064"/>
            <a:ext cx="193699" cy="185318"/>
            <a:chOff x="3483800" y="1530650"/>
            <a:chExt cx="1459674" cy="1397574"/>
          </a:xfrm>
        </p:grpSpPr>
        <p:sp>
          <p:nvSpPr>
            <p:cNvPr id="740" name="Google Shape;740;p16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16"/>
          <p:cNvGrpSpPr/>
          <p:nvPr/>
        </p:nvGrpSpPr>
        <p:grpSpPr>
          <a:xfrm flipH="1">
            <a:off x="8629015" y="4491897"/>
            <a:ext cx="318260" cy="295560"/>
            <a:chOff x="3931664" y="3196564"/>
            <a:chExt cx="819834" cy="761359"/>
          </a:xfrm>
        </p:grpSpPr>
        <p:sp>
          <p:nvSpPr>
            <p:cNvPr id="750" name="Google Shape;750;p16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16"/>
          <p:cNvGrpSpPr/>
          <p:nvPr/>
        </p:nvGrpSpPr>
        <p:grpSpPr>
          <a:xfrm flipH="1">
            <a:off x="-67743" y="586194"/>
            <a:ext cx="351053" cy="326014"/>
            <a:chOff x="3931664" y="3196564"/>
            <a:chExt cx="819834" cy="761359"/>
          </a:xfrm>
        </p:grpSpPr>
        <p:sp>
          <p:nvSpPr>
            <p:cNvPr id="754" name="Google Shape;754;p16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16"/>
          <p:cNvGrpSpPr/>
          <p:nvPr/>
        </p:nvGrpSpPr>
        <p:grpSpPr>
          <a:xfrm flipH="1">
            <a:off x="8691296" y="2386439"/>
            <a:ext cx="193699" cy="185318"/>
            <a:chOff x="3483800" y="1530650"/>
            <a:chExt cx="1459674" cy="1397574"/>
          </a:xfrm>
        </p:grpSpPr>
        <p:sp>
          <p:nvSpPr>
            <p:cNvPr id="758" name="Google Shape;758;p16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16"/>
          <p:cNvGrpSpPr/>
          <p:nvPr/>
        </p:nvGrpSpPr>
        <p:grpSpPr>
          <a:xfrm flipH="1">
            <a:off x="7828954" y="4747047"/>
            <a:ext cx="117212" cy="111946"/>
            <a:chOff x="3483800" y="1530650"/>
            <a:chExt cx="1459674" cy="1397574"/>
          </a:xfrm>
        </p:grpSpPr>
        <p:sp>
          <p:nvSpPr>
            <p:cNvPr id="768" name="Google Shape;768;p16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16"/>
          <p:cNvGrpSpPr/>
          <p:nvPr/>
        </p:nvGrpSpPr>
        <p:grpSpPr>
          <a:xfrm flipH="1">
            <a:off x="8519096" y="447339"/>
            <a:ext cx="193699" cy="185318"/>
            <a:chOff x="3483800" y="1530650"/>
            <a:chExt cx="1459674" cy="1397574"/>
          </a:xfrm>
        </p:grpSpPr>
        <p:sp>
          <p:nvSpPr>
            <p:cNvPr id="778" name="Google Shape;778;p16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</p:bgPr>
    </p:bg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7"/>
          <p:cNvSpPr/>
          <p:nvPr/>
        </p:nvSpPr>
        <p:spPr>
          <a:xfrm rot="-9370905">
            <a:off x="-108092" y="-662208"/>
            <a:ext cx="9732453" cy="5741531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9" name="Google Shape;78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17"/>
          <p:cNvSpPr txBox="1"/>
          <p:nvPr>
            <p:ph type="title"/>
          </p:nvPr>
        </p:nvSpPr>
        <p:spPr>
          <a:xfrm>
            <a:off x="720000" y="1149300"/>
            <a:ext cx="4430700" cy="167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1" name="Google Shape;791;p17"/>
          <p:cNvSpPr txBox="1"/>
          <p:nvPr>
            <p:ph idx="1" type="subTitle"/>
          </p:nvPr>
        </p:nvSpPr>
        <p:spPr>
          <a:xfrm>
            <a:off x="720000" y="3179707"/>
            <a:ext cx="2920500" cy="8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92" name="Google Shape;792;p17"/>
          <p:cNvGrpSpPr/>
          <p:nvPr/>
        </p:nvGrpSpPr>
        <p:grpSpPr>
          <a:xfrm>
            <a:off x="623154" y="244439"/>
            <a:ext cx="193699" cy="185318"/>
            <a:chOff x="3483800" y="1530650"/>
            <a:chExt cx="1459674" cy="1397574"/>
          </a:xfrm>
        </p:grpSpPr>
        <p:sp>
          <p:nvSpPr>
            <p:cNvPr id="793" name="Google Shape;793;p17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>
            <a:off x="138749" y="4109622"/>
            <a:ext cx="318260" cy="295560"/>
            <a:chOff x="3931664" y="3196564"/>
            <a:chExt cx="819834" cy="761359"/>
          </a:xfrm>
        </p:grpSpPr>
        <p:sp>
          <p:nvSpPr>
            <p:cNvPr id="803" name="Google Shape;803;p17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17"/>
          <p:cNvGrpSpPr/>
          <p:nvPr/>
        </p:nvGrpSpPr>
        <p:grpSpPr>
          <a:xfrm>
            <a:off x="-180561" y="641597"/>
            <a:ext cx="500427" cy="464734"/>
            <a:chOff x="3931664" y="3196564"/>
            <a:chExt cx="819834" cy="761359"/>
          </a:xfrm>
        </p:grpSpPr>
        <p:sp>
          <p:nvSpPr>
            <p:cNvPr id="807" name="Google Shape;807;p17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17"/>
          <p:cNvGrpSpPr/>
          <p:nvPr/>
        </p:nvGrpSpPr>
        <p:grpSpPr>
          <a:xfrm>
            <a:off x="457004" y="4794839"/>
            <a:ext cx="193699" cy="185318"/>
            <a:chOff x="3483800" y="1530650"/>
            <a:chExt cx="1459674" cy="1397574"/>
          </a:xfrm>
        </p:grpSpPr>
        <p:sp>
          <p:nvSpPr>
            <p:cNvPr id="811" name="Google Shape;811;p17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17"/>
          <p:cNvGrpSpPr/>
          <p:nvPr/>
        </p:nvGrpSpPr>
        <p:grpSpPr>
          <a:xfrm>
            <a:off x="8323174" y="244447"/>
            <a:ext cx="318260" cy="295560"/>
            <a:chOff x="3931664" y="3196564"/>
            <a:chExt cx="819834" cy="761359"/>
          </a:xfrm>
        </p:grpSpPr>
        <p:sp>
          <p:nvSpPr>
            <p:cNvPr id="821" name="Google Shape;821;p17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17"/>
          <p:cNvGrpSpPr/>
          <p:nvPr/>
        </p:nvGrpSpPr>
        <p:grpSpPr>
          <a:xfrm>
            <a:off x="8716329" y="963989"/>
            <a:ext cx="193699" cy="185318"/>
            <a:chOff x="3483800" y="1530650"/>
            <a:chExt cx="1459674" cy="1397574"/>
          </a:xfrm>
        </p:grpSpPr>
        <p:sp>
          <p:nvSpPr>
            <p:cNvPr id="825" name="Google Shape;825;p17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5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8"/>
          <p:cNvSpPr txBox="1"/>
          <p:nvPr>
            <p:ph type="title"/>
          </p:nvPr>
        </p:nvSpPr>
        <p:spPr>
          <a:xfrm>
            <a:off x="2126700" y="1729525"/>
            <a:ext cx="4890600" cy="12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4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6" name="Google Shape;836;p18"/>
          <p:cNvSpPr/>
          <p:nvPr/>
        </p:nvSpPr>
        <p:spPr>
          <a:xfrm>
            <a:off x="4825125" y="0"/>
            <a:ext cx="4423146" cy="5829284"/>
          </a:xfrm>
          <a:custGeom>
            <a:rect b="b" l="l" r="r" t="t"/>
            <a:pathLst>
              <a:path extrusionOk="0" h="140507" w="113414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18"/>
          <p:cNvSpPr/>
          <p:nvPr/>
        </p:nvSpPr>
        <p:spPr>
          <a:xfrm flipH="1" rot="10800000">
            <a:off x="-3321749" y="-740555"/>
            <a:ext cx="5253633" cy="5884059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37FEF"/>
              </a:solidFill>
            </a:endParaRPr>
          </a:p>
        </p:txBody>
      </p:sp>
      <p:grpSp>
        <p:nvGrpSpPr>
          <p:cNvPr id="838" name="Google Shape;838;p18"/>
          <p:cNvGrpSpPr/>
          <p:nvPr/>
        </p:nvGrpSpPr>
        <p:grpSpPr>
          <a:xfrm>
            <a:off x="708085" y="4068918"/>
            <a:ext cx="858890" cy="858890"/>
            <a:chOff x="2751400" y="2498775"/>
            <a:chExt cx="652900" cy="652900"/>
          </a:xfrm>
        </p:grpSpPr>
        <p:sp>
          <p:nvSpPr>
            <p:cNvPr id="839" name="Google Shape;839;p18"/>
            <p:cNvSpPr/>
            <p:nvPr/>
          </p:nvSpPr>
          <p:spPr>
            <a:xfrm>
              <a:off x="2751400" y="2498775"/>
              <a:ext cx="652900" cy="652900"/>
            </a:xfrm>
            <a:custGeom>
              <a:rect b="b" l="l" r="r" t="t"/>
              <a:pathLst>
                <a:path extrusionOk="0" h="26116" w="26116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2758925" y="2889025"/>
              <a:ext cx="637875" cy="187500"/>
            </a:xfrm>
            <a:custGeom>
              <a:rect b="b" l="l" r="r" t="t"/>
              <a:pathLst>
                <a:path extrusionOk="0" h="7500" w="25515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2761425" y="2606275"/>
              <a:ext cx="637250" cy="224850"/>
            </a:xfrm>
            <a:custGeom>
              <a:rect b="b" l="l" r="r" t="t"/>
              <a:pathLst>
                <a:path extrusionOk="0" h="8994" w="2549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2907425" y="2498775"/>
              <a:ext cx="319575" cy="93675"/>
            </a:xfrm>
            <a:custGeom>
              <a:rect b="b" l="l" r="r" t="t"/>
              <a:pathLst>
                <a:path extrusionOk="0" h="3747" w="12783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2754525" y="2694275"/>
              <a:ext cx="632875" cy="116125"/>
            </a:xfrm>
            <a:custGeom>
              <a:rect b="b" l="l" r="r" t="t"/>
              <a:pathLst>
                <a:path extrusionOk="0" h="4645" w="25315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2752025" y="2829175"/>
              <a:ext cx="619075" cy="167125"/>
            </a:xfrm>
            <a:custGeom>
              <a:rect b="b" l="l" r="r" t="t"/>
              <a:pathLst>
                <a:path extrusionOk="0" h="6685" w="24763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2817825" y="2553600"/>
              <a:ext cx="483100" cy="74275"/>
            </a:xfrm>
            <a:custGeom>
              <a:rect b="b" l="l" r="r" t="t"/>
              <a:pathLst>
                <a:path extrusionOk="0" h="2971" w="19324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2823450" y="2981950"/>
              <a:ext cx="492500" cy="130900"/>
            </a:xfrm>
            <a:custGeom>
              <a:rect b="b" l="l" r="r" t="t"/>
              <a:pathLst>
                <a:path extrusionOk="0" h="5236" w="1970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2842250" y="2542625"/>
              <a:ext cx="562050" cy="609050"/>
            </a:xfrm>
            <a:custGeom>
              <a:rect b="b" l="l" r="r" t="t"/>
              <a:pathLst>
                <a:path extrusionOk="0" h="24362" w="22482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Google Shape;848;p18"/>
          <p:cNvGrpSpPr/>
          <p:nvPr/>
        </p:nvGrpSpPr>
        <p:grpSpPr>
          <a:xfrm>
            <a:off x="8250814" y="-120033"/>
            <a:ext cx="1021881" cy="1021910"/>
            <a:chOff x="4876725" y="2387875"/>
            <a:chExt cx="874075" cy="874100"/>
          </a:xfrm>
        </p:grpSpPr>
        <p:sp>
          <p:nvSpPr>
            <p:cNvPr id="849" name="Google Shape;849;p18"/>
            <p:cNvSpPr/>
            <p:nvPr/>
          </p:nvSpPr>
          <p:spPr>
            <a:xfrm>
              <a:off x="4876725" y="2387875"/>
              <a:ext cx="874075" cy="874100"/>
            </a:xfrm>
            <a:custGeom>
              <a:rect b="b" l="l" r="r" t="t"/>
              <a:pathLst>
                <a:path extrusionOk="0" h="34964" w="34963">
                  <a:moveTo>
                    <a:pt x="17469" y="0"/>
                  </a:moveTo>
                  <a:cubicBezTo>
                    <a:pt x="7820" y="0"/>
                    <a:pt x="0" y="7845"/>
                    <a:pt x="0" y="17494"/>
                  </a:cubicBezTo>
                  <a:cubicBezTo>
                    <a:pt x="0" y="27143"/>
                    <a:pt x="7820" y="34963"/>
                    <a:pt x="17469" y="34963"/>
                  </a:cubicBezTo>
                  <a:cubicBezTo>
                    <a:pt x="27118" y="34963"/>
                    <a:pt x="34963" y="27143"/>
                    <a:pt x="34963" y="17494"/>
                  </a:cubicBezTo>
                  <a:cubicBezTo>
                    <a:pt x="34963" y="7845"/>
                    <a:pt x="27118" y="0"/>
                    <a:pt x="17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4881725" y="2387875"/>
              <a:ext cx="853425" cy="674625"/>
            </a:xfrm>
            <a:custGeom>
              <a:rect b="b" l="l" r="r" t="t"/>
              <a:pathLst>
                <a:path extrusionOk="0" h="26985" w="34137">
                  <a:moveTo>
                    <a:pt x="17269" y="0"/>
                  </a:moveTo>
                  <a:cubicBezTo>
                    <a:pt x="8472" y="0"/>
                    <a:pt x="1204" y="6542"/>
                    <a:pt x="1" y="15013"/>
                  </a:cubicBezTo>
                  <a:cubicBezTo>
                    <a:pt x="1931" y="15088"/>
                    <a:pt x="4462" y="15013"/>
                    <a:pt x="5440" y="16341"/>
                  </a:cubicBezTo>
                  <a:cubicBezTo>
                    <a:pt x="7008" y="18495"/>
                    <a:pt x="6478" y="22112"/>
                    <a:pt x="8850" y="22112"/>
                  </a:cubicBezTo>
                  <a:cubicBezTo>
                    <a:pt x="9018" y="22112"/>
                    <a:pt x="9200" y="22094"/>
                    <a:pt x="9399" y="22056"/>
                  </a:cubicBezTo>
                  <a:cubicBezTo>
                    <a:pt x="12349" y="21495"/>
                    <a:pt x="16793" y="19796"/>
                    <a:pt x="18902" y="19796"/>
                  </a:cubicBezTo>
                  <a:cubicBezTo>
                    <a:pt x="18961" y="19796"/>
                    <a:pt x="19018" y="19797"/>
                    <a:pt x="19074" y="19800"/>
                  </a:cubicBezTo>
                  <a:cubicBezTo>
                    <a:pt x="21104" y="19875"/>
                    <a:pt x="22432" y="24437"/>
                    <a:pt x="24487" y="26517"/>
                  </a:cubicBezTo>
                  <a:cubicBezTo>
                    <a:pt x="24810" y="26844"/>
                    <a:pt x="25109" y="26984"/>
                    <a:pt x="25390" y="26984"/>
                  </a:cubicBezTo>
                  <a:cubicBezTo>
                    <a:pt x="26873" y="26984"/>
                    <a:pt x="27869" y="23067"/>
                    <a:pt x="29450" y="22056"/>
                  </a:cubicBezTo>
                  <a:cubicBezTo>
                    <a:pt x="31304" y="20853"/>
                    <a:pt x="34136" y="14286"/>
                    <a:pt x="32106" y="12958"/>
                  </a:cubicBezTo>
                  <a:cubicBezTo>
                    <a:pt x="30051" y="11630"/>
                    <a:pt x="27244" y="8948"/>
                    <a:pt x="28197" y="6792"/>
                  </a:cubicBezTo>
                  <a:cubicBezTo>
                    <a:pt x="28472" y="6191"/>
                    <a:pt x="29074" y="5690"/>
                    <a:pt x="29725" y="5239"/>
                  </a:cubicBezTo>
                  <a:cubicBezTo>
                    <a:pt x="26567" y="2005"/>
                    <a:pt x="22156" y="0"/>
                    <a:pt x="1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5011425" y="2387875"/>
              <a:ext cx="511325" cy="495050"/>
            </a:xfrm>
            <a:custGeom>
              <a:rect b="b" l="l" r="r" t="t"/>
              <a:pathLst>
                <a:path extrusionOk="0" h="19802" w="20453">
                  <a:moveTo>
                    <a:pt x="12081" y="0"/>
                  </a:moveTo>
                  <a:cubicBezTo>
                    <a:pt x="7620" y="0"/>
                    <a:pt x="3560" y="1705"/>
                    <a:pt x="477" y="4462"/>
                  </a:cubicBezTo>
                  <a:cubicBezTo>
                    <a:pt x="1" y="5640"/>
                    <a:pt x="277" y="6567"/>
                    <a:pt x="1555" y="6792"/>
                  </a:cubicBezTo>
                  <a:cubicBezTo>
                    <a:pt x="4412" y="7294"/>
                    <a:pt x="8121" y="8973"/>
                    <a:pt x="6267" y="10652"/>
                  </a:cubicBezTo>
                  <a:cubicBezTo>
                    <a:pt x="4412" y="12356"/>
                    <a:pt x="2432" y="11805"/>
                    <a:pt x="3510" y="14111"/>
                  </a:cubicBezTo>
                  <a:cubicBezTo>
                    <a:pt x="4576" y="16392"/>
                    <a:pt x="5274" y="19801"/>
                    <a:pt x="8031" y="19801"/>
                  </a:cubicBezTo>
                  <a:cubicBezTo>
                    <a:pt x="8061" y="19801"/>
                    <a:pt x="8091" y="19801"/>
                    <a:pt x="8121" y="19800"/>
                  </a:cubicBezTo>
                  <a:cubicBezTo>
                    <a:pt x="10953" y="19700"/>
                    <a:pt x="13084" y="15439"/>
                    <a:pt x="14587" y="13058"/>
                  </a:cubicBezTo>
                  <a:cubicBezTo>
                    <a:pt x="16091" y="10652"/>
                    <a:pt x="17971" y="11855"/>
                    <a:pt x="18848" y="9173"/>
                  </a:cubicBezTo>
                  <a:cubicBezTo>
                    <a:pt x="19725" y="6492"/>
                    <a:pt x="20452" y="4462"/>
                    <a:pt x="17695" y="4186"/>
                  </a:cubicBezTo>
                  <a:cubicBezTo>
                    <a:pt x="17423" y="4161"/>
                    <a:pt x="17159" y="4151"/>
                    <a:pt x="16906" y="4151"/>
                  </a:cubicBezTo>
                  <a:cubicBezTo>
                    <a:pt x="15645" y="4151"/>
                    <a:pt x="14622" y="4406"/>
                    <a:pt x="13852" y="4406"/>
                  </a:cubicBezTo>
                  <a:cubicBezTo>
                    <a:pt x="13211" y="4406"/>
                    <a:pt x="12744" y="4230"/>
                    <a:pt x="12457" y="3584"/>
                  </a:cubicBezTo>
                  <a:cubicBezTo>
                    <a:pt x="11956" y="2432"/>
                    <a:pt x="12432" y="1203"/>
                    <a:pt x="12933" y="51"/>
                  </a:cubicBezTo>
                  <a:cubicBezTo>
                    <a:pt x="12633" y="51"/>
                    <a:pt x="12382" y="0"/>
                    <a:pt x="12081" y="0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453575" y="2644250"/>
              <a:ext cx="297225" cy="386575"/>
            </a:xfrm>
            <a:custGeom>
              <a:rect b="b" l="l" r="r" t="t"/>
              <a:pathLst>
                <a:path extrusionOk="0" h="15463" w="11889">
                  <a:moveTo>
                    <a:pt x="9459" y="1"/>
                  </a:moveTo>
                  <a:cubicBezTo>
                    <a:pt x="9239" y="1"/>
                    <a:pt x="9012" y="15"/>
                    <a:pt x="8781" y="46"/>
                  </a:cubicBezTo>
                  <a:cubicBezTo>
                    <a:pt x="5799" y="472"/>
                    <a:pt x="2616" y="497"/>
                    <a:pt x="3217" y="3605"/>
                  </a:cubicBezTo>
                  <a:cubicBezTo>
                    <a:pt x="3819" y="6688"/>
                    <a:pt x="4821" y="9269"/>
                    <a:pt x="3217" y="9545"/>
                  </a:cubicBezTo>
                  <a:cubicBezTo>
                    <a:pt x="3093" y="9564"/>
                    <a:pt x="2967" y="9573"/>
                    <a:pt x="2839" y="9573"/>
                  </a:cubicBezTo>
                  <a:cubicBezTo>
                    <a:pt x="1961" y="9573"/>
                    <a:pt x="1025" y="9173"/>
                    <a:pt x="517" y="9173"/>
                  </a:cubicBezTo>
                  <a:cubicBezTo>
                    <a:pt x="142" y="9173"/>
                    <a:pt x="0" y="9391"/>
                    <a:pt x="285" y="10147"/>
                  </a:cubicBezTo>
                  <a:cubicBezTo>
                    <a:pt x="987" y="12101"/>
                    <a:pt x="2390" y="13881"/>
                    <a:pt x="3719" y="14407"/>
                  </a:cubicBezTo>
                  <a:cubicBezTo>
                    <a:pt x="5047" y="14934"/>
                    <a:pt x="6375" y="15385"/>
                    <a:pt x="7102" y="15460"/>
                  </a:cubicBezTo>
                  <a:cubicBezTo>
                    <a:pt x="7114" y="15462"/>
                    <a:pt x="7126" y="15462"/>
                    <a:pt x="7138" y="15462"/>
                  </a:cubicBezTo>
                  <a:cubicBezTo>
                    <a:pt x="7851" y="15462"/>
                    <a:pt x="9213" y="12653"/>
                    <a:pt x="11012" y="12653"/>
                  </a:cubicBezTo>
                  <a:cubicBezTo>
                    <a:pt x="11563" y="10949"/>
                    <a:pt x="11889" y="9119"/>
                    <a:pt x="11889" y="7239"/>
                  </a:cubicBezTo>
                  <a:cubicBezTo>
                    <a:pt x="11889" y="4683"/>
                    <a:pt x="11313" y="2252"/>
                    <a:pt x="10335" y="71"/>
                  </a:cubicBezTo>
                  <a:cubicBezTo>
                    <a:pt x="10058" y="28"/>
                    <a:pt x="9765" y="1"/>
                    <a:pt x="945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4896150" y="2939125"/>
              <a:ext cx="609050" cy="322850"/>
            </a:xfrm>
            <a:custGeom>
              <a:rect b="b" l="l" r="r" t="t"/>
              <a:pathLst>
                <a:path extrusionOk="0" h="12914" w="24362">
                  <a:moveTo>
                    <a:pt x="2449" y="1"/>
                  </a:moveTo>
                  <a:cubicBezTo>
                    <a:pt x="1605" y="1"/>
                    <a:pt x="763" y="234"/>
                    <a:pt x="0" y="557"/>
                  </a:cubicBezTo>
                  <a:cubicBezTo>
                    <a:pt x="2181" y="7700"/>
                    <a:pt x="8848" y="12913"/>
                    <a:pt x="16692" y="12913"/>
                  </a:cubicBezTo>
                  <a:cubicBezTo>
                    <a:pt x="19449" y="12913"/>
                    <a:pt x="22056" y="12261"/>
                    <a:pt x="24361" y="11134"/>
                  </a:cubicBezTo>
                  <a:cubicBezTo>
                    <a:pt x="23234" y="10833"/>
                    <a:pt x="21630" y="10607"/>
                    <a:pt x="21153" y="9805"/>
                  </a:cubicBezTo>
                  <a:cubicBezTo>
                    <a:pt x="20176" y="8126"/>
                    <a:pt x="21780" y="7474"/>
                    <a:pt x="21153" y="4918"/>
                  </a:cubicBezTo>
                  <a:cubicBezTo>
                    <a:pt x="20527" y="2337"/>
                    <a:pt x="19299" y="3239"/>
                    <a:pt x="17168" y="1459"/>
                  </a:cubicBezTo>
                  <a:cubicBezTo>
                    <a:pt x="16653" y="1029"/>
                    <a:pt x="16143" y="843"/>
                    <a:pt x="15653" y="843"/>
                  </a:cubicBezTo>
                  <a:cubicBezTo>
                    <a:pt x="14117" y="843"/>
                    <a:pt x="12771" y="2662"/>
                    <a:pt x="12030" y="4467"/>
                  </a:cubicBezTo>
                  <a:cubicBezTo>
                    <a:pt x="11784" y="5061"/>
                    <a:pt x="11397" y="5311"/>
                    <a:pt x="10915" y="5311"/>
                  </a:cubicBezTo>
                  <a:cubicBezTo>
                    <a:pt x="9486" y="5311"/>
                    <a:pt x="7219" y="3114"/>
                    <a:pt x="5289" y="1184"/>
                  </a:cubicBezTo>
                  <a:cubicBezTo>
                    <a:pt x="4424" y="319"/>
                    <a:pt x="3436" y="1"/>
                    <a:pt x="244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5159300" y="2454100"/>
              <a:ext cx="224975" cy="353875"/>
            </a:xfrm>
            <a:custGeom>
              <a:rect b="b" l="l" r="r" t="t"/>
              <a:pathLst>
                <a:path extrusionOk="0" h="14155" w="8999">
                  <a:moveTo>
                    <a:pt x="4556" y="1"/>
                  </a:moveTo>
                  <a:cubicBezTo>
                    <a:pt x="4412" y="1"/>
                    <a:pt x="4240" y="11"/>
                    <a:pt x="4036" y="33"/>
                  </a:cubicBezTo>
                  <a:cubicBezTo>
                    <a:pt x="1680" y="309"/>
                    <a:pt x="176" y="209"/>
                    <a:pt x="76" y="1186"/>
                  </a:cubicBezTo>
                  <a:cubicBezTo>
                    <a:pt x="1" y="2163"/>
                    <a:pt x="1053" y="4118"/>
                    <a:pt x="2031" y="5046"/>
                  </a:cubicBezTo>
                  <a:cubicBezTo>
                    <a:pt x="3008" y="5973"/>
                    <a:pt x="3635" y="8404"/>
                    <a:pt x="2557" y="9457"/>
                  </a:cubicBezTo>
                  <a:cubicBezTo>
                    <a:pt x="1129" y="10835"/>
                    <a:pt x="1" y="11211"/>
                    <a:pt x="1580" y="12640"/>
                  </a:cubicBezTo>
                  <a:cubicBezTo>
                    <a:pt x="2492" y="13438"/>
                    <a:pt x="2950" y="14155"/>
                    <a:pt x="3434" y="14155"/>
                  </a:cubicBezTo>
                  <a:cubicBezTo>
                    <a:pt x="3801" y="14155"/>
                    <a:pt x="4182" y="13742"/>
                    <a:pt x="4788" y="12640"/>
                  </a:cubicBezTo>
                  <a:cubicBezTo>
                    <a:pt x="6166" y="10058"/>
                    <a:pt x="7344" y="8880"/>
                    <a:pt x="7971" y="7602"/>
                  </a:cubicBezTo>
                  <a:cubicBezTo>
                    <a:pt x="8597" y="6324"/>
                    <a:pt x="8998" y="4444"/>
                    <a:pt x="7520" y="4143"/>
                  </a:cubicBezTo>
                  <a:cubicBezTo>
                    <a:pt x="6041" y="3843"/>
                    <a:pt x="4863" y="4194"/>
                    <a:pt x="4687" y="2615"/>
                  </a:cubicBezTo>
                  <a:cubicBezTo>
                    <a:pt x="4527" y="1151"/>
                    <a:pt x="6057" y="1"/>
                    <a:pt x="455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5386800" y="2744225"/>
              <a:ext cx="73900" cy="54075"/>
            </a:xfrm>
            <a:custGeom>
              <a:rect b="b" l="l" r="r" t="t"/>
              <a:pathLst>
                <a:path extrusionOk="0" h="2163" w="2956">
                  <a:moveTo>
                    <a:pt x="973" y="0"/>
                  </a:moveTo>
                  <a:cubicBezTo>
                    <a:pt x="35" y="0"/>
                    <a:pt x="1" y="2163"/>
                    <a:pt x="901" y="2163"/>
                  </a:cubicBezTo>
                  <a:cubicBezTo>
                    <a:pt x="1978" y="2163"/>
                    <a:pt x="2956" y="1185"/>
                    <a:pt x="1527" y="208"/>
                  </a:cubicBezTo>
                  <a:cubicBezTo>
                    <a:pt x="1317" y="62"/>
                    <a:pt x="1132" y="0"/>
                    <a:pt x="973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4970275" y="2601850"/>
              <a:ext cx="91300" cy="88200"/>
            </a:xfrm>
            <a:custGeom>
              <a:rect b="b" l="l" r="r" t="t"/>
              <a:pathLst>
                <a:path extrusionOk="0" h="3528" w="3652">
                  <a:moveTo>
                    <a:pt x="1971" y="0"/>
                  </a:moveTo>
                  <a:cubicBezTo>
                    <a:pt x="1052" y="0"/>
                    <a:pt x="1" y="864"/>
                    <a:pt x="18" y="1692"/>
                  </a:cubicBezTo>
                  <a:cubicBezTo>
                    <a:pt x="18" y="2641"/>
                    <a:pt x="642" y="3528"/>
                    <a:pt x="1336" y="3528"/>
                  </a:cubicBezTo>
                  <a:cubicBezTo>
                    <a:pt x="1521" y="3528"/>
                    <a:pt x="1712" y="3464"/>
                    <a:pt x="1898" y="3321"/>
                  </a:cubicBezTo>
                  <a:cubicBezTo>
                    <a:pt x="2775" y="2645"/>
                    <a:pt x="3652" y="1717"/>
                    <a:pt x="3025" y="614"/>
                  </a:cubicBezTo>
                  <a:cubicBezTo>
                    <a:pt x="2775" y="177"/>
                    <a:pt x="2387" y="0"/>
                    <a:pt x="1971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5477600" y="3095475"/>
              <a:ext cx="87400" cy="55100"/>
            </a:xfrm>
            <a:custGeom>
              <a:rect b="b" l="l" r="r" t="t"/>
              <a:pathLst>
                <a:path extrusionOk="0" h="2204" w="3496">
                  <a:moveTo>
                    <a:pt x="3155" y="1"/>
                  </a:moveTo>
                  <a:cubicBezTo>
                    <a:pt x="2775" y="1"/>
                    <a:pt x="2118" y="334"/>
                    <a:pt x="1605" y="719"/>
                  </a:cubicBezTo>
                  <a:cubicBezTo>
                    <a:pt x="828" y="1296"/>
                    <a:pt x="1" y="2123"/>
                    <a:pt x="978" y="2198"/>
                  </a:cubicBezTo>
                  <a:cubicBezTo>
                    <a:pt x="1018" y="2202"/>
                    <a:pt x="1058" y="2204"/>
                    <a:pt x="1099" y="2204"/>
                  </a:cubicBezTo>
                  <a:cubicBezTo>
                    <a:pt x="2088" y="2204"/>
                    <a:pt x="3363" y="1066"/>
                    <a:pt x="3459" y="368"/>
                  </a:cubicBezTo>
                  <a:cubicBezTo>
                    <a:pt x="3495" y="106"/>
                    <a:pt x="3369" y="1"/>
                    <a:pt x="315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4966325" y="3037325"/>
              <a:ext cx="392250" cy="224000"/>
            </a:xfrm>
            <a:custGeom>
              <a:rect b="b" l="l" r="r" t="t"/>
              <a:pathLst>
                <a:path extrusionOk="0" h="8960" w="15690">
                  <a:moveTo>
                    <a:pt x="566" y="1"/>
                  </a:moveTo>
                  <a:cubicBezTo>
                    <a:pt x="356" y="1"/>
                    <a:pt x="218" y="155"/>
                    <a:pt x="176" y="539"/>
                  </a:cubicBezTo>
                  <a:cubicBezTo>
                    <a:pt x="0" y="1993"/>
                    <a:pt x="1905" y="3972"/>
                    <a:pt x="3534" y="5551"/>
                  </a:cubicBezTo>
                  <a:cubicBezTo>
                    <a:pt x="6291" y="7582"/>
                    <a:pt x="9650" y="8835"/>
                    <a:pt x="13309" y="8960"/>
                  </a:cubicBezTo>
                  <a:cubicBezTo>
                    <a:pt x="14737" y="8534"/>
                    <a:pt x="15690" y="7055"/>
                    <a:pt x="15414" y="5877"/>
                  </a:cubicBezTo>
                  <a:cubicBezTo>
                    <a:pt x="15063" y="4298"/>
                    <a:pt x="14787" y="4449"/>
                    <a:pt x="15063" y="2694"/>
                  </a:cubicBezTo>
                  <a:cubicBezTo>
                    <a:pt x="15339" y="940"/>
                    <a:pt x="14361" y="1441"/>
                    <a:pt x="13033" y="990"/>
                  </a:cubicBezTo>
                  <a:cubicBezTo>
                    <a:pt x="12853" y="932"/>
                    <a:pt x="12694" y="905"/>
                    <a:pt x="12551" y="905"/>
                  </a:cubicBezTo>
                  <a:cubicBezTo>
                    <a:pt x="11637" y="905"/>
                    <a:pt x="11360" y="2019"/>
                    <a:pt x="10276" y="3471"/>
                  </a:cubicBezTo>
                  <a:cubicBezTo>
                    <a:pt x="9931" y="3943"/>
                    <a:pt x="9429" y="4128"/>
                    <a:pt x="8845" y="4128"/>
                  </a:cubicBezTo>
                  <a:cubicBezTo>
                    <a:pt x="7351" y="4128"/>
                    <a:pt x="5318" y="2921"/>
                    <a:pt x="3985" y="2218"/>
                  </a:cubicBezTo>
                  <a:cubicBezTo>
                    <a:pt x="2582" y="1497"/>
                    <a:pt x="1221" y="1"/>
                    <a:pt x="56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5548400" y="2691750"/>
              <a:ext cx="202400" cy="260600"/>
            </a:xfrm>
            <a:custGeom>
              <a:rect b="b" l="l" r="r" t="t"/>
              <a:pathLst>
                <a:path extrusionOk="0" h="10424" w="8096">
                  <a:moveTo>
                    <a:pt x="7319" y="226"/>
                  </a:moveTo>
                  <a:cubicBezTo>
                    <a:pt x="7144" y="252"/>
                    <a:pt x="6918" y="302"/>
                    <a:pt x="6667" y="377"/>
                  </a:cubicBezTo>
                  <a:cubicBezTo>
                    <a:pt x="4362" y="1079"/>
                    <a:pt x="3309" y="1"/>
                    <a:pt x="3209" y="2683"/>
                  </a:cubicBezTo>
                  <a:cubicBezTo>
                    <a:pt x="3134" y="5339"/>
                    <a:pt x="2682" y="8698"/>
                    <a:pt x="2682" y="8698"/>
                  </a:cubicBezTo>
                  <a:cubicBezTo>
                    <a:pt x="1179" y="9324"/>
                    <a:pt x="1" y="9876"/>
                    <a:pt x="1003" y="10277"/>
                  </a:cubicBezTo>
                  <a:cubicBezTo>
                    <a:pt x="1269" y="10376"/>
                    <a:pt x="1521" y="10423"/>
                    <a:pt x="1779" y="10423"/>
                  </a:cubicBezTo>
                  <a:cubicBezTo>
                    <a:pt x="2495" y="10423"/>
                    <a:pt x="3260" y="10064"/>
                    <a:pt x="4512" y="9475"/>
                  </a:cubicBezTo>
                  <a:cubicBezTo>
                    <a:pt x="6041" y="8773"/>
                    <a:pt x="6843" y="8923"/>
                    <a:pt x="7745" y="8773"/>
                  </a:cubicBezTo>
                  <a:cubicBezTo>
                    <a:pt x="7971" y="7645"/>
                    <a:pt x="8096" y="6517"/>
                    <a:pt x="8096" y="5339"/>
                  </a:cubicBezTo>
                  <a:cubicBezTo>
                    <a:pt x="8096" y="3560"/>
                    <a:pt x="7820" y="1856"/>
                    <a:pt x="7319" y="226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017075" y="2429225"/>
              <a:ext cx="733725" cy="832750"/>
            </a:xfrm>
            <a:custGeom>
              <a:rect b="b" l="l" r="r" t="t"/>
              <a:pathLst>
                <a:path extrusionOk="0" h="33310" w="29349">
                  <a:moveTo>
                    <a:pt x="19224" y="1"/>
                  </a:moveTo>
                  <a:lnTo>
                    <a:pt x="19224" y="1"/>
                  </a:lnTo>
                  <a:cubicBezTo>
                    <a:pt x="22657" y="3184"/>
                    <a:pt x="24813" y="7720"/>
                    <a:pt x="24813" y="12783"/>
                  </a:cubicBezTo>
                  <a:cubicBezTo>
                    <a:pt x="24813" y="22432"/>
                    <a:pt x="16993" y="30251"/>
                    <a:pt x="7344" y="30251"/>
                  </a:cubicBezTo>
                  <a:cubicBezTo>
                    <a:pt x="4712" y="30251"/>
                    <a:pt x="2231" y="29675"/>
                    <a:pt x="0" y="28622"/>
                  </a:cubicBezTo>
                  <a:lnTo>
                    <a:pt x="0" y="28622"/>
                  </a:lnTo>
                  <a:cubicBezTo>
                    <a:pt x="3108" y="31530"/>
                    <a:pt x="7269" y="33309"/>
                    <a:pt x="11855" y="33309"/>
                  </a:cubicBezTo>
                  <a:cubicBezTo>
                    <a:pt x="21504" y="33309"/>
                    <a:pt x="29349" y="25489"/>
                    <a:pt x="29349" y="15840"/>
                  </a:cubicBezTo>
                  <a:cubicBezTo>
                    <a:pt x="29349" y="8798"/>
                    <a:pt x="25189" y="2783"/>
                    <a:pt x="19224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18"/>
          <p:cNvGrpSpPr/>
          <p:nvPr/>
        </p:nvGrpSpPr>
        <p:grpSpPr>
          <a:xfrm rot="8419">
            <a:off x="8177859" y="562298"/>
            <a:ext cx="413255" cy="411715"/>
            <a:chOff x="4134250" y="882850"/>
            <a:chExt cx="843375" cy="844025"/>
          </a:xfrm>
        </p:grpSpPr>
        <p:sp>
          <p:nvSpPr>
            <p:cNvPr id="862" name="Google Shape;862;p18"/>
            <p:cNvSpPr/>
            <p:nvPr/>
          </p:nvSpPr>
          <p:spPr>
            <a:xfrm>
              <a:off x="4134250" y="882850"/>
              <a:ext cx="843375" cy="844025"/>
            </a:xfrm>
            <a:custGeom>
              <a:rect b="b" l="l" r="r" t="t"/>
              <a:pathLst>
                <a:path extrusionOk="0" h="33761" w="33735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4752650" y="944875"/>
              <a:ext cx="224975" cy="670475"/>
            </a:xfrm>
            <a:custGeom>
              <a:rect b="b" l="l" r="r" t="t"/>
              <a:pathLst>
                <a:path extrusionOk="0" h="26819" w="8999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4350400" y="882850"/>
              <a:ext cx="397275" cy="844025"/>
            </a:xfrm>
            <a:custGeom>
              <a:rect b="b" l="l" r="r" t="t"/>
              <a:pathLst>
                <a:path extrusionOk="0" h="33761" w="15891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4483225" y="882850"/>
              <a:ext cx="139975" cy="844025"/>
            </a:xfrm>
            <a:custGeom>
              <a:rect b="b" l="l" r="r" t="t"/>
              <a:pathLst>
                <a:path extrusionOk="0" h="33761" w="5599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4270825" y="927350"/>
              <a:ext cx="706800" cy="799525"/>
            </a:xfrm>
            <a:custGeom>
              <a:rect b="b" l="l" r="r" t="t"/>
              <a:pathLst>
                <a:path extrusionOk="0" h="31981" w="28272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6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9"/>
          <p:cNvSpPr/>
          <p:nvPr/>
        </p:nvSpPr>
        <p:spPr>
          <a:xfrm>
            <a:off x="-294392" y="15192"/>
            <a:ext cx="9732795" cy="5741733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9" name="Google Shape;86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19"/>
          <p:cNvSpPr txBox="1"/>
          <p:nvPr>
            <p:ph type="title"/>
          </p:nvPr>
        </p:nvSpPr>
        <p:spPr>
          <a:xfrm>
            <a:off x="1135200" y="431350"/>
            <a:ext cx="68736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1" name="Google Shape;871;p19"/>
          <p:cNvSpPr/>
          <p:nvPr/>
        </p:nvSpPr>
        <p:spPr>
          <a:xfrm>
            <a:off x="5130000" y="1538413"/>
            <a:ext cx="3305400" cy="11619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19"/>
          <p:cNvSpPr/>
          <p:nvPr/>
        </p:nvSpPr>
        <p:spPr>
          <a:xfrm>
            <a:off x="708600" y="1538425"/>
            <a:ext cx="3305400" cy="11619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19"/>
          <p:cNvSpPr/>
          <p:nvPr/>
        </p:nvSpPr>
        <p:spPr>
          <a:xfrm>
            <a:off x="708600" y="3353925"/>
            <a:ext cx="3305400" cy="11619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19"/>
          <p:cNvSpPr/>
          <p:nvPr/>
        </p:nvSpPr>
        <p:spPr>
          <a:xfrm>
            <a:off x="5130000" y="3353925"/>
            <a:ext cx="3305400" cy="11619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19"/>
          <p:cNvSpPr txBox="1"/>
          <p:nvPr>
            <p:ph idx="1" type="subTitle"/>
          </p:nvPr>
        </p:nvSpPr>
        <p:spPr>
          <a:xfrm>
            <a:off x="1686250" y="2060813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6" name="Google Shape;876;p19"/>
          <p:cNvSpPr txBox="1"/>
          <p:nvPr>
            <p:ph idx="2" type="title"/>
          </p:nvPr>
        </p:nvSpPr>
        <p:spPr>
          <a:xfrm>
            <a:off x="1686250" y="1645788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7" name="Google Shape;877;p19"/>
          <p:cNvSpPr txBox="1"/>
          <p:nvPr>
            <p:ph idx="3" type="subTitle"/>
          </p:nvPr>
        </p:nvSpPr>
        <p:spPr>
          <a:xfrm>
            <a:off x="6095325" y="2060813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8" name="Google Shape;878;p19"/>
          <p:cNvSpPr txBox="1"/>
          <p:nvPr>
            <p:ph idx="4" type="title"/>
          </p:nvPr>
        </p:nvSpPr>
        <p:spPr>
          <a:xfrm>
            <a:off x="6095325" y="1645788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9" name="Google Shape;879;p19"/>
          <p:cNvSpPr txBox="1"/>
          <p:nvPr>
            <p:ph idx="5" type="subTitle"/>
          </p:nvPr>
        </p:nvSpPr>
        <p:spPr>
          <a:xfrm>
            <a:off x="1686238" y="3876538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0" name="Google Shape;880;p19"/>
          <p:cNvSpPr txBox="1"/>
          <p:nvPr>
            <p:ph idx="6" type="title"/>
          </p:nvPr>
        </p:nvSpPr>
        <p:spPr>
          <a:xfrm>
            <a:off x="1686238" y="3452963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1" name="Google Shape;881;p19"/>
          <p:cNvSpPr txBox="1"/>
          <p:nvPr>
            <p:ph idx="7" type="subTitle"/>
          </p:nvPr>
        </p:nvSpPr>
        <p:spPr>
          <a:xfrm>
            <a:off x="6095313" y="3876538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2" name="Google Shape;882;p19"/>
          <p:cNvSpPr txBox="1"/>
          <p:nvPr>
            <p:ph idx="8" type="title"/>
          </p:nvPr>
        </p:nvSpPr>
        <p:spPr>
          <a:xfrm>
            <a:off x="6095313" y="3452963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83" name="Google Shape;883;p19"/>
          <p:cNvGrpSpPr/>
          <p:nvPr/>
        </p:nvGrpSpPr>
        <p:grpSpPr>
          <a:xfrm flipH="1">
            <a:off x="67046" y="1212064"/>
            <a:ext cx="193699" cy="185318"/>
            <a:chOff x="3483800" y="1530650"/>
            <a:chExt cx="1459674" cy="1397574"/>
          </a:xfrm>
        </p:grpSpPr>
        <p:sp>
          <p:nvSpPr>
            <p:cNvPr id="884" name="Google Shape;884;p19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19"/>
          <p:cNvGrpSpPr/>
          <p:nvPr/>
        </p:nvGrpSpPr>
        <p:grpSpPr>
          <a:xfrm flipH="1">
            <a:off x="8629015" y="4491897"/>
            <a:ext cx="318260" cy="295560"/>
            <a:chOff x="3931664" y="3196564"/>
            <a:chExt cx="819834" cy="761359"/>
          </a:xfrm>
        </p:grpSpPr>
        <p:sp>
          <p:nvSpPr>
            <p:cNvPr id="894" name="Google Shape;894;p19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19"/>
          <p:cNvGrpSpPr/>
          <p:nvPr/>
        </p:nvGrpSpPr>
        <p:grpSpPr>
          <a:xfrm flipH="1">
            <a:off x="-67743" y="586194"/>
            <a:ext cx="351053" cy="326014"/>
            <a:chOff x="3931664" y="3196564"/>
            <a:chExt cx="819834" cy="761359"/>
          </a:xfrm>
        </p:grpSpPr>
        <p:sp>
          <p:nvSpPr>
            <p:cNvPr id="898" name="Google Shape;898;p19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1" name="Google Shape;901;p19"/>
          <p:cNvGrpSpPr/>
          <p:nvPr/>
        </p:nvGrpSpPr>
        <p:grpSpPr>
          <a:xfrm flipH="1">
            <a:off x="8691296" y="2386439"/>
            <a:ext cx="193699" cy="185318"/>
            <a:chOff x="3483800" y="1530650"/>
            <a:chExt cx="1459674" cy="1397574"/>
          </a:xfrm>
        </p:grpSpPr>
        <p:sp>
          <p:nvSpPr>
            <p:cNvPr id="902" name="Google Shape;902;p19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Google Shape;911;p19"/>
          <p:cNvGrpSpPr/>
          <p:nvPr/>
        </p:nvGrpSpPr>
        <p:grpSpPr>
          <a:xfrm flipH="1">
            <a:off x="7828954" y="4747047"/>
            <a:ext cx="117212" cy="111946"/>
            <a:chOff x="3483800" y="1530650"/>
            <a:chExt cx="1459674" cy="1397574"/>
          </a:xfrm>
        </p:grpSpPr>
        <p:sp>
          <p:nvSpPr>
            <p:cNvPr id="912" name="Google Shape;912;p19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19"/>
          <p:cNvGrpSpPr/>
          <p:nvPr/>
        </p:nvGrpSpPr>
        <p:grpSpPr>
          <a:xfrm flipH="1">
            <a:off x="623146" y="4710364"/>
            <a:ext cx="193699" cy="185318"/>
            <a:chOff x="3483800" y="1530650"/>
            <a:chExt cx="1459674" cy="1397574"/>
          </a:xfrm>
        </p:grpSpPr>
        <p:sp>
          <p:nvSpPr>
            <p:cNvPr id="922" name="Google Shape;922;p19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>
            <a:off x="8533957" y="213994"/>
            <a:ext cx="351053" cy="326014"/>
            <a:chOff x="3931664" y="3196564"/>
            <a:chExt cx="819834" cy="761359"/>
          </a:xfrm>
        </p:grpSpPr>
        <p:sp>
          <p:nvSpPr>
            <p:cNvPr id="932" name="Google Shape;932;p19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0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7" name="Google Shape;93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20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9" name="Google Shape;939;p20"/>
          <p:cNvSpPr txBox="1"/>
          <p:nvPr>
            <p:ph idx="1" type="subTitle"/>
          </p:nvPr>
        </p:nvSpPr>
        <p:spPr>
          <a:xfrm>
            <a:off x="3472650" y="2411050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0" name="Google Shape;940;p20"/>
          <p:cNvSpPr txBox="1"/>
          <p:nvPr>
            <p:ph idx="2" type="title"/>
          </p:nvPr>
        </p:nvSpPr>
        <p:spPr>
          <a:xfrm>
            <a:off x="3472650" y="1992850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1" name="Google Shape;941;p20"/>
          <p:cNvSpPr txBox="1"/>
          <p:nvPr>
            <p:ph idx="3" type="subTitle"/>
          </p:nvPr>
        </p:nvSpPr>
        <p:spPr>
          <a:xfrm>
            <a:off x="6225300" y="2411050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2" name="Google Shape;942;p20"/>
          <p:cNvSpPr txBox="1"/>
          <p:nvPr>
            <p:ph idx="4" type="title"/>
          </p:nvPr>
        </p:nvSpPr>
        <p:spPr>
          <a:xfrm>
            <a:off x="6225300" y="1992850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3" name="Google Shape;943;p20"/>
          <p:cNvSpPr txBox="1"/>
          <p:nvPr>
            <p:ph idx="5" type="subTitle"/>
          </p:nvPr>
        </p:nvSpPr>
        <p:spPr>
          <a:xfrm>
            <a:off x="3472638" y="4075188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4" name="Google Shape;944;p20"/>
          <p:cNvSpPr txBox="1"/>
          <p:nvPr>
            <p:ph idx="6" type="title"/>
          </p:nvPr>
        </p:nvSpPr>
        <p:spPr>
          <a:xfrm>
            <a:off x="3472638" y="3656988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5" name="Google Shape;945;p20"/>
          <p:cNvSpPr txBox="1"/>
          <p:nvPr>
            <p:ph idx="7" type="subTitle"/>
          </p:nvPr>
        </p:nvSpPr>
        <p:spPr>
          <a:xfrm>
            <a:off x="6225288" y="4075188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6" name="Google Shape;946;p20"/>
          <p:cNvSpPr txBox="1"/>
          <p:nvPr>
            <p:ph idx="8" type="title"/>
          </p:nvPr>
        </p:nvSpPr>
        <p:spPr>
          <a:xfrm>
            <a:off x="6225288" y="3656988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7" name="Google Shape;947;p20"/>
          <p:cNvSpPr txBox="1"/>
          <p:nvPr>
            <p:ph idx="9" type="subTitle"/>
          </p:nvPr>
        </p:nvSpPr>
        <p:spPr>
          <a:xfrm>
            <a:off x="720000" y="2411050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8" name="Google Shape;948;p20"/>
          <p:cNvSpPr txBox="1"/>
          <p:nvPr>
            <p:ph idx="13" type="title"/>
          </p:nvPr>
        </p:nvSpPr>
        <p:spPr>
          <a:xfrm>
            <a:off x="720000" y="1992850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9" name="Google Shape;949;p20"/>
          <p:cNvSpPr txBox="1"/>
          <p:nvPr>
            <p:ph idx="14" type="subTitle"/>
          </p:nvPr>
        </p:nvSpPr>
        <p:spPr>
          <a:xfrm>
            <a:off x="719988" y="4075188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0" name="Google Shape;950;p20"/>
          <p:cNvSpPr txBox="1"/>
          <p:nvPr>
            <p:ph idx="15" type="title"/>
          </p:nvPr>
        </p:nvSpPr>
        <p:spPr>
          <a:xfrm>
            <a:off x="719988" y="3656988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51" name="Google Shape;951;p20"/>
          <p:cNvGrpSpPr/>
          <p:nvPr/>
        </p:nvGrpSpPr>
        <p:grpSpPr>
          <a:xfrm rot="3203653">
            <a:off x="118866" y="1131351"/>
            <a:ext cx="297660" cy="239057"/>
            <a:chOff x="3483800" y="1530650"/>
            <a:chExt cx="1459674" cy="1397574"/>
          </a:xfrm>
        </p:grpSpPr>
        <p:sp>
          <p:nvSpPr>
            <p:cNvPr id="952" name="Google Shape;952;p20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1" name="Google Shape;961;p20"/>
          <p:cNvGrpSpPr/>
          <p:nvPr/>
        </p:nvGrpSpPr>
        <p:grpSpPr>
          <a:xfrm>
            <a:off x="447585" y="150969"/>
            <a:ext cx="374992" cy="348246"/>
            <a:chOff x="3931664" y="3196564"/>
            <a:chExt cx="819834" cy="761359"/>
          </a:xfrm>
        </p:grpSpPr>
        <p:sp>
          <p:nvSpPr>
            <p:cNvPr id="962" name="Google Shape;962;p20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5" name="Google Shape;965;p20"/>
          <p:cNvGrpSpPr/>
          <p:nvPr/>
        </p:nvGrpSpPr>
        <p:grpSpPr>
          <a:xfrm rot="3204101">
            <a:off x="8561588" y="4759494"/>
            <a:ext cx="197087" cy="158154"/>
            <a:chOff x="3483800" y="1530650"/>
            <a:chExt cx="1459674" cy="1397574"/>
          </a:xfrm>
        </p:grpSpPr>
        <p:sp>
          <p:nvSpPr>
            <p:cNvPr id="966" name="Google Shape;966;p20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20"/>
          <p:cNvGrpSpPr/>
          <p:nvPr/>
        </p:nvGrpSpPr>
        <p:grpSpPr>
          <a:xfrm>
            <a:off x="8873360" y="3817444"/>
            <a:ext cx="374992" cy="348246"/>
            <a:chOff x="3931664" y="3196564"/>
            <a:chExt cx="819834" cy="761359"/>
          </a:xfrm>
        </p:grpSpPr>
        <p:sp>
          <p:nvSpPr>
            <p:cNvPr id="976" name="Google Shape;976;p20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9" name="Google Shape;979;p20"/>
          <p:cNvGrpSpPr/>
          <p:nvPr/>
        </p:nvGrpSpPr>
        <p:grpSpPr>
          <a:xfrm>
            <a:off x="-154252" y="2571744"/>
            <a:ext cx="320309" cy="297463"/>
            <a:chOff x="3931664" y="3196564"/>
            <a:chExt cx="819834" cy="761359"/>
          </a:xfrm>
        </p:grpSpPr>
        <p:sp>
          <p:nvSpPr>
            <p:cNvPr id="980" name="Google Shape;980;p20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3" name="Google Shape;983;p20"/>
          <p:cNvGrpSpPr/>
          <p:nvPr/>
        </p:nvGrpSpPr>
        <p:grpSpPr>
          <a:xfrm rot="3203653">
            <a:off x="8694441" y="1676501"/>
            <a:ext cx="297660" cy="239057"/>
            <a:chOff x="3483800" y="1530650"/>
            <a:chExt cx="1459674" cy="1397574"/>
          </a:xfrm>
        </p:grpSpPr>
        <p:sp>
          <p:nvSpPr>
            <p:cNvPr id="984" name="Google Shape;984;p20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-294392" y="15192"/>
            <a:ext cx="9732795" cy="5741733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 flipH="1">
            <a:off x="-252064" y="-78198"/>
            <a:ext cx="4824064" cy="5976465"/>
          </a:xfrm>
          <a:custGeom>
            <a:rect b="b" l="l" r="r" t="t"/>
            <a:pathLst>
              <a:path extrusionOk="0" h="140507" w="113414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 flipH="1" rot="-9970999">
            <a:off x="5653541" y="-1105621"/>
            <a:ext cx="5170845" cy="5714347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" name="Google Shape;116;p3"/>
          <p:cNvGrpSpPr/>
          <p:nvPr/>
        </p:nvGrpSpPr>
        <p:grpSpPr>
          <a:xfrm rot="-1953277">
            <a:off x="7233350" y="3280679"/>
            <a:ext cx="2042473" cy="2462065"/>
            <a:chOff x="2705025" y="356575"/>
            <a:chExt cx="1582750" cy="1907900"/>
          </a:xfrm>
        </p:grpSpPr>
        <p:sp>
          <p:nvSpPr>
            <p:cNvPr id="117" name="Google Shape;117;p3"/>
            <p:cNvSpPr/>
            <p:nvPr/>
          </p:nvSpPr>
          <p:spPr>
            <a:xfrm>
              <a:off x="3026450" y="831475"/>
              <a:ext cx="944275" cy="944900"/>
            </a:xfrm>
            <a:custGeom>
              <a:rect b="b" l="l" r="r" t="t"/>
              <a:pathLst>
                <a:path extrusionOk="0" h="37796" w="37771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00525" y="1528850"/>
              <a:ext cx="513175" cy="247525"/>
            </a:xfrm>
            <a:custGeom>
              <a:rect b="b" l="l" r="r" t="t"/>
              <a:pathLst>
                <a:path extrusionOk="0" h="9901" w="20527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026450" y="983100"/>
              <a:ext cx="943650" cy="723725"/>
            </a:xfrm>
            <a:custGeom>
              <a:rect b="b" l="l" r="r" t="t"/>
              <a:pathLst>
                <a:path extrusionOk="0" h="28949" w="37746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064675" y="831475"/>
              <a:ext cx="689250" cy="285125"/>
            </a:xfrm>
            <a:custGeom>
              <a:rect b="b" l="l" r="r" t="t"/>
              <a:pathLst>
                <a:path extrusionOk="0" h="11405" w="2757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569700" y="1218075"/>
              <a:ext cx="401025" cy="384750"/>
            </a:xfrm>
            <a:custGeom>
              <a:rect b="b" l="l" r="r" t="t"/>
              <a:pathLst>
                <a:path extrusionOk="0" h="15390" w="16041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061550" y="1302325"/>
              <a:ext cx="609675" cy="324925"/>
            </a:xfrm>
            <a:custGeom>
              <a:rect b="b" l="l" r="r" t="t"/>
              <a:pathLst>
                <a:path extrusionOk="0" h="12997" w="24387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612300" y="1022575"/>
              <a:ext cx="303300" cy="202100"/>
            </a:xfrm>
            <a:custGeom>
              <a:rect b="b" l="l" r="r" t="t"/>
              <a:pathLst>
                <a:path extrusionOk="0" h="8084" w="12132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032100" y="1148400"/>
              <a:ext cx="332725" cy="85975"/>
            </a:xfrm>
            <a:custGeom>
              <a:rect b="b" l="l" r="r" t="t"/>
              <a:pathLst>
                <a:path extrusionOk="0" h="3439" w="13309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175575" y="831475"/>
              <a:ext cx="392900" cy="131850"/>
            </a:xfrm>
            <a:custGeom>
              <a:rect b="b" l="l" r="r" t="t"/>
              <a:pathLst>
                <a:path extrusionOk="0" h="5274" w="15716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198775" y="872200"/>
              <a:ext cx="771950" cy="904175"/>
            </a:xfrm>
            <a:custGeom>
              <a:rect b="b" l="l" r="r" t="t"/>
              <a:pathLst>
                <a:path extrusionOk="0" h="36167" w="30878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705025" y="356575"/>
              <a:ext cx="1582750" cy="1907900"/>
            </a:xfrm>
            <a:custGeom>
              <a:rect b="b" l="l" r="r" t="t"/>
              <a:pathLst>
                <a:path extrusionOk="0" h="76316" w="63310">
                  <a:moveTo>
                    <a:pt x="3166" y="0"/>
                  </a:moveTo>
                  <a:cubicBezTo>
                    <a:pt x="2929" y="0"/>
                    <a:pt x="2734" y="57"/>
                    <a:pt x="2582" y="174"/>
                  </a:cubicBezTo>
                  <a:cubicBezTo>
                    <a:pt x="1" y="2179"/>
                    <a:pt x="11028" y="20801"/>
                    <a:pt x="27269" y="41779"/>
                  </a:cubicBezTo>
                  <a:cubicBezTo>
                    <a:pt x="42531" y="61522"/>
                    <a:pt x="56927" y="76315"/>
                    <a:pt x="60741" y="76315"/>
                  </a:cubicBezTo>
                  <a:cubicBezTo>
                    <a:pt x="60979" y="76315"/>
                    <a:pt x="61176" y="76258"/>
                    <a:pt x="61329" y="76140"/>
                  </a:cubicBezTo>
                  <a:cubicBezTo>
                    <a:pt x="63309" y="74611"/>
                    <a:pt x="57319" y="63358"/>
                    <a:pt x="47144" y="48796"/>
                  </a:cubicBezTo>
                  <a:cubicBezTo>
                    <a:pt x="46818" y="49272"/>
                    <a:pt x="46467" y="49749"/>
                    <a:pt x="46066" y="50175"/>
                  </a:cubicBezTo>
                  <a:cubicBezTo>
                    <a:pt x="54187" y="61603"/>
                    <a:pt x="59149" y="69949"/>
                    <a:pt x="58046" y="70801"/>
                  </a:cubicBezTo>
                  <a:cubicBezTo>
                    <a:pt x="57985" y="70848"/>
                    <a:pt x="57907" y="70871"/>
                    <a:pt x="57811" y="70871"/>
                  </a:cubicBezTo>
                  <a:cubicBezTo>
                    <a:pt x="55506" y="70871"/>
                    <a:pt x="43274" y="57418"/>
                    <a:pt x="29725" y="39874"/>
                  </a:cubicBezTo>
                  <a:cubicBezTo>
                    <a:pt x="15590" y="21628"/>
                    <a:pt x="5389" y="5864"/>
                    <a:pt x="6918" y="4686"/>
                  </a:cubicBezTo>
                  <a:cubicBezTo>
                    <a:pt x="6978" y="4639"/>
                    <a:pt x="7056" y="4617"/>
                    <a:pt x="7151" y="4617"/>
                  </a:cubicBezTo>
                  <a:cubicBezTo>
                    <a:pt x="8746" y="4617"/>
                    <a:pt x="15128" y="11107"/>
                    <a:pt x="23409" y="20926"/>
                  </a:cubicBezTo>
                  <a:cubicBezTo>
                    <a:pt x="23936" y="20676"/>
                    <a:pt x="24487" y="20450"/>
                    <a:pt x="25039" y="20250"/>
                  </a:cubicBezTo>
                  <a:cubicBezTo>
                    <a:pt x="14567" y="8068"/>
                    <a:pt x="5972" y="0"/>
                    <a:pt x="3166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3"/>
          <p:cNvGrpSpPr/>
          <p:nvPr/>
        </p:nvGrpSpPr>
        <p:grpSpPr>
          <a:xfrm>
            <a:off x="498409" y="1604250"/>
            <a:ext cx="308283" cy="294609"/>
            <a:chOff x="3483800" y="1530650"/>
            <a:chExt cx="1459674" cy="1397574"/>
          </a:xfrm>
        </p:grpSpPr>
        <p:sp>
          <p:nvSpPr>
            <p:cNvPr id="129" name="Google Shape;129;p3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3"/>
          <p:cNvGrpSpPr/>
          <p:nvPr/>
        </p:nvGrpSpPr>
        <p:grpSpPr>
          <a:xfrm rot="3907081">
            <a:off x="7078935" y="1546583"/>
            <a:ext cx="153542" cy="142591"/>
            <a:chOff x="3931664" y="3196564"/>
            <a:chExt cx="819834" cy="761359"/>
          </a:xfrm>
        </p:grpSpPr>
        <p:sp>
          <p:nvSpPr>
            <p:cNvPr id="139" name="Google Shape;139;p3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3"/>
          <p:cNvGrpSpPr/>
          <p:nvPr/>
        </p:nvGrpSpPr>
        <p:grpSpPr>
          <a:xfrm rot="-2977161">
            <a:off x="3670185" y="4602124"/>
            <a:ext cx="288648" cy="268060"/>
            <a:chOff x="3931664" y="3196564"/>
            <a:chExt cx="819834" cy="761359"/>
          </a:xfrm>
        </p:grpSpPr>
        <p:sp>
          <p:nvSpPr>
            <p:cNvPr id="143" name="Google Shape;143;p3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3"/>
          <p:cNvGrpSpPr/>
          <p:nvPr/>
        </p:nvGrpSpPr>
        <p:grpSpPr>
          <a:xfrm rot="-2011775">
            <a:off x="6731571" y="900792"/>
            <a:ext cx="375775" cy="359090"/>
            <a:chOff x="3483800" y="1530650"/>
            <a:chExt cx="1459674" cy="1397574"/>
          </a:xfrm>
        </p:grpSpPr>
        <p:sp>
          <p:nvSpPr>
            <p:cNvPr id="147" name="Google Shape;147;p3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 rot="3907383">
            <a:off x="1116907" y="1177468"/>
            <a:ext cx="235229" cy="218451"/>
            <a:chOff x="3931664" y="3196564"/>
            <a:chExt cx="819834" cy="761359"/>
          </a:xfrm>
        </p:grpSpPr>
        <p:sp>
          <p:nvSpPr>
            <p:cNvPr id="157" name="Google Shape;157;p3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3"/>
          <p:cNvSpPr txBox="1"/>
          <p:nvPr>
            <p:ph type="title"/>
          </p:nvPr>
        </p:nvSpPr>
        <p:spPr>
          <a:xfrm>
            <a:off x="2549400" y="2150850"/>
            <a:ext cx="40452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1" name="Google Shape;161;p3"/>
          <p:cNvSpPr txBox="1"/>
          <p:nvPr>
            <p:ph hasCustomPrompt="1" idx="2" type="title"/>
          </p:nvPr>
        </p:nvSpPr>
        <p:spPr>
          <a:xfrm>
            <a:off x="4010100" y="1026550"/>
            <a:ext cx="1123800" cy="93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3"/>
          <p:cNvSpPr txBox="1"/>
          <p:nvPr>
            <p:ph idx="1" type="subTitle"/>
          </p:nvPr>
        </p:nvSpPr>
        <p:spPr>
          <a:xfrm>
            <a:off x="2549400" y="3180050"/>
            <a:ext cx="4045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63" name="Google Shape;163;p3"/>
          <p:cNvGrpSpPr/>
          <p:nvPr/>
        </p:nvGrpSpPr>
        <p:grpSpPr>
          <a:xfrm>
            <a:off x="998376" y="190487"/>
            <a:ext cx="699037" cy="699037"/>
            <a:chOff x="1565300" y="733100"/>
            <a:chExt cx="1143525" cy="1143525"/>
          </a:xfrm>
        </p:grpSpPr>
        <p:sp>
          <p:nvSpPr>
            <p:cNvPr id="164" name="Google Shape;164;p3"/>
            <p:cNvSpPr/>
            <p:nvPr/>
          </p:nvSpPr>
          <p:spPr>
            <a:xfrm>
              <a:off x="1565300" y="733100"/>
              <a:ext cx="1143525" cy="1143525"/>
            </a:xfrm>
            <a:custGeom>
              <a:rect b="b" l="l" r="r" t="t"/>
              <a:pathLst>
                <a:path extrusionOk="0" h="45741" w="45741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565300" y="906675"/>
              <a:ext cx="1143525" cy="708025"/>
            </a:xfrm>
            <a:custGeom>
              <a:rect b="b" l="l" r="r" t="t"/>
              <a:pathLst>
                <a:path extrusionOk="0" h="28321" w="45741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666800" y="1616175"/>
              <a:ext cx="896650" cy="260450"/>
            </a:xfrm>
            <a:custGeom>
              <a:rect b="b" l="l" r="r" t="t"/>
              <a:pathLst>
                <a:path extrusionOk="0" h="10418" w="35866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790250" y="733100"/>
              <a:ext cx="664800" cy="158550"/>
            </a:xfrm>
            <a:custGeom>
              <a:rect b="b" l="l" r="r" t="t"/>
              <a:pathLst>
                <a:path extrusionOk="0" h="6342" w="26592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575325" y="1062675"/>
              <a:ext cx="1133500" cy="371550"/>
            </a:xfrm>
            <a:custGeom>
              <a:rect b="b" l="l" r="r" t="t"/>
              <a:pathLst>
                <a:path extrusionOk="0" h="14862" w="4534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569675" y="1373450"/>
              <a:ext cx="1104675" cy="161625"/>
            </a:xfrm>
            <a:custGeom>
              <a:rect b="b" l="l" r="r" t="t"/>
              <a:pathLst>
                <a:path extrusionOk="0" h="6465" w="44187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731975" y="809550"/>
              <a:ext cx="976850" cy="1067075"/>
            </a:xfrm>
            <a:custGeom>
              <a:rect b="b" l="l" r="r" t="t"/>
              <a:pathLst>
                <a:path extrusionOk="0" h="42683" w="39074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 rot="-895738">
            <a:off x="359618" y="-299817"/>
            <a:ext cx="1016157" cy="1012457"/>
            <a:chOff x="4134250" y="882850"/>
            <a:chExt cx="843375" cy="844025"/>
          </a:xfrm>
        </p:grpSpPr>
        <p:sp>
          <p:nvSpPr>
            <p:cNvPr id="172" name="Google Shape;172;p3"/>
            <p:cNvSpPr/>
            <p:nvPr/>
          </p:nvSpPr>
          <p:spPr>
            <a:xfrm>
              <a:off x="4134250" y="882850"/>
              <a:ext cx="843375" cy="844025"/>
            </a:xfrm>
            <a:custGeom>
              <a:rect b="b" l="l" r="r" t="t"/>
              <a:pathLst>
                <a:path extrusionOk="0" h="33761" w="33735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752650" y="944875"/>
              <a:ext cx="224975" cy="670475"/>
            </a:xfrm>
            <a:custGeom>
              <a:rect b="b" l="l" r="r" t="t"/>
              <a:pathLst>
                <a:path extrusionOk="0" h="26819" w="8999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4350400" y="882850"/>
              <a:ext cx="397275" cy="844025"/>
            </a:xfrm>
            <a:custGeom>
              <a:rect b="b" l="l" r="r" t="t"/>
              <a:pathLst>
                <a:path extrusionOk="0" h="33761" w="15891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4483225" y="882850"/>
              <a:ext cx="139975" cy="844025"/>
            </a:xfrm>
            <a:custGeom>
              <a:rect b="b" l="l" r="r" t="t"/>
              <a:pathLst>
                <a:path extrusionOk="0" h="33761" w="5599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4270825" y="927350"/>
              <a:ext cx="706800" cy="799525"/>
            </a:xfrm>
            <a:custGeom>
              <a:rect b="b" l="l" r="r" t="t"/>
              <a:pathLst>
                <a:path extrusionOk="0" h="31981" w="28272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ign">
  <p:cSld name="CUSTOM_8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21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5" name="Google Shape;9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762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Google Shape;996;p21"/>
          <p:cNvSpPr/>
          <p:nvPr/>
        </p:nvSpPr>
        <p:spPr>
          <a:xfrm rot="-10063475">
            <a:off x="-404704" y="-1027620"/>
            <a:ext cx="3824720" cy="4738391"/>
          </a:xfrm>
          <a:custGeom>
            <a:rect b="b" l="l" r="r" t="t"/>
            <a:pathLst>
              <a:path extrusionOk="0" h="140507" w="113414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7" name="Google Shape;997;p21"/>
          <p:cNvGrpSpPr/>
          <p:nvPr/>
        </p:nvGrpSpPr>
        <p:grpSpPr>
          <a:xfrm rot="3204101">
            <a:off x="8405188" y="4689994"/>
            <a:ext cx="197087" cy="158154"/>
            <a:chOff x="3483800" y="1530650"/>
            <a:chExt cx="1459674" cy="1397574"/>
          </a:xfrm>
        </p:grpSpPr>
        <p:sp>
          <p:nvSpPr>
            <p:cNvPr id="998" name="Google Shape;998;p21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7" name="Google Shape;1007;p21"/>
          <p:cNvGrpSpPr/>
          <p:nvPr/>
        </p:nvGrpSpPr>
        <p:grpSpPr>
          <a:xfrm>
            <a:off x="8716960" y="3747944"/>
            <a:ext cx="374992" cy="348246"/>
            <a:chOff x="3931664" y="3196564"/>
            <a:chExt cx="819834" cy="761359"/>
          </a:xfrm>
        </p:grpSpPr>
        <p:sp>
          <p:nvSpPr>
            <p:cNvPr id="1008" name="Google Shape;1008;p21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1" name="Google Shape;1011;p21"/>
          <p:cNvGrpSpPr/>
          <p:nvPr/>
        </p:nvGrpSpPr>
        <p:grpSpPr>
          <a:xfrm rot="3203653">
            <a:off x="8538041" y="1607001"/>
            <a:ext cx="297660" cy="239057"/>
            <a:chOff x="3483800" y="1530650"/>
            <a:chExt cx="1459674" cy="1397574"/>
          </a:xfrm>
        </p:grpSpPr>
        <p:sp>
          <p:nvSpPr>
            <p:cNvPr id="1012" name="Google Shape;1012;p21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1" name="Google Shape;1021;p21"/>
          <p:cNvGrpSpPr/>
          <p:nvPr/>
        </p:nvGrpSpPr>
        <p:grpSpPr>
          <a:xfrm>
            <a:off x="177535" y="4385606"/>
            <a:ext cx="374992" cy="348246"/>
            <a:chOff x="3931664" y="3196564"/>
            <a:chExt cx="819834" cy="761359"/>
          </a:xfrm>
        </p:grpSpPr>
        <p:sp>
          <p:nvSpPr>
            <p:cNvPr id="1022" name="Google Shape;1022;p21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5" name="Google Shape;1025;p21"/>
          <p:cNvGrpSpPr/>
          <p:nvPr/>
        </p:nvGrpSpPr>
        <p:grpSpPr>
          <a:xfrm rot="3205120">
            <a:off x="260683" y="1899870"/>
            <a:ext cx="208678" cy="167461"/>
            <a:chOff x="3483800" y="1530650"/>
            <a:chExt cx="1459674" cy="1397574"/>
          </a:xfrm>
        </p:grpSpPr>
        <p:sp>
          <p:nvSpPr>
            <p:cNvPr id="1026" name="Google Shape;1026;p21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1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1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21"/>
          <p:cNvGrpSpPr/>
          <p:nvPr/>
        </p:nvGrpSpPr>
        <p:grpSpPr>
          <a:xfrm rot="-2016416">
            <a:off x="40756" y="3318338"/>
            <a:ext cx="235067" cy="218301"/>
            <a:chOff x="3931664" y="3196564"/>
            <a:chExt cx="819834" cy="761359"/>
          </a:xfrm>
        </p:grpSpPr>
        <p:sp>
          <p:nvSpPr>
            <p:cNvPr id="1036" name="Google Shape;1036;p21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9" name="Google Shape;1039;p21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9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22"/>
          <p:cNvSpPr/>
          <p:nvPr/>
        </p:nvSpPr>
        <p:spPr>
          <a:xfrm>
            <a:off x="-294392" y="15192"/>
            <a:ext cx="9732795" cy="5741733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2" name="Google Shape;104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22"/>
          <p:cNvSpPr txBox="1"/>
          <p:nvPr>
            <p:ph hasCustomPrompt="1" type="title"/>
          </p:nvPr>
        </p:nvSpPr>
        <p:spPr>
          <a:xfrm>
            <a:off x="2189475" y="630100"/>
            <a:ext cx="4770000" cy="80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4" name="Google Shape;1044;p22"/>
          <p:cNvSpPr txBox="1"/>
          <p:nvPr>
            <p:ph idx="1" type="subTitle"/>
          </p:nvPr>
        </p:nvSpPr>
        <p:spPr>
          <a:xfrm>
            <a:off x="2189475" y="1436200"/>
            <a:ext cx="4770000" cy="36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5" name="Google Shape;1045;p22"/>
          <p:cNvSpPr txBox="1"/>
          <p:nvPr>
            <p:ph hasCustomPrompt="1" idx="2" type="title"/>
          </p:nvPr>
        </p:nvSpPr>
        <p:spPr>
          <a:xfrm>
            <a:off x="2189475" y="1984538"/>
            <a:ext cx="4770000" cy="80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6" name="Google Shape;1046;p22"/>
          <p:cNvSpPr txBox="1"/>
          <p:nvPr>
            <p:ph idx="3" type="subTitle"/>
          </p:nvPr>
        </p:nvSpPr>
        <p:spPr>
          <a:xfrm>
            <a:off x="2189475" y="2790589"/>
            <a:ext cx="4770000" cy="36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7" name="Google Shape;1047;p22"/>
          <p:cNvSpPr txBox="1"/>
          <p:nvPr>
            <p:ph hasCustomPrompt="1" idx="4" type="title"/>
          </p:nvPr>
        </p:nvSpPr>
        <p:spPr>
          <a:xfrm>
            <a:off x="2189475" y="3339000"/>
            <a:ext cx="4770000" cy="80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" name="Google Shape;1048;p22"/>
          <p:cNvSpPr txBox="1"/>
          <p:nvPr>
            <p:ph idx="5" type="subTitle"/>
          </p:nvPr>
        </p:nvSpPr>
        <p:spPr>
          <a:xfrm>
            <a:off x="2189475" y="4145002"/>
            <a:ext cx="4770000" cy="36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9" name="Google Shape;1049;p22"/>
          <p:cNvSpPr/>
          <p:nvPr/>
        </p:nvSpPr>
        <p:spPr>
          <a:xfrm flipH="1" rot="804923">
            <a:off x="-1842925" y="765347"/>
            <a:ext cx="5129334" cy="5668472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22"/>
          <p:cNvSpPr/>
          <p:nvPr/>
        </p:nvSpPr>
        <p:spPr>
          <a:xfrm flipH="1" rot="-2700000">
            <a:off x="5766545" y="-3226941"/>
            <a:ext cx="6454584" cy="7133018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1" name="Google Shape;1051;p22"/>
          <p:cNvGrpSpPr/>
          <p:nvPr/>
        </p:nvGrpSpPr>
        <p:grpSpPr>
          <a:xfrm flipH="1">
            <a:off x="630193" y="412327"/>
            <a:ext cx="666556" cy="666556"/>
            <a:chOff x="1852275" y="2571450"/>
            <a:chExt cx="506925" cy="506925"/>
          </a:xfrm>
        </p:grpSpPr>
        <p:sp>
          <p:nvSpPr>
            <p:cNvPr id="1052" name="Google Shape;1052;p22"/>
            <p:cNvSpPr/>
            <p:nvPr/>
          </p:nvSpPr>
          <p:spPr>
            <a:xfrm>
              <a:off x="1852275" y="2571450"/>
              <a:ext cx="506925" cy="506925"/>
            </a:xfrm>
            <a:custGeom>
              <a:rect b="b" l="l" r="r" t="t"/>
              <a:pathLst>
                <a:path extrusionOk="0" h="20277" w="20277">
                  <a:moveTo>
                    <a:pt x="10126" y="1"/>
                  </a:moveTo>
                  <a:cubicBezTo>
                    <a:pt x="4537" y="1"/>
                    <a:pt x="0" y="4537"/>
                    <a:pt x="0" y="10151"/>
                  </a:cubicBezTo>
                  <a:cubicBezTo>
                    <a:pt x="0" y="15740"/>
                    <a:pt x="4537" y="20277"/>
                    <a:pt x="10126" y="20277"/>
                  </a:cubicBezTo>
                  <a:cubicBezTo>
                    <a:pt x="15740" y="20277"/>
                    <a:pt x="20276" y="15740"/>
                    <a:pt x="20276" y="10151"/>
                  </a:cubicBezTo>
                  <a:cubicBezTo>
                    <a:pt x="20276" y="4537"/>
                    <a:pt x="15740" y="1"/>
                    <a:pt x="10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1921825" y="2571450"/>
              <a:ext cx="437375" cy="318900"/>
            </a:xfrm>
            <a:custGeom>
              <a:rect b="b" l="l" r="r" t="t"/>
              <a:pathLst>
                <a:path extrusionOk="0" h="12756" w="17495">
                  <a:moveTo>
                    <a:pt x="7344" y="1"/>
                  </a:moveTo>
                  <a:cubicBezTo>
                    <a:pt x="4461" y="1"/>
                    <a:pt x="1830" y="1229"/>
                    <a:pt x="0" y="3184"/>
                  </a:cubicBezTo>
                  <a:cubicBezTo>
                    <a:pt x="1119" y="4324"/>
                    <a:pt x="2789" y="5268"/>
                    <a:pt x="3917" y="5268"/>
                  </a:cubicBezTo>
                  <a:cubicBezTo>
                    <a:pt x="4128" y="5268"/>
                    <a:pt x="4320" y="5235"/>
                    <a:pt x="4487" y="5164"/>
                  </a:cubicBezTo>
                  <a:cubicBezTo>
                    <a:pt x="5902" y="4539"/>
                    <a:pt x="6549" y="3657"/>
                    <a:pt x="7476" y="3657"/>
                  </a:cubicBezTo>
                  <a:cubicBezTo>
                    <a:pt x="7812" y="3657"/>
                    <a:pt x="8186" y="3774"/>
                    <a:pt x="8647" y="4061"/>
                  </a:cubicBezTo>
                  <a:cubicBezTo>
                    <a:pt x="10401" y="5164"/>
                    <a:pt x="9399" y="8322"/>
                    <a:pt x="9248" y="10151"/>
                  </a:cubicBezTo>
                  <a:cubicBezTo>
                    <a:pt x="9117" y="11524"/>
                    <a:pt x="9592" y="12756"/>
                    <a:pt x="10790" y="12756"/>
                  </a:cubicBezTo>
                  <a:cubicBezTo>
                    <a:pt x="11189" y="12756"/>
                    <a:pt x="11668" y="12620"/>
                    <a:pt x="12231" y="12307"/>
                  </a:cubicBezTo>
                  <a:cubicBezTo>
                    <a:pt x="13511" y="11584"/>
                    <a:pt x="15166" y="11082"/>
                    <a:pt x="16578" y="11082"/>
                  </a:cubicBezTo>
                  <a:cubicBezTo>
                    <a:pt x="16880" y="11082"/>
                    <a:pt x="17170" y="11105"/>
                    <a:pt x="17444" y="11154"/>
                  </a:cubicBezTo>
                  <a:cubicBezTo>
                    <a:pt x="17469" y="10828"/>
                    <a:pt x="17494" y="10477"/>
                    <a:pt x="17494" y="10151"/>
                  </a:cubicBezTo>
                  <a:cubicBezTo>
                    <a:pt x="17494" y="4537"/>
                    <a:pt x="12958" y="1"/>
                    <a:pt x="73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1852275" y="2757550"/>
              <a:ext cx="469325" cy="320825"/>
            </a:xfrm>
            <a:custGeom>
              <a:rect b="b" l="l" r="r" t="t"/>
              <a:pathLst>
                <a:path extrusionOk="0" h="12833" w="18773">
                  <a:moveTo>
                    <a:pt x="376" y="0"/>
                  </a:moveTo>
                  <a:cubicBezTo>
                    <a:pt x="126" y="878"/>
                    <a:pt x="0" y="1755"/>
                    <a:pt x="0" y="2707"/>
                  </a:cubicBezTo>
                  <a:cubicBezTo>
                    <a:pt x="0" y="8296"/>
                    <a:pt x="4537" y="12833"/>
                    <a:pt x="10126" y="12833"/>
                  </a:cubicBezTo>
                  <a:cubicBezTo>
                    <a:pt x="13810" y="12833"/>
                    <a:pt x="16993" y="10903"/>
                    <a:pt x="18772" y="7996"/>
                  </a:cubicBezTo>
                  <a:cubicBezTo>
                    <a:pt x="17695" y="7444"/>
                    <a:pt x="16592" y="7068"/>
                    <a:pt x="15915" y="6943"/>
                  </a:cubicBezTo>
                  <a:cubicBezTo>
                    <a:pt x="15722" y="6903"/>
                    <a:pt x="15539" y="6884"/>
                    <a:pt x="15365" y="6884"/>
                  </a:cubicBezTo>
                  <a:cubicBezTo>
                    <a:pt x="13678" y="6884"/>
                    <a:pt x="12761" y="8616"/>
                    <a:pt x="11103" y="9524"/>
                  </a:cubicBezTo>
                  <a:cubicBezTo>
                    <a:pt x="10856" y="9656"/>
                    <a:pt x="10590" y="9715"/>
                    <a:pt x="10311" y="9715"/>
                  </a:cubicBezTo>
                  <a:cubicBezTo>
                    <a:pt x="8523" y="9715"/>
                    <a:pt x="6221" y="7309"/>
                    <a:pt x="5289" y="6442"/>
                  </a:cubicBezTo>
                  <a:cubicBezTo>
                    <a:pt x="4211" y="5439"/>
                    <a:pt x="6191" y="5940"/>
                    <a:pt x="6291" y="4111"/>
                  </a:cubicBezTo>
                  <a:cubicBezTo>
                    <a:pt x="6341" y="2707"/>
                    <a:pt x="3309" y="1254"/>
                    <a:pt x="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2"/>
            <p:cNvSpPr/>
            <p:nvPr/>
          </p:nvSpPr>
          <p:spPr>
            <a:xfrm>
              <a:off x="2171200" y="2708325"/>
              <a:ext cx="128675" cy="122575"/>
            </a:xfrm>
            <a:custGeom>
              <a:rect b="b" l="l" r="r" t="t"/>
              <a:pathLst>
                <a:path extrusionOk="0" h="4903" w="5147">
                  <a:moveTo>
                    <a:pt x="2825" y="0"/>
                  </a:moveTo>
                  <a:cubicBezTo>
                    <a:pt x="2777" y="0"/>
                    <a:pt x="2730" y="5"/>
                    <a:pt x="2682" y="15"/>
                  </a:cubicBezTo>
                  <a:cubicBezTo>
                    <a:pt x="1354" y="265"/>
                    <a:pt x="0" y="4501"/>
                    <a:pt x="1429" y="4676"/>
                  </a:cubicBezTo>
                  <a:cubicBezTo>
                    <a:pt x="2105" y="4749"/>
                    <a:pt x="2804" y="4903"/>
                    <a:pt x="3392" y="4903"/>
                  </a:cubicBezTo>
                  <a:cubicBezTo>
                    <a:pt x="4025" y="4903"/>
                    <a:pt x="4529" y="4724"/>
                    <a:pt x="4737" y="4075"/>
                  </a:cubicBezTo>
                  <a:cubicBezTo>
                    <a:pt x="5147" y="2894"/>
                    <a:pt x="4005" y="0"/>
                    <a:pt x="2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2"/>
            <p:cNvSpPr/>
            <p:nvPr/>
          </p:nvSpPr>
          <p:spPr>
            <a:xfrm>
              <a:off x="1877075" y="2819800"/>
              <a:ext cx="67600" cy="45275"/>
            </a:xfrm>
            <a:custGeom>
              <a:rect b="b" l="l" r="r" t="t"/>
              <a:pathLst>
                <a:path extrusionOk="0" h="1811" w="2704">
                  <a:moveTo>
                    <a:pt x="1197" y="0"/>
                  </a:moveTo>
                  <a:cubicBezTo>
                    <a:pt x="539" y="0"/>
                    <a:pt x="0" y="809"/>
                    <a:pt x="612" y="1295"/>
                  </a:cubicBezTo>
                  <a:cubicBezTo>
                    <a:pt x="991" y="1585"/>
                    <a:pt x="1564" y="1810"/>
                    <a:pt x="1965" y="1810"/>
                  </a:cubicBezTo>
                  <a:cubicBezTo>
                    <a:pt x="2467" y="1810"/>
                    <a:pt x="2703" y="1459"/>
                    <a:pt x="1966" y="443"/>
                  </a:cubicBezTo>
                  <a:cubicBezTo>
                    <a:pt x="1733" y="125"/>
                    <a:pt x="1455" y="0"/>
                    <a:pt x="1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2013300" y="2730975"/>
              <a:ext cx="113025" cy="59975"/>
            </a:xfrm>
            <a:custGeom>
              <a:rect b="b" l="l" r="r" t="t"/>
              <a:pathLst>
                <a:path extrusionOk="0" h="2399" w="4521">
                  <a:moveTo>
                    <a:pt x="2319" y="1"/>
                  </a:moveTo>
                  <a:cubicBezTo>
                    <a:pt x="2221" y="1"/>
                    <a:pt x="2116" y="4"/>
                    <a:pt x="2005" y="11"/>
                  </a:cubicBezTo>
                  <a:cubicBezTo>
                    <a:pt x="752" y="111"/>
                    <a:pt x="0" y="1314"/>
                    <a:pt x="1178" y="1865"/>
                  </a:cubicBezTo>
                  <a:cubicBezTo>
                    <a:pt x="1763" y="2158"/>
                    <a:pt x="2688" y="2398"/>
                    <a:pt x="3384" y="2398"/>
                  </a:cubicBezTo>
                  <a:cubicBezTo>
                    <a:pt x="4061" y="2398"/>
                    <a:pt x="4520" y="2170"/>
                    <a:pt x="4236" y="1540"/>
                  </a:cubicBezTo>
                  <a:cubicBezTo>
                    <a:pt x="3733" y="374"/>
                    <a:pt x="3335" y="1"/>
                    <a:pt x="2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1909925" y="2614700"/>
              <a:ext cx="449275" cy="463675"/>
            </a:xfrm>
            <a:custGeom>
              <a:rect b="b" l="l" r="r" t="t"/>
              <a:pathLst>
                <a:path extrusionOk="0" h="18547" w="17971">
                  <a:moveTo>
                    <a:pt x="13484" y="0"/>
                  </a:moveTo>
                  <a:lnTo>
                    <a:pt x="13484" y="0"/>
                  </a:lnTo>
                  <a:cubicBezTo>
                    <a:pt x="14938" y="1755"/>
                    <a:pt x="15815" y="4010"/>
                    <a:pt x="15815" y="6441"/>
                  </a:cubicBezTo>
                  <a:cubicBezTo>
                    <a:pt x="15815" y="12055"/>
                    <a:pt x="11278" y="16592"/>
                    <a:pt x="5664" y="16592"/>
                  </a:cubicBezTo>
                  <a:cubicBezTo>
                    <a:pt x="3559" y="16592"/>
                    <a:pt x="1629" y="15965"/>
                    <a:pt x="0" y="14862"/>
                  </a:cubicBezTo>
                  <a:lnTo>
                    <a:pt x="0" y="14862"/>
                  </a:lnTo>
                  <a:cubicBezTo>
                    <a:pt x="1855" y="17118"/>
                    <a:pt x="4687" y="18547"/>
                    <a:pt x="7820" y="18547"/>
                  </a:cubicBezTo>
                  <a:cubicBezTo>
                    <a:pt x="13434" y="18547"/>
                    <a:pt x="17970" y="14010"/>
                    <a:pt x="17970" y="8421"/>
                  </a:cubicBezTo>
                  <a:cubicBezTo>
                    <a:pt x="17970" y="4912"/>
                    <a:pt x="16191" y="1830"/>
                    <a:pt x="13484" y="0"/>
                  </a:cubicBezTo>
                  <a:close/>
                </a:path>
              </a:pathLst>
            </a:custGeom>
            <a:solidFill>
              <a:srgbClr val="631200">
                <a:alpha val="33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9" name="Google Shape;1059;p22"/>
          <p:cNvGrpSpPr/>
          <p:nvPr/>
        </p:nvGrpSpPr>
        <p:grpSpPr>
          <a:xfrm rot="8100000">
            <a:off x="-88855" y="-156259"/>
            <a:ext cx="945223" cy="945223"/>
            <a:chOff x="2751400" y="2498775"/>
            <a:chExt cx="652900" cy="652900"/>
          </a:xfrm>
        </p:grpSpPr>
        <p:sp>
          <p:nvSpPr>
            <p:cNvPr id="1060" name="Google Shape;1060;p22"/>
            <p:cNvSpPr/>
            <p:nvPr/>
          </p:nvSpPr>
          <p:spPr>
            <a:xfrm>
              <a:off x="2751400" y="2498775"/>
              <a:ext cx="652900" cy="652900"/>
            </a:xfrm>
            <a:custGeom>
              <a:rect b="b" l="l" r="r" t="t"/>
              <a:pathLst>
                <a:path extrusionOk="0" h="26116" w="26116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2"/>
            <p:cNvSpPr/>
            <p:nvPr/>
          </p:nvSpPr>
          <p:spPr>
            <a:xfrm>
              <a:off x="2758925" y="2889025"/>
              <a:ext cx="637875" cy="187500"/>
            </a:xfrm>
            <a:custGeom>
              <a:rect b="b" l="l" r="r" t="t"/>
              <a:pathLst>
                <a:path extrusionOk="0" h="7500" w="25515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2"/>
            <p:cNvSpPr/>
            <p:nvPr/>
          </p:nvSpPr>
          <p:spPr>
            <a:xfrm>
              <a:off x="2761425" y="2606275"/>
              <a:ext cx="637250" cy="224850"/>
            </a:xfrm>
            <a:custGeom>
              <a:rect b="b" l="l" r="r" t="t"/>
              <a:pathLst>
                <a:path extrusionOk="0" h="8994" w="2549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2"/>
            <p:cNvSpPr/>
            <p:nvPr/>
          </p:nvSpPr>
          <p:spPr>
            <a:xfrm>
              <a:off x="2907425" y="2498775"/>
              <a:ext cx="319575" cy="93675"/>
            </a:xfrm>
            <a:custGeom>
              <a:rect b="b" l="l" r="r" t="t"/>
              <a:pathLst>
                <a:path extrusionOk="0" h="3747" w="12783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2"/>
            <p:cNvSpPr/>
            <p:nvPr/>
          </p:nvSpPr>
          <p:spPr>
            <a:xfrm>
              <a:off x="2754525" y="2694275"/>
              <a:ext cx="632875" cy="116125"/>
            </a:xfrm>
            <a:custGeom>
              <a:rect b="b" l="l" r="r" t="t"/>
              <a:pathLst>
                <a:path extrusionOk="0" h="4645" w="25315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2752025" y="2829175"/>
              <a:ext cx="619075" cy="167125"/>
            </a:xfrm>
            <a:custGeom>
              <a:rect b="b" l="l" r="r" t="t"/>
              <a:pathLst>
                <a:path extrusionOk="0" h="6685" w="24763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2817825" y="2553600"/>
              <a:ext cx="483100" cy="74275"/>
            </a:xfrm>
            <a:custGeom>
              <a:rect b="b" l="l" r="r" t="t"/>
              <a:pathLst>
                <a:path extrusionOk="0" h="2971" w="19324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2823450" y="2981950"/>
              <a:ext cx="492500" cy="130900"/>
            </a:xfrm>
            <a:custGeom>
              <a:rect b="b" l="l" r="r" t="t"/>
              <a:pathLst>
                <a:path extrusionOk="0" h="5236" w="1970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2"/>
            <p:cNvSpPr/>
            <p:nvPr/>
          </p:nvSpPr>
          <p:spPr>
            <a:xfrm>
              <a:off x="2842250" y="2542625"/>
              <a:ext cx="562050" cy="609050"/>
            </a:xfrm>
            <a:custGeom>
              <a:rect b="b" l="l" r="r" t="t"/>
              <a:pathLst>
                <a:path extrusionOk="0" h="24362" w="22482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9" name="Google Shape;1069;p22"/>
          <p:cNvGrpSpPr/>
          <p:nvPr/>
        </p:nvGrpSpPr>
        <p:grpSpPr>
          <a:xfrm rot="10800000">
            <a:off x="8124511" y="4040371"/>
            <a:ext cx="1304506" cy="1304506"/>
            <a:chOff x="591150" y="540000"/>
            <a:chExt cx="1040525" cy="1040525"/>
          </a:xfrm>
        </p:grpSpPr>
        <p:sp>
          <p:nvSpPr>
            <p:cNvPr id="1070" name="Google Shape;1070;p22"/>
            <p:cNvSpPr/>
            <p:nvPr/>
          </p:nvSpPr>
          <p:spPr>
            <a:xfrm>
              <a:off x="591150" y="540000"/>
              <a:ext cx="1040525" cy="1040525"/>
            </a:xfrm>
            <a:custGeom>
              <a:rect b="b" l="l" r="r" t="t"/>
              <a:pathLst>
                <a:path extrusionOk="0" h="37345" w="37345">
                  <a:moveTo>
                    <a:pt x="18673" y="0"/>
                  </a:moveTo>
                  <a:cubicBezTo>
                    <a:pt x="8372" y="0"/>
                    <a:pt x="1" y="8346"/>
                    <a:pt x="1" y="18672"/>
                  </a:cubicBezTo>
                  <a:cubicBezTo>
                    <a:pt x="1" y="28973"/>
                    <a:pt x="8372" y="37344"/>
                    <a:pt x="18673" y="37344"/>
                  </a:cubicBezTo>
                  <a:cubicBezTo>
                    <a:pt x="28998" y="37344"/>
                    <a:pt x="37344" y="28973"/>
                    <a:pt x="37344" y="18672"/>
                  </a:cubicBezTo>
                  <a:cubicBezTo>
                    <a:pt x="37344" y="8346"/>
                    <a:pt x="28998" y="0"/>
                    <a:pt x="18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2"/>
            <p:cNvSpPr/>
            <p:nvPr/>
          </p:nvSpPr>
          <p:spPr>
            <a:xfrm>
              <a:off x="591150" y="759975"/>
              <a:ext cx="1040525" cy="602359"/>
            </a:xfrm>
            <a:custGeom>
              <a:rect b="b" l="l" r="r" t="t"/>
              <a:pathLst>
                <a:path extrusionOk="0" h="21619" w="37345">
                  <a:moveTo>
                    <a:pt x="33911" y="0"/>
                  </a:moveTo>
                  <a:cubicBezTo>
                    <a:pt x="30552" y="1028"/>
                    <a:pt x="28322" y="6918"/>
                    <a:pt x="25966" y="7494"/>
                  </a:cubicBezTo>
                  <a:cubicBezTo>
                    <a:pt x="23234" y="8196"/>
                    <a:pt x="18322" y="10677"/>
                    <a:pt x="13259" y="10752"/>
                  </a:cubicBezTo>
                  <a:cubicBezTo>
                    <a:pt x="13238" y="10753"/>
                    <a:pt x="13216" y="10753"/>
                    <a:pt x="13195" y="10753"/>
                  </a:cubicBezTo>
                  <a:cubicBezTo>
                    <a:pt x="9192" y="10753"/>
                    <a:pt x="6198" y="3720"/>
                    <a:pt x="2783" y="1003"/>
                  </a:cubicBezTo>
                  <a:cubicBezTo>
                    <a:pt x="1028" y="3835"/>
                    <a:pt x="1" y="7193"/>
                    <a:pt x="1" y="10777"/>
                  </a:cubicBezTo>
                  <a:cubicBezTo>
                    <a:pt x="1" y="14712"/>
                    <a:pt x="1229" y="18371"/>
                    <a:pt x="3334" y="21379"/>
                  </a:cubicBezTo>
                  <a:cubicBezTo>
                    <a:pt x="4624" y="21295"/>
                    <a:pt x="6194" y="20931"/>
                    <a:pt x="8178" y="20931"/>
                  </a:cubicBezTo>
                  <a:cubicBezTo>
                    <a:pt x="9163" y="20931"/>
                    <a:pt x="10249" y="21021"/>
                    <a:pt x="11454" y="21279"/>
                  </a:cubicBezTo>
                  <a:cubicBezTo>
                    <a:pt x="12565" y="21517"/>
                    <a:pt x="13500" y="21619"/>
                    <a:pt x="14316" y="21619"/>
                  </a:cubicBezTo>
                  <a:cubicBezTo>
                    <a:pt x="18046" y="21619"/>
                    <a:pt x="19264" y="19484"/>
                    <a:pt x="23234" y="18497"/>
                  </a:cubicBezTo>
                  <a:cubicBezTo>
                    <a:pt x="24192" y="18265"/>
                    <a:pt x="25311" y="18178"/>
                    <a:pt x="26530" y="18178"/>
                  </a:cubicBezTo>
                  <a:cubicBezTo>
                    <a:pt x="29265" y="18178"/>
                    <a:pt x="32498" y="18614"/>
                    <a:pt x="35515" y="18822"/>
                  </a:cubicBezTo>
                  <a:cubicBezTo>
                    <a:pt x="36693" y="16391"/>
                    <a:pt x="37344" y="13659"/>
                    <a:pt x="37344" y="10777"/>
                  </a:cubicBezTo>
                  <a:cubicBezTo>
                    <a:pt x="37344" y="6742"/>
                    <a:pt x="36066" y="3033"/>
                    <a:pt x="33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2"/>
            <p:cNvSpPr/>
            <p:nvPr/>
          </p:nvSpPr>
          <p:spPr>
            <a:xfrm>
              <a:off x="745481" y="540000"/>
              <a:ext cx="710215" cy="295343"/>
            </a:xfrm>
            <a:custGeom>
              <a:rect b="b" l="l" r="r" t="t"/>
              <a:pathLst>
                <a:path extrusionOk="0" h="10600" w="25490">
                  <a:moveTo>
                    <a:pt x="13134" y="0"/>
                  </a:moveTo>
                  <a:cubicBezTo>
                    <a:pt x="8021" y="0"/>
                    <a:pt x="3359" y="2056"/>
                    <a:pt x="1" y="5414"/>
                  </a:cubicBezTo>
                  <a:cubicBezTo>
                    <a:pt x="1304" y="7394"/>
                    <a:pt x="3610" y="9850"/>
                    <a:pt x="5915" y="10226"/>
                  </a:cubicBezTo>
                  <a:cubicBezTo>
                    <a:pt x="7236" y="10446"/>
                    <a:pt x="8717" y="10599"/>
                    <a:pt x="10203" y="10599"/>
                  </a:cubicBezTo>
                  <a:cubicBezTo>
                    <a:pt x="12780" y="10599"/>
                    <a:pt x="15373" y="10139"/>
                    <a:pt x="17169" y="8772"/>
                  </a:cubicBezTo>
                  <a:cubicBezTo>
                    <a:pt x="19449" y="7043"/>
                    <a:pt x="23936" y="6592"/>
                    <a:pt x="25489" y="4662"/>
                  </a:cubicBezTo>
                  <a:cubicBezTo>
                    <a:pt x="22181" y="1755"/>
                    <a:pt x="17870" y="0"/>
                    <a:pt x="13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2"/>
            <p:cNvSpPr/>
            <p:nvPr/>
          </p:nvSpPr>
          <p:spPr>
            <a:xfrm>
              <a:off x="783206" y="1371779"/>
              <a:ext cx="731140" cy="208746"/>
            </a:xfrm>
            <a:custGeom>
              <a:rect b="b" l="l" r="r" t="t"/>
              <a:pathLst>
                <a:path extrusionOk="0" h="7492" w="26241">
                  <a:moveTo>
                    <a:pt x="24003" y="1"/>
                  </a:moveTo>
                  <a:cubicBezTo>
                    <a:pt x="22615" y="1"/>
                    <a:pt x="20868" y="387"/>
                    <a:pt x="18922" y="674"/>
                  </a:cubicBezTo>
                  <a:cubicBezTo>
                    <a:pt x="15396" y="1187"/>
                    <a:pt x="12817" y="2702"/>
                    <a:pt x="9306" y="2702"/>
                  </a:cubicBezTo>
                  <a:cubicBezTo>
                    <a:pt x="8699" y="2702"/>
                    <a:pt x="8065" y="2657"/>
                    <a:pt x="7394" y="2554"/>
                  </a:cubicBezTo>
                  <a:cubicBezTo>
                    <a:pt x="6534" y="2429"/>
                    <a:pt x="5772" y="2373"/>
                    <a:pt x="5068" y="2373"/>
                  </a:cubicBezTo>
                  <a:cubicBezTo>
                    <a:pt x="3226" y="2373"/>
                    <a:pt x="1777" y="2755"/>
                    <a:pt x="0" y="3281"/>
                  </a:cubicBezTo>
                  <a:cubicBezTo>
                    <a:pt x="3208" y="5912"/>
                    <a:pt x="7318" y="7491"/>
                    <a:pt x="11780" y="7491"/>
                  </a:cubicBezTo>
                  <a:cubicBezTo>
                    <a:pt x="17619" y="7491"/>
                    <a:pt x="22807" y="4809"/>
                    <a:pt x="26241" y="649"/>
                  </a:cubicBezTo>
                  <a:cubicBezTo>
                    <a:pt x="25682" y="170"/>
                    <a:pt x="24921" y="1"/>
                    <a:pt x="24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2"/>
            <p:cNvSpPr/>
            <p:nvPr/>
          </p:nvSpPr>
          <p:spPr>
            <a:xfrm>
              <a:off x="751778" y="795583"/>
              <a:ext cx="199050" cy="118889"/>
            </a:xfrm>
            <a:custGeom>
              <a:rect b="b" l="l" r="r" t="t"/>
              <a:pathLst>
                <a:path extrusionOk="0" h="4267" w="7144">
                  <a:moveTo>
                    <a:pt x="3058" y="1"/>
                  </a:moveTo>
                  <a:cubicBezTo>
                    <a:pt x="2880" y="1"/>
                    <a:pt x="2726" y="17"/>
                    <a:pt x="2607" y="51"/>
                  </a:cubicBezTo>
                  <a:cubicBezTo>
                    <a:pt x="1053" y="452"/>
                    <a:pt x="0" y="903"/>
                    <a:pt x="953" y="1930"/>
                  </a:cubicBezTo>
                  <a:cubicBezTo>
                    <a:pt x="1809" y="2855"/>
                    <a:pt x="2869" y="4266"/>
                    <a:pt x="4077" y="4266"/>
                  </a:cubicBezTo>
                  <a:cubicBezTo>
                    <a:pt x="4212" y="4266"/>
                    <a:pt x="4348" y="4249"/>
                    <a:pt x="4486" y="4211"/>
                  </a:cubicBezTo>
                  <a:cubicBezTo>
                    <a:pt x="5840" y="3810"/>
                    <a:pt x="7143" y="2482"/>
                    <a:pt x="6441" y="1429"/>
                  </a:cubicBezTo>
                  <a:cubicBezTo>
                    <a:pt x="5866" y="533"/>
                    <a:pt x="4074" y="1"/>
                    <a:pt x="30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2"/>
            <p:cNvSpPr/>
            <p:nvPr/>
          </p:nvSpPr>
          <p:spPr>
            <a:xfrm>
              <a:off x="1035278" y="771315"/>
              <a:ext cx="567058" cy="640977"/>
            </a:xfrm>
            <a:custGeom>
              <a:rect b="b" l="l" r="r" t="t"/>
              <a:pathLst>
                <a:path extrusionOk="0" h="23005" w="20352">
                  <a:moveTo>
                    <a:pt x="15529" y="0"/>
                  </a:moveTo>
                  <a:cubicBezTo>
                    <a:pt x="15203" y="0"/>
                    <a:pt x="14344" y="338"/>
                    <a:pt x="11931" y="1323"/>
                  </a:cubicBezTo>
                  <a:cubicBezTo>
                    <a:pt x="10336" y="1977"/>
                    <a:pt x="9201" y="2218"/>
                    <a:pt x="8377" y="2218"/>
                  </a:cubicBezTo>
                  <a:cubicBezTo>
                    <a:pt x="6094" y="2218"/>
                    <a:pt x="6191" y="373"/>
                    <a:pt x="5462" y="373"/>
                  </a:cubicBezTo>
                  <a:cubicBezTo>
                    <a:pt x="5416" y="373"/>
                    <a:pt x="5367" y="380"/>
                    <a:pt x="5314" y="395"/>
                  </a:cubicBezTo>
                  <a:cubicBezTo>
                    <a:pt x="4111" y="721"/>
                    <a:pt x="2908" y="2250"/>
                    <a:pt x="3234" y="3002"/>
                  </a:cubicBezTo>
                  <a:cubicBezTo>
                    <a:pt x="3585" y="3729"/>
                    <a:pt x="4687" y="6110"/>
                    <a:pt x="4286" y="6185"/>
                  </a:cubicBezTo>
                  <a:cubicBezTo>
                    <a:pt x="2206" y="6511"/>
                    <a:pt x="577" y="6160"/>
                    <a:pt x="753" y="7613"/>
                  </a:cubicBezTo>
                  <a:cubicBezTo>
                    <a:pt x="928" y="9067"/>
                    <a:pt x="2632" y="10696"/>
                    <a:pt x="3685" y="11222"/>
                  </a:cubicBezTo>
                  <a:cubicBezTo>
                    <a:pt x="4712" y="11724"/>
                    <a:pt x="5139" y="12501"/>
                    <a:pt x="4286" y="13278"/>
                  </a:cubicBezTo>
                  <a:cubicBezTo>
                    <a:pt x="3409" y="14055"/>
                    <a:pt x="3610" y="13729"/>
                    <a:pt x="2231" y="14456"/>
                  </a:cubicBezTo>
                  <a:cubicBezTo>
                    <a:pt x="828" y="15182"/>
                    <a:pt x="1" y="14230"/>
                    <a:pt x="201" y="15608"/>
                  </a:cubicBezTo>
                  <a:cubicBezTo>
                    <a:pt x="402" y="16987"/>
                    <a:pt x="978" y="17714"/>
                    <a:pt x="1931" y="19318"/>
                  </a:cubicBezTo>
                  <a:cubicBezTo>
                    <a:pt x="2908" y="20947"/>
                    <a:pt x="7720" y="22902"/>
                    <a:pt x="8497" y="23002"/>
                  </a:cubicBezTo>
                  <a:cubicBezTo>
                    <a:pt x="8516" y="23004"/>
                    <a:pt x="8534" y="23005"/>
                    <a:pt x="8552" y="23005"/>
                  </a:cubicBezTo>
                  <a:cubicBezTo>
                    <a:pt x="9245" y="23005"/>
                    <a:pt x="9176" y="21583"/>
                    <a:pt x="9249" y="19994"/>
                  </a:cubicBezTo>
                  <a:cubicBezTo>
                    <a:pt x="9349" y="18365"/>
                    <a:pt x="8823" y="17613"/>
                    <a:pt x="10301" y="16661"/>
                  </a:cubicBezTo>
                  <a:cubicBezTo>
                    <a:pt x="11755" y="15684"/>
                    <a:pt x="13560" y="16586"/>
                    <a:pt x="13635" y="14581"/>
                  </a:cubicBezTo>
                  <a:cubicBezTo>
                    <a:pt x="13735" y="12601"/>
                    <a:pt x="11931" y="12250"/>
                    <a:pt x="12432" y="11047"/>
                  </a:cubicBezTo>
                  <a:cubicBezTo>
                    <a:pt x="12760" y="10297"/>
                    <a:pt x="13847" y="9947"/>
                    <a:pt x="14851" y="9947"/>
                  </a:cubicBezTo>
                  <a:cubicBezTo>
                    <a:pt x="15457" y="9947"/>
                    <a:pt x="16033" y="10075"/>
                    <a:pt x="16392" y="10320"/>
                  </a:cubicBezTo>
                  <a:cubicBezTo>
                    <a:pt x="17050" y="10771"/>
                    <a:pt x="17541" y="11485"/>
                    <a:pt x="18038" y="11485"/>
                  </a:cubicBezTo>
                  <a:cubicBezTo>
                    <a:pt x="18260" y="11485"/>
                    <a:pt x="18483" y="11343"/>
                    <a:pt x="18723" y="10972"/>
                  </a:cubicBezTo>
                  <a:cubicBezTo>
                    <a:pt x="19500" y="9769"/>
                    <a:pt x="19575" y="8616"/>
                    <a:pt x="19750" y="8014"/>
                  </a:cubicBezTo>
                  <a:cubicBezTo>
                    <a:pt x="19926" y="7438"/>
                    <a:pt x="19500" y="5633"/>
                    <a:pt x="19750" y="5132"/>
                  </a:cubicBezTo>
                  <a:cubicBezTo>
                    <a:pt x="20001" y="4631"/>
                    <a:pt x="20352" y="2100"/>
                    <a:pt x="17169" y="1323"/>
                  </a:cubicBezTo>
                  <a:cubicBezTo>
                    <a:pt x="15212" y="860"/>
                    <a:pt x="16050" y="0"/>
                    <a:pt x="15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2"/>
            <p:cNvSpPr/>
            <p:nvPr/>
          </p:nvSpPr>
          <p:spPr>
            <a:xfrm>
              <a:off x="816725" y="540000"/>
              <a:ext cx="483944" cy="230423"/>
            </a:xfrm>
            <a:custGeom>
              <a:rect b="b" l="l" r="r" t="t"/>
              <a:pathLst>
                <a:path extrusionOk="0" h="8270" w="17369">
                  <a:moveTo>
                    <a:pt x="10577" y="0"/>
                  </a:moveTo>
                  <a:cubicBezTo>
                    <a:pt x="7143" y="0"/>
                    <a:pt x="3935" y="928"/>
                    <a:pt x="1153" y="2557"/>
                  </a:cubicBezTo>
                  <a:cubicBezTo>
                    <a:pt x="326" y="3810"/>
                    <a:pt x="0" y="4938"/>
                    <a:pt x="602" y="5389"/>
                  </a:cubicBezTo>
                  <a:cubicBezTo>
                    <a:pt x="2155" y="6542"/>
                    <a:pt x="5589" y="6843"/>
                    <a:pt x="6441" y="7720"/>
                  </a:cubicBezTo>
                  <a:cubicBezTo>
                    <a:pt x="6798" y="8087"/>
                    <a:pt x="7581" y="8270"/>
                    <a:pt x="8441" y="8270"/>
                  </a:cubicBezTo>
                  <a:cubicBezTo>
                    <a:pt x="9634" y="8270"/>
                    <a:pt x="10975" y="7918"/>
                    <a:pt x="11529" y="7219"/>
                  </a:cubicBezTo>
                  <a:cubicBezTo>
                    <a:pt x="12456" y="6016"/>
                    <a:pt x="13158" y="5765"/>
                    <a:pt x="14536" y="4988"/>
                  </a:cubicBezTo>
                  <a:cubicBezTo>
                    <a:pt x="15890" y="4211"/>
                    <a:pt x="17369" y="2632"/>
                    <a:pt x="16667" y="1705"/>
                  </a:cubicBezTo>
                  <a:cubicBezTo>
                    <a:pt x="16491" y="1454"/>
                    <a:pt x="16040" y="1053"/>
                    <a:pt x="15389" y="627"/>
                  </a:cubicBezTo>
                  <a:cubicBezTo>
                    <a:pt x="13860" y="226"/>
                    <a:pt x="12256" y="0"/>
                    <a:pt x="10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2"/>
            <p:cNvSpPr/>
            <p:nvPr/>
          </p:nvSpPr>
          <p:spPr>
            <a:xfrm>
              <a:off x="591150" y="889730"/>
              <a:ext cx="335910" cy="604198"/>
            </a:xfrm>
            <a:custGeom>
              <a:rect b="b" l="l" r="r" t="t"/>
              <a:pathLst>
                <a:path extrusionOk="0" h="21685" w="12056">
                  <a:moveTo>
                    <a:pt x="2637" y="0"/>
                  </a:moveTo>
                  <a:cubicBezTo>
                    <a:pt x="1822" y="0"/>
                    <a:pt x="1119" y="254"/>
                    <a:pt x="778" y="857"/>
                  </a:cubicBezTo>
                  <a:cubicBezTo>
                    <a:pt x="276" y="2511"/>
                    <a:pt x="1" y="4291"/>
                    <a:pt x="1" y="6120"/>
                  </a:cubicBezTo>
                  <a:cubicBezTo>
                    <a:pt x="1" y="12612"/>
                    <a:pt x="3334" y="18326"/>
                    <a:pt x="8372" y="21684"/>
                  </a:cubicBezTo>
                  <a:cubicBezTo>
                    <a:pt x="9700" y="20832"/>
                    <a:pt x="9926" y="19830"/>
                    <a:pt x="10327" y="17800"/>
                  </a:cubicBezTo>
                  <a:cubicBezTo>
                    <a:pt x="10728" y="15769"/>
                    <a:pt x="11104" y="15318"/>
                    <a:pt x="10076" y="14291"/>
                  </a:cubicBezTo>
                  <a:cubicBezTo>
                    <a:pt x="9048" y="13288"/>
                    <a:pt x="5164" y="13063"/>
                    <a:pt x="4387" y="12411"/>
                  </a:cubicBezTo>
                  <a:cubicBezTo>
                    <a:pt x="3610" y="11734"/>
                    <a:pt x="3008" y="9554"/>
                    <a:pt x="3284" y="8852"/>
                  </a:cubicBezTo>
                  <a:cubicBezTo>
                    <a:pt x="3328" y="8734"/>
                    <a:pt x="3395" y="8684"/>
                    <a:pt x="3489" y="8684"/>
                  </a:cubicBezTo>
                  <a:cubicBezTo>
                    <a:pt x="3934" y="8684"/>
                    <a:pt x="4981" y="9812"/>
                    <a:pt x="6968" y="10206"/>
                  </a:cubicBezTo>
                  <a:cubicBezTo>
                    <a:pt x="7151" y="10242"/>
                    <a:pt x="7309" y="10259"/>
                    <a:pt x="7446" y="10259"/>
                  </a:cubicBezTo>
                  <a:cubicBezTo>
                    <a:pt x="9108" y="10259"/>
                    <a:pt x="7605" y="7760"/>
                    <a:pt x="8948" y="6972"/>
                  </a:cubicBezTo>
                  <a:cubicBezTo>
                    <a:pt x="10402" y="6120"/>
                    <a:pt x="10502" y="6020"/>
                    <a:pt x="11279" y="4917"/>
                  </a:cubicBezTo>
                  <a:cubicBezTo>
                    <a:pt x="12056" y="3789"/>
                    <a:pt x="7394" y="4642"/>
                    <a:pt x="6968" y="2586"/>
                  </a:cubicBezTo>
                  <a:cubicBezTo>
                    <a:pt x="6677" y="1182"/>
                    <a:pt x="4396" y="0"/>
                    <a:pt x="2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2"/>
            <p:cNvSpPr/>
            <p:nvPr/>
          </p:nvSpPr>
          <p:spPr>
            <a:xfrm>
              <a:off x="876072" y="1448318"/>
              <a:ext cx="528635" cy="132208"/>
            </a:xfrm>
            <a:custGeom>
              <a:rect b="b" l="l" r="r" t="t"/>
              <a:pathLst>
                <a:path extrusionOk="0" h="4745" w="18973">
                  <a:moveTo>
                    <a:pt x="14066" y="1"/>
                  </a:moveTo>
                  <a:cubicBezTo>
                    <a:pt x="13042" y="1"/>
                    <a:pt x="11946" y="367"/>
                    <a:pt x="11128" y="1185"/>
                  </a:cubicBezTo>
                  <a:cubicBezTo>
                    <a:pt x="10482" y="1857"/>
                    <a:pt x="9151" y="2069"/>
                    <a:pt x="7610" y="2069"/>
                  </a:cubicBezTo>
                  <a:cubicBezTo>
                    <a:pt x="6162" y="2069"/>
                    <a:pt x="4529" y="1881"/>
                    <a:pt x="3108" y="1711"/>
                  </a:cubicBezTo>
                  <a:cubicBezTo>
                    <a:pt x="2892" y="1687"/>
                    <a:pt x="2687" y="1676"/>
                    <a:pt x="2493" y="1676"/>
                  </a:cubicBezTo>
                  <a:cubicBezTo>
                    <a:pt x="1270" y="1676"/>
                    <a:pt x="476" y="2126"/>
                    <a:pt x="0" y="2689"/>
                  </a:cubicBezTo>
                  <a:cubicBezTo>
                    <a:pt x="2557" y="3992"/>
                    <a:pt x="5414" y="4744"/>
                    <a:pt x="8447" y="4744"/>
                  </a:cubicBezTo>
                  <a:cubicBezTo>
                    <a:pt x="12206" y="4744"/>
                    <a:pt x="15715" y="3616"/>
                    <a:pt x="18622" y="1711"/>
                  </a:cubicBezTo>
                  <a:cubicBezTo>
                    <a:pt x="18973" y="433"/>
                    <a:pt x="16692" y="809"/>
                    <a:pt x="15665" y="333"/>
                  </a:cubicBezTo>
                  <a:cubicBezTo>
                    <a:pt x="15196" y="116"/>
                    <a:pt x="14642" y="1"/>
                    <a:pt x="14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2"/>
            <p:cNvSpPr/>
            <p:nvPr/>
          </p:nvSpPr>
          <p:spPr>
            <a:xfrm>
              <a:off x="1501752" y="1180085"/>
              <a:ext cx="111756" cy="193728"/>
            </a:xfrm>
            <a:custGeom>
              <a:rect b="b" l="l" r="r" t="t"/>
              <a:pathLst>
                <a:path extrusionOk="0" h="6953" w="4011">
                  <a:moveTo>
                    <a:pt x="2703" y="1"/>
                  </a:moveTo>
                  <a:cubicBezTo>
                    <a:pt x="2264" y="1"/>
                    <a:pt x="1815" y="278"/>
                    <a:pt x="1354" y="1113"/>
                  </a:cubicBezTo>
                  <a:cubicBezTo>
                    <a:pt x="1" y="3519"/>
                    <a:pt x="301" y="6125"/>
                    <a:pt x="602" y="6551"/>
                  </a:cubicBezTo>
                  <a:cubicBezTo>
                    <a:pt x="652" y="6602"/>
                    <a:pt x="753" y="6752"/>
                    <a:pt x="878" y="6952"/>
                  </a:cubicBezTo>
                  <a:cubicBezTo>
                    <a:pt x="2306" y="5073"/>
                    <a:pt x="3384" y="2917"/>
                    <a:pt x="4011" y="561"/>
                  </a:cubicBezTo>
                  <a:cubicBezTo>
                    <a:pt x="3582" y="284"/>
                    <a:pt x="3147" y="1"/>
                    <a:pt x="2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2"/>
            <p:cNvSpPr/>
            <p:nvPr/>
          </p:nvSpPr>
          <p:spPr>
            <a:xfrm>
              <a:off x="818815" y="562346"/>
              <a:ext cx="812861" cy="1018179"/>
            </a:xfrm>
            <a:custGeom>
              <a:rect b="b" l="l" r="r" t="t"/>
              <a:pathLst>
                <a:path extrusionOk="0" h="36543" w="29174">
                  <a:moveTo>
                    <a:pt x="16015" y="0"/>
                  </a:moveTo>
                  <a:cubicBezTo>
                    <a:pt x="20928" y="3384"/>
                    <a:pt x="24161" y="9023"/>
                    <a:pt x="24161" y="15439"/>
                  </a:cubicBezTo>
                  <a:cubicBezTo>
                    <a:pt x="24161" y="25765"/>
                    <a:pt x="15815" y="34111"/>
                    <a:pt x="5489" y="34111"/>
                  </a:cubicBezTo>
                  <a:cubicBezTo>
                    <a:pt x="3584" y="34111"/>
                    <a:pt x="1730" y="33810"/>
                    <a:pt x="0" y="33284"/>
                  </a:cubicBezTo>
                  <a:lnTo>
                    <a:pt x="0" y="33284"/>
                  </a:lnTo>
                  <a:cubicBezTo>
                    <a:pt x="2983" y="35339"/>
                    <a:pt x="6617" y="36542"/>
                    <a:pt x="10502" y="36542"/>
                  </a:cubicBezTo>
                  <a:cubicBezTo>
                    <a:pt x="20827" y="36542"/>
                    <a:pt x="29173" y="28171"/>
                    <a:pt x="29173" y="17870"/>
                  </a:cubicBezTo>
                  <a:cubicBezTo>
                    <a:pt x="29173" y="9449"/>
                    <a:pt x="23634" y="2356"/>
                    <a:pt x="16015" y="0"/>
                  </a:cubicBezTo>
                  <a:close/>
                </a:path>
              </a:pathLst>
            </a:custGeom>
            <a:solidFill>
              <a:srgbClr val="00C0C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ign 1">
  <p:cSld name="CUSTOM_10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</p:bgPr>
    </p:bg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3"/>
          <p:cNvSpPr/>
          <p:nvPr/>
        </p:nvSpPr>
        <p:spPr>
          <a:xfrm rot="-9370905">
            <a:off x="-108092" y="-662208"/>
            <a:ext cx="9732453" cy="5741531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3" name="Google Shape;108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23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85" name="Google Shape;1085;p23"/>
          <p:cNvGrpSpPr/>
          <p:nvPr/>
        </p:nvGrpSpPr>
        <p:grpSpPr>
          <a:xfrm rot="3203653">
            <a:off x="240691" y="985951"/>
            <a:ext cx="297660" cy="239057"/>
            <a:chOff x="3483800" y="1530650"/>
            <a:chExt cx="1459674" cy="1397574"/>
          </a:xfrm>
        </p:grpSpPr>
        <p:sp>
          <p:nvSpPr>
            <p:cNvPr id="1086" name="Google Shape;1086;p23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3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3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3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5" name="Google Shape;1095;p23"/>
          <p:cNvGrpSpPr/>
          <p:nvPr/>
        </p:nvGrpSpPr>
        <p:grpSpPr>
          <a:xfrm>
            <a:off x="447585" y="150969"/>
            <a:ext cx="374992" cy="348246"/>
            <a:chOff x="3931664" y="3196564"/>
            <a:chExt cx="819834" cy="761359"/>
          </a:xfrm>
        </p:grpSpPr>
        <p:sp>
          <p:nvSpPr>
            <p:cNvPr id="1096" name="Google Shape;1096;p23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3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3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3"/>
          <p:cNvGrpSpPr/>
          <p:nvPr/>
        </p:nvGrpSpPr>
        <p:grpSpPr>
          <a:xfrm rot="-2865348">
            <a:off x="-165362" y="3586213"/>
            <a:ext cx="374985" cy="348239"/>
            <a:chOff x="3931664" y="3196564"/>
            <a:chExt cx="819834" cy="761359"/>
          </a:xfrm>
        </p:grpSpPr>
        <p:sp>
          <p:nvSpPr>
            <p:cNvPr id="1100" name="Google Shape;1100;p23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3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3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3" name="Google Shape;1103;p23"/>
          <p:cNvGrpSpPr/>
          <p:nvPr/>
        </p:nvGrpSpPr>
        <p:grpSpPr>
          <a:xfrm rot="-2113056">
            <a:off x="-68471" y="2140023"/>
            <a:ext cx="297664" cy="239111"/>
            <a:chOff x="3483800" y="1530650"/>
            <a:chExt cx="1459674" cy="1397574"/>
          </a:xfrm>
        </p:grpSpPr>
        <p:sp>
          <p:nvSpPr>
            <p:cNvPr id="1104" name="Google Shape;1104;p23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3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3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3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ign 2">
  <p:cSld name="CUSTOM_1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24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5" name="Google Shape;111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6" name="Google Shape;1116;p24"/>
          <p:cNvGrpSpPr/>
          <p:nvPr/>
        </p:nvGrpSpPr>
        <p:grpSpPr>
          <a:xfrm rot="3204101">
            <a:off x="8805038" y="4262894"/>
            <a:ext cx="197087" cy="158154"/>
            <a:chOff x="3483800" y="1530650"/>
            <a:chExt cx="1459674" cy="1397574"/>
          </a:xfrm>
        </p:grpSpPr>
        <p:sp>
          <p:nvSpPr>
            <p:cNvPr id="1117" name="Google Shape;1117;p24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6" name="Google Shape;1126;p24"/>
          <p:cNvGrpSpPr/>
          <p:nvPr/>
        </p:nvGrpSpPr>
        <p:grpSpPr>
          <a:xfrm>
            <a:off x="8870511" y="958177"/>
            <a:ext cx="273497" cy="253990"/>
            <a:chOff x="3931664" y="3196564"/>
            <a:chExt cx="819834" cy="761359"/>
          </a:xfrm>
        </p:grpSpPr>
        <p:sp>
          <p:nvSpPr>
            <p:cNvPr id="1127" name="Google Shape;1127;p24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0" name="Google Shape;1130;p24"/>
          <p:cNvGrpSpPr/>
          <p:nvPr/>
        </p:nvGrpSpPr>
        <p:grpSpPr>
          <a:xfrm rot="3203653">
            <a:off x="8754753" y="1607001"/>
            <a:ext cx="297660" cy="239057"/>
            <a:chOff x="3483800" y="1530650"/>
            <a:chExt cx="1459674" cy="1397574"/>
          </a:xfrm>
        </p:grpSpPr>
        <p:sp>
          <p:nvSpPr>
            <p:cNvPr id="1131" name="Google Shape;1131;p24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4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0" name="Google Shape;1140;p24"/>
          <p:cNvGrpSpPr/>
          <p:nvPr/>
        </p:nvGrpSpPr>
        <p:grpSpPr>
          <a:xfrm rot="3205120">
            <a:off x="21633" y="409520"/>
            <a:ext cx="208678" cy="167461"/>
            <a:chOff x="3483800" y="1530650"/>
            <a:chExt cx="1459674" cy="1397574"/>
          </a:xfrm>
        </p:grpSpPr>
        <p:sp>
          <p:nvSpPr>
            <p:cNvPr id="1141" name="Google Shape;1141;p24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4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4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0" name="Google Shape;1150;p24"/>
          <p:cNvGrpSpPr/>
          <p:nvPr/>
        </p:nvGrpSpPr>
        <p:grpSpPr>
          <a:xfrm rot="-2016416">
            <a:off x="40756" y="3318338"/>
            <a:ext cx="235067" cy="218301"/>
            <a:chOff x="3931664" y="3196564"/>
            <a:chExt cx="819834" cy="761359"/>
          </a:xfrm>
        </p:grpSpPr>
        <p:sp>
          <p:nvSpPr>
            <p:cNvPr id="1151" name="Google Shape;1151;p24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4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4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4" name="Google Shape;1154;p24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55" name="Google Shape;1155;p24"/>
          <p:cNvGrpSpPr/>
          <p:nvPr/>
        </p:nvGrpSpPr>
        <p:grpSpPr>
          <a:xfrm>
            <a:off x="251954" y="1066772"/>
            <a:ext cx="262265" cy="243559"/>
            <a:chOff x="3931664" y="3196564"/>
            <a:chExt cx="819834" cy="761359"/>
          </a:xfrm>
        </p:grpSpPr>
        <p:sp>
          <p:nvSpPr>
            <p:cNvPr id="1156" name="Google Shape;1156;p24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2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5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1" name="Google Shape;116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25"/>
          <p:cNvSpPr txBox="1"/>
          <p:nvPr>
            <p:ph type="title"/>
          </p:nvPr>
        </p:nvSpPr>
        <p:spPr>
          <a:xfrm>
            <a:off x="5503500" y="1822913"/>
            <a:ext cx="2920500" cy="68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3" name="Google Shape;1163;p25"/>
          <p:cNvSpPr txBox="1"/>
          <p:nvPr>
            <p:ph idx="1" type="subTitle"/>
          </p:nvPr>
        </p:nvSpPr>
        <p:spPr>
          <a:xfrm>
            <a:off x="5503500" y="2636252"/>
            <a:ext cx="2920500" cy="8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4" name="Google Shape;1164;p25"/>
          <p:cNvSpPr/>
          <p:nvPr/>
        </p:nvSpPr>
        <p:spPr>
          <a:xfrm rot="-6766684">
            <a:off x="6428043" y="-1411391"/>
            <a:ext cx="2949608" cy="3259638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5" name="Google Shape;1165;p25"/>
          <p:cNvGrpSpPr/>
          <p:nvPr/>
        </p:nvGrpSpPr>
        <p:grpSpPr>
          <a:xfrm>
            <a:off x="623154" y="244439"/>
            <a:ext cx="193699" cy="185318"/>
            <a:chOff x="3483800" y="1530650"/>
            <a:chExt cx="1459674" cy="1397574"/>
          </a:xfrm>
        </p:grpSpPr>
        <p:sp>
          <p:nvSpPr>
            <p:cNvPr id="1166" name="Google Shape;1166;p25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5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5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5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5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5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5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5"/>
          <p:cNvGrpSpPr/>
          <p:nvPr/>
        </p:nvGrpSpPr>
        <p:grpSpPr>
          <a:xfrm>
            <a:off x="138749" y="4109622"/>
            <a:ext cx="318260" cy="295560"/>
            <a:chOff x="3931664" y="3196564"/>
            <a:chExt cx="819834" cy="761359"/>
          </a:xfrm>
        </p:grpSpPr>
        <p:sp>
          <p:nvSpPr>
            <p:cNvPr id="1176" name="Google Shape;1176;p25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5"/>
          <p:cNvGrpSpPr/>
          <p:nvPr/>
        </p:nvGrpSpPr>
        <p:grpSpPr>
          <a:xfrm>
            <a:off x="-180561" y="641597"/>
            <a:ext cx="500427" cy="464734"/>
            <a:chOff x="3931664" y="3196564"/>
            <a:chExt cx="819834" cy="761359"/>
          </a:xfrm>
        </p:grpSpPr>
        <p:sp>
          <p:nvSpPr>
            <p:cNvPr id="1180" name="Google Shape;1180;p25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5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3" name="Google Shape;1183;p25"/>
          <p:cNvGrpSpPr/>
          <p:nvPr/>
        </p:nvGrpSpPr>
        <p:grpSpPr>
          <a:xfrm>
            <a:off x="457004" y="4794839"/>
            <a:ext cx="193699" cy="185318"/>
            <a:chOff x="3483800" y="1530650"/>
            <a:chExt cx="1459674" cy="1397574"/>
          </a:xfrm>
        </p:grpSpPr>
        <p:sp>
          <p:nvSpPr>
            <p:cNvPr id="1184" name="Google Shape;1184;p25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5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5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5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3" name="Google Shape;1193;p25"/>
          <p:cNvGrpSpPr/>
          <p:nvPr/>
        </p:nvGrpSpPr>
        <p:grpSpPr>
          <a:xfrm flipH="1" rot="10800000">
            <a:off x="8130574" y="4601398"/>
            <a:ext cx="318260" cy="295560"/>
            <a:chOff x="3931664" y="3196564"/>
            <a:chExt cx="819834" cy="761359"/>
          </a:xfrm>
        </p:grpSpPr>
        <p:sp>
          <p:nvSpPr>
            <p:cNvPr id="1194" name="Google Shape;1194;p25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7" name="Google Shape;1197;p25"/>
          <p:cNvGrpSpPr/>
          <p:nvPr/>
        </p:nvGrpSpPr>
        <p:grpSpPr>
          <a:xfrm flipH="1" rot="10800000">
            <a:off x="8523729" y="3992097"/>
            <a:ext cx="193699" cy="185318"/>
            <a:chOff x="3483800" y="1530650"/>
            <a:chExt cx="1459674" cy="1397574"/>
          </a:xfrm>
        </p:grpSpPr>
        <p:sp>
          <p:nvSpPr>
            <p:cNvPr id="1198" name="Google Shape;1198;p25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7" name="Google Shape;1207;p25"/>
          <p:cNvGrpSpPr/>
          <p:nvPr/>
        </p:nvGrpSpPr>
        <p:grpSpPr>
          <a:xfrm flipH="1" rot="-6300011">
            <a:off x="6024652" y="-203856"/>
            <a:ext cx="666506" cy="666506"/>
            <a:chOff x="1852275" y="2571450"/>
            <a:chExt cx="506925" cy="506925"/>
          </a:xfrm>
        </p:grpSpPr>
        <p:sp>
          <p:nvSpPr>
            <p:cNvPr id="1208" name="Google Shape;1208;p25"/>
            <p:cNvSpPr/>
            <p:nvPr/>
          </p:nvSpPr>
          <p:spPr>
            <a:xfrm>
              <a:off x="1852275" y="2571450"/>
              <a:ext cx="506925" cy="506925"/>
            </a:xfrm>
            <a:custGeom>
              <a:rect b="b" l="l" r="r" t="t"/>
              <a:pathLst>
                <a:path extrusionOk="0" h="20277" w="20277">
                  <a:moveTo>
                    <a:pt x="10126" y="1"/>
                  </a:moveTo>
                  <a:cubicBezTo>
                    <a:pt x="4537" y="1"/>
                    <a:pt x="0" y="4537"/>
                    <a:pt x="0" y="10151"/>
                  </a:cubicBezTo>
                  <a:cubicBezTo>
                    <a:pt x="0" y="15740"/>
                    <a:pt x="4537" y="20277"/>
                    <a:pt x="10126" y="20277"/>
                  </a:cubicBezTo>
                  <a:cubicBezTo>
                    <a:pt x="15740" y="20277"/>
                    <a:pt x="20276" y="15740"/>
                    <a:pt x="20276" y="10151"/>
                  </a:cubicBezTo>
                  <a:cubicBezTo>
                    <a:pt x="20276" y="4537"/>
                    <a:pt x="15740" y="1"/>
                    <a:pt x="10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1921825" y="2571450"/>
              <a:ext cx="437375" cy="318900"/>
            </a:xfrm>
            <a:custGeom>
              <a:rect b="b" l="l" r="r" t="t"/>
              <a:pathLst>
                <a:path extrusionOk="0" h="12756" w="17495">
                  <a:moveTo>
                    <a:pt x="7344" y="1"/>
                  </a:moveTo>
                  <a:cubicBezTo>
                    <a:pt x="4461" y="1"/>
                    <a:pt x="1830" y="1229"/>
                    <a:pt x="0" y="3184"/>
                  </a:cubicBezTo>
                  <a:cubicBezTo>
                    <a:pt x="1119" y="4324"/>
                    <a:pt x="2789" y="5268"/>
                    <a:pt x="3917" y="5268"/>
                  </a:cubicBezTo>
                  <a:cubicBezTo>
                    <a:pt x="4128" y="5268"/>
                    <a:pt x="4320" y="5235"/>
                    <a:pt x="4487" y="5164"/>
                  </a:cubicBezTo>
                  <a:cubicBezTo>
                    <a:pt x="5902" y="4539"/>
                    <a:pt x="6549" y="3657"/>
                    <a:pt x="7476" y="3657"/>
                  </a:cubicBezTo>
                  <a:cubicBezTo>
                    <a:pt x="7812" y="3657"/>
                    <a:pt x="8186" y="3774"/>
                    <a:pt x="8647" y="4061"/>
                  </a:cubicBezTo>
                  <a:cubicBezTo>
                    <a:pt x="10401" y="5164"/>
                    <a:pt x="9399" y="8322"/>
                    <a:pt x="9248" y="10151"/>
                  </a:cubicBezTo>
                  <a:cubicBezTo>
                    <a:pt x="9117" y="11524"/>
                    <a:pt x="9592" y="12756"/>
                    <a:pt x="10790" y="12756"/>
                  </a:cubicBezTo>
                  <a:cubicBezTo>
                    <a:pt x="11189" y="12756"/>
                    <a:pt x="11668" y="12620"/>
                    <a:pt x="12231" y="12307"/>
                  </a:cubicBezTo>
                  <a:cubicBezTo>
                    <a:pt x="13511" y="11584"/>
                    <a:pt x="15166" y="11082"/>
                    <a:pt x="16578" y="11082"/>
                  </a:cubicBezTo>
                  <a:cubicBezTo>
                    <a:pt x="16880" y="11082"/>
                    <a:pt x="17170" y="11105"/>
                    <a:pt x="17444" y="11154"/>
                  </a:cubicBezTo>
                  <a:cubicBezTo>
                    <a:pt x="17469" y="10828"/>
                    <a:pt x="17494" y="10477"/>
                    <a:pt x="17494" y="10151"/>
                  </a:cubicBezTo>
                  <a:cubicBezTo>
                    <a:pt x="17494" y="4537"/>
                    <a:pt x="12958" y="1"/>
                    <a:pt x="73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1852275" y="2757550"/>
              <a:ext cx="469325" cy="320825"/>
            </a:xfrm>
            <a:custGeom>
              <a:rect b="b" l="l" r="r" t="t"/>
              <a:pathLst>
                <a:path extrusionOk="0" h="12833" w="18773">
                  <a:moveTo>
                    <a:pt x="376" y="0"/>
                  </a:moveTo>
                  <a:cubicBezTo>
                    <a:pt x="126" y="878"/>
                    <a:pt x="0" y="1755"/>
                    <a:pt x="0" y="2707"/>
                  </a:cubicBezTo>
                  <a:cubicBezTo>
                    <a:pt x="0" y="8296"/>
                    <a:pt x="4537" y="12833"/>
                    <a:pt x="10126" y="12833"/>
                  </a:cubicBezTo>
                  <a:cubicBezTo>
                    <a:pt x="13810" y="12833"/>
                    <a:pt x="16993" y="10903"/>
                    <a:pt x="18772" y="7996"/>
                  </a:cubicBezTo>
                  <a:cubicBezTo>
                    <a:pt x="17695" y="7444"/>
                    <a:pt x="16592" y="7068"/>
                    <a:pt x="15915" y="6943"/>
                  </a:cubicBezTo>
                  <a:cubicBezTo>
                    <a:pt x="15722" y="6903"/>
                    <a:pt x="15539" y="6884"/>
                    <a:pt x="15365" y="6884"/>
                  </a:cubicBezTo>
                  <a:cubicBezTo>
                    <a:pt x="13678" y="6884"/>
                    <a:pt x="12761" y="8616"/>
                    <a:pt x="11103" y="9524"/>
                  </a:cubicBezTo>
                  <a:cubicBezTo>
                    <a:pt x="10856" y="9656"/>
                    <a:pt x="10590" y="9715"/>
                    <a:pt x="10311" y="9715"/>
                  </a:cubicBezTo>
                  <a:cubicBezTo>
                    <a:pt x="8523" y="9715"/>
                    <a:pt x="6221" y="7309"/>
                    <a:pt x="5289" y="6442"/>
                  </a:cubicBezTo>
                  <a:cubicBezTo>
                    <a:pt x="4211" y="5439"/>
                    <a:pt x="6191" y="5940"/>
                    <a:pt x="6291" y="4111"/>
                  </a:cubicBezTo>
                  <a:cubicBezTo>
                    <a:pt x="6341" y="2707"/>
                    <a:pt x="3309" y="1254"/>
                    <a:pt x="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2171200" y="2708325"/>
              <a:ext cx="128675" cy="122575"/>
            </a:xfrm>
            <a:custGeom>
              <a:rect b="b" l="l" r="r" t="t"/>
              <a:pathLst>
                <a:path extrusionOk="0" h="4903" w="5147">
                  <a:moveTo>
                    <a:pt x="2825" y="0"/>
                  </a:moveTo>
                  <a:cubicBezTo>
                    <a:pt x="2777" y="0"/>
                    <a:pt x="2730" y="5"/>
                    <a:pt x="2682" y="15"/>
                  </a:cubicBezTo>
                  <a:cubicBezTo>
                    <a:pt x="1354" y="265"/>
                    <a:pt x="0" y="4501"/>
                    <a:pt x="1429" y="4676"/>
                  </a:cubicBezTo>
                  <a:cubicBezTo>
                    <a:pt x="2105" y="4749"/>
                    <a:pt x="2804" y="4903"/>
                    <a:pt x="3392" y="4903"/>
                  </a:cubicBezTo>
                  <a:cubicBezTo>
                    <a:pt x="4025" y="4903"/>
                    <a:pt x="4529" y="4724"/>
                    <a:pt x="4737" y="4075"/>
                  </a:cubicBezTo>
                  <a:cubicBezTo>
                    <a:pt x="5147" y="2894"/>
                    <a:pt x="4005" y="0"/>
                    <a:pt x="2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1877075" y="2819800"/>
              <a:ext cx="67600" cy="45275"/>
            </a:xfrm>
            <a:custGeom>
              <a:rect b="b" l="l" r="r" t="t"/>
              <a:pathLst>
                <a:path extrusionOk="0" h="1811" w="2704">
                  <a:moveTo>
                    <a:pt x="1197" y="0"/>
                  </a:moveTo>
                  <a:cubicBezTo>
                    <a:pt x="539" y="0"/>
                    <a:pt x="0" y="809"/>
                    <a:pt x="612" y="1295"/>
                  </a:cubicBezTo>
                  <a:cubicBezTo>
                    <a:pt x="991" y="1585"/>
                    <a:pt x="1564" y="1810"/>
                    <a:pt x="1965" y="1810"/>
                  </a:cubicBezTo>
                  <a:cubicBezTo>
                    <a:pt x="2467" y="1810"/>
                    <a:pt x="2703" y="1459"/>
                    <a:pt x="1966" y="443"/>
                  </a:cubicBezTo>
                  <a:cubicBezTo>
                    <a:pt x="1733" y="125"/>
                    <a:pt x="1455" y="0"/>
                    <a:pt x="1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2013300" y="2730975"/>
              <a:ext cx="113025" cy="59975"/>
            </a:xfrm>
            <a:custGeom>
              <a:rect b="b" l="l" r="r" t="t"/>
              <a:pathLst>
                <a:path extrusionOk="0" h="2399" w="4521">
                  <a:moveTo>
                    <a:pt x="2319" y="1"/>
                  </a:moveTo>
                  <a:cubicBezTo>
                    <a:pt x="2221" y="1"/>
                    <a:pt x="2116" y="4"/>
                    <a:pt x="2005" y="11"/>
                  </a:cubicBezTo>
                  <a:cubicBezTo>
                    <a:pt x="752" y="111"/>
                    <a:pt x="0" y="1314"/>
                    <a:pt x="1178" y="1865"/>
                  </a:cubicBezTo>
                  <a:cubicBezTo>
                    <a:pt x="1763" y="2158"/>
                    <a:pt x="2688" y="2398"/>
                    <a:pt x="3384" y="2398"/>
                  </a:cubicBezTo>
                  <a:cubicBezTo>
                    <a:pt x="4061" y="2398"/>
                    <a:pt x="4520" y="2170"/>
                    <a:pt x="4236" y="1540"/>
                  </a:cubicBezTo>
                  <a:cubicBezTo>
                    <a:pt x="3733" y="374"/>
                    <a:pt x="3335" y="1"/>
                    <a:pt x="2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1909925" y="2614700"/>
              <a:ext cx="449275" cy="463675"/>
            </a:xfrm>
            <a:custGeom>
              <a:rect b="b" l="l" r="r" t="t"/>
              <a:pathLst>
                <a:path extrusionOk="0" h="18547" w="17971">
                  <a:moveTo>
                    <a:pt x="13484" y="0"/>
                  </a:moveTo>
                  <a:lnTo>
                    <a:pt x="13484" y="0"/>
                  </a:lnTo>
                  <a:cubicBezTo>
                    <a:pt x="14938" y="1755"/>
                    <a:pt x="15815" y="4010"/>
                    <a:pt x="15815" y="6441"/>
                  </a:cubicBezTo>
                  <a:cubicBezTo>
                    <a:pt x="15815" y="12055"/>
                    <a:pt x="11278" y="16592"/>
                    <a:pt x="5664" y="16592"/>
                  </a:cubicBezTo>
                  <a:cubicBezTo>
                    <a:pt x="3559" y="16592"/>
                    <a:pt x="1629" y="15965"/>
                    <a:pt x="0" y="14862"/>
                  </a:cubicBezTo>
                  <a:lnTo>
                    <a:pt x="0" y="14862"/>
                  </a:lnTo>
                  <a:cubicBezTo>
                    <a:pt x="1855" y="17118"/>
                    <a:pt x="4687" y="18547"/>
                    <a:pt x="7820" y="18547"/>
                  </a:cubicBezTo>
                  <a:cubicBezTo>
                    <a:pt x="13434" y="18547"/>
                    <a:pt x="17970" y="14010"/>
                    <a:pt x="17970" y="8421"/>
                  </a:cubicBezTo>
                  <a:cubicBezTo>
                    <a:pt x="17970" y="4912"/>
                    <a:pt x="16191" y="1830"/>
                    <a:pt x="13484" y="0"/>
                  </a:cubicBezTo>
                  <a:close/>
                </a:path>
              </a:pathLst>
            </a:custGeom>
            <a:solidFill>
              <a:srgbClr val="631200">
                <a:alpha val="33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5" name="Google Shape;1215;p25"/>
          <p:cNvGrpSpPr/>
          <p:nvPr/>
        </p:nvGrpSpPr>
        <p:grpSpPr>
          <a:xfrm rot="-1799945">
            <a:off x="6466948" y="179147"/>
            <a:ext cx="500135" cy="500135"/>
            <a:chOff x="2751400" y="2498775"/>
            <a:chExt cx="652900" cy="652900"/>
          </a:xfrm>
        </p:grpSpPr>
        <p:sp>
          <p:nvSpPr>
            <p:cNvPr id="1216" name="Google Shape;1216;p25"/>
            <p:cNvSpPr/>
            <p:nvPr/>
          </p:nvSpPr>
          <p:spPr>
            <a:xfrm>
              <a:off x="2751400" y="2498775"/>
              <a:ext cx="652900" cy="652900"/>
            </a:xfrm>
            <a:custGeom>
              <a:rect b="b" l="l" r="r" t="t"/>
              <a:pathLst>
                <a:path extrusionOk="0" h="26116" w="26116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2758925" y="2889025"/>
              <a:ext cx="637875" cy="187500"/>
            </a:xfrm>
            <a:custGeom>
              <a:rect b="b" l="l" r="r" t="t"/>
              <a:pathLst>
                <a:path extrusionOk="0" h="7500" w="25515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2761425" y="2606275"/>
              <a:ext cx="637250" cy="224850"/>
            </a:xfrm>
            <a:custGeom>
              <a:rect b="b" l="l" r="r" t="t"/>
              <a:pathLst>
                <a:path extrusionOk="0" h="8994" w="2549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5"/>
            <p:cNvSpPr/>
            <p:nvPr/>
          </p:nvSpPr>
          <p:spPr>
            <a:xfrm>
              <a:off x="2907425" y="2498775"/>
              <a:ext cx="319575" cy="93675"/>
            </a:xfrm>
            <a:custGeom>
              <a:rect b="b" l="l" r="r" t="t"/>
              <a:pathLst>
                <a:path extrusionOk="0" h="3747" w="12783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5"/>
            <p:cNvSpPr/>
            <p:nvPr/>
          </p:nvSpPr>
          <p:spPr>
            <a:xfrm>
              <a:off x="2754525" y="2694275"/>
              <a:ext cx="632875" cy="116125"/>
            </a:xfrm>
            <a:custGeom>
              <a:rect b="b" l="l" r="r" t="t"/>
              <a:pathLst>
                <a:path extrusionOk="0" h="4645" w="25315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5"/>
            <p:cNvSpPr/>
            <p:nvPr/>
          </p:nvSpPr>
          <p:spPr>
            <a:xfrm>
              <a:off x="2752025" y="2829175"/>
              <a:ext cx="619075" cy="167125"/>
            </a:xfrm>
            <a:custGeom>
              <a:rect b="b" l="l" r="r" t="t"/>
              <a:pathLst>
                <a:path extrusionOk="0" h="6685" w="24763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2817825" y="2553600"/>
              <a:ext cx="483100" cy="74275"/>
            </a:xfrm>
            <a:custGeom>
              <a:rect b="b" l="l" r="r" t="t"/>
              <a:pathLst>
                <a:path extrusionOk="0" h="2971" w="19324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5"/>
            <p:cNvSpPr/>
            <p:nvPr/>
          </p:nvSpPr>
          <p:spPr>
            <a:xfrm>
              <a:off x="2823450" y="2981950"/>
              <a:ext cx="492500" cy="130900"/>
            </a:xfrm>
            <a:custGeom>
              <a:rect b="b" l="l" r="r" t="t"/>
              <a:pathLst>
                <a:path extrusionOk="0" h="5236" w="1970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5"/>
            <p:cNvSpPr/>
            <p:nvPr/>
          </p:nvSpPr>
          <p:spPr>
            <a:xfrm>
              <a:off x="2842250" y="2542625"/>
              <a:ext cx="562050" cy="609050"/>
            </a:xfrm>
            <a:custGeom>
              <a:rect b="b" l="l" r="r" t="t"/>
              <a:pathLst>
                <a:path extrusionOk="0" h="24362" w="22482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6"/>
          <p:cNvSpPr/>
          <p:nvPr/>
        </p:nvSpPr>
        <p:spPr>
          <a:xfrm>
            <a:off x="-294392" y="15192"/>
            <a:ext cx="9732795" cy="5741733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7" name="Google Shape;122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26"/>
          <p:cNvSpPr txBox="1"/>
          <p:nvPr>
            <p:ph type="title"/>
          </p:nvPr>
        </p:nvSpPr>
        <p:spPr>
          <a:xfrm>
            <a:off x="1549200" y="1478725"/>
            <a:ext cx="2182800" cy="103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9" name="Google Shape;1229;p26"/>
          <p:cNvSpPr txBox="1"/>
          <p:nvPr>
            <p:ph idx="1" type="subTitle"/>
          </p:nvPr>
        </p:nvSpPr>
        <p:spPr>
          <a:xfrm>
            <a:off x="1549200" y="2837689"/>
            <a:ext cx="2920500" cy="103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230" name="Google Shape;1230;p26"/>
          <p:cNvGrpSpPr/>
          <p:nvPr/>
        </p:nvGrpSpPr>
        <p:grpSpPr>
          <a:xfrm rot="3203653">
            <a:off x="197091" y="1556026"/>
            <a:ext cx="297660" cy="239057"/>
            <a:chOff x="3483800" y="1530650"/>
            <a:chExt cx="1459674" cy="1397574"/>
          </a:xfrm>
        </p:grpSpPr>
        <p:sp>
          <p:nvSpPr>
            <p:cNvPr id="1231" name="Google Shape;1231;p26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6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6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6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6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6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0" name="Google Shape;1240;p26"/>
          <p:cNvGrpSpPr/>
          <p:nvPr/>
        </p:nvGrpSpPr>
        <p:grpSpPr>
          <a:xfrm>
            <a:off x="1373635" y="365869"/>
            <a:ext cx="374992" cy="348246"/>
            <a:chOff x="3931664" y="3196564"/>
            <a:chExt cx="819834" cy="761359"/>
          </a:xfrm>
        </p:grpSpPr>
        <p:sp>
          <p:nvSpPr>
            <p:cNvPr id="1241" name="Google Shape;1241;p26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6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6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4" name="Google Shape;1244;p26"/>
          <p:cNvGrpSpPr/>
          <p:nvPr/>
        </p:nvGrpSpPr>
        <p:grpSpPr>
          <a:xfrm rot="3204101">
            <a:off x="8561588" y="4759494"/>
            <a:ext cx="197087" cy="158154"/>
            <a:chOff x="3483800" y="1530650"/>
            <a:chExt cx="1459674" cy="1397574"/>
          </a:xfrm>
        </p:grpSpPr>
        <p:sp>
          <p:nvSpPr>
            <p:cNvPr id="1245" name="Google Shape;1245;p26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6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6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6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6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6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6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4" name="Google Shape;1254;p26"/>
          <p:cNvGrpSpPr/>
          <p:nvPr/>
        </p:nvGrpSpPr>
        <p:grpSpPr>
          <a:xfrm>
            <a:off x="8873360" y="3817444"/>
            <a:ext cx="374992" cy="348246"/>
            <a:chOff x="3931664" y="3196564"/>
            <a:chExt cx="819834" cy="761359"/>
          </a:xfrm>
        </p:grpSpPr>
        <p:sp>
          <p:nvSpPr>
            <p:cNvPr id="1255" name="Google Shape;1255;p26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6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8" name="Google Shape;1258;p26"/>
          <p:cNvGrpSpPr/>
          <p:nvPr/>
        </p:nvGrpSpPr>
        <p:grpSpPr>
          <a:xfrm>
            <a:off x="-154252" y="2571744"/>
            <a:ext cx="320309" cy="297463"/>
            <a:chOff x="3931664" y="3196564"/>
            <a:chExt cx="819834" cy="761359"/>
          </a:xfrm>
        </p:grpSpPr>
        <p:sp>
          <p:nvSpPr>
            <p:cNvPr id="1259" name="Google Shape;1259;p26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2" name="Google Shape;1262;p26"/>
          <p:cNvSpPr/>
          <p:nvPr/>
        </p:nvSpPr>
        <p:spPr>
          <a:xfrm rot="-9962495">
            <a:off x="-1041962" y="-1281078"/>
            <a:ext cx="2949109" cy="3259086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3" name="Google Shape;1263;p26"/>
          <p:cNvGrpSpPr/>
          <p:nvPr/>
        </p:nvGrpSpPr>
        <p:grpSpPr>
          <a:xfrm rot="3203653">
            <a:off x="8694441" y="1676501"/>
            <a:ext cx="297660" cy="239057"/>
            <a:chOff x="3483800" y="1530650"/>
            <a:chExt cx="1459674" cy="1397574"/>
          </a:xfrm>
        </p:grpSpPr>
        <p:sp>
          <p:nvSpPr>
            <p:cNvPr id="1264" name="Google Shape;1264;p26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6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6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6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6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3" name="Google Shape;1273;p26"/>
          <p:cNvGrpSpPr/>
          <p:nvPr/>
        </p:nvGrpSpPr>
        <p:grpSpPr>
          <a:xfrm rot="-1813197">
            <a:off x="4035419" y="413076"/>
            <a:ext cx="250191" cy="232308"/>
            <a:chOff x="3931664" y="3196564"/>
            <a:chExt cx="819834" cy="761359"/>
          </a:xfrm>
        </p:grpSpPr>
        <p:sp>
          <p:nvSpPr>
            <p:cNvPr id="1274" name="Google Shape;1274;p26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26"/>
          <p:cNvGrpSpPr/>
          <p:nvPr/>
        </p:nvGrpSpPr>
        <p:grpSpPr>
          <a:xfrm rot="3202496">
            <a:off x="6455782" y="205593"/>
            <a:ext cx="266451" cy="213788"/>
            <a:chOff x="3483800" y="1530650"/>
            <a:chExt cx="1459674" cy="1397574"/>
          </a:xfrm>
        </p:grpSpPr>
        <p:sp>
          <p:nvSpPr>
            <p:cNvPr id="1278" name="Google Shape;1278;p26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7" name="Google Shape;1287;p26"/>
          <p:cNvGrpSpPr/>
          <p:nvPr/>
        </p:nvGrpSpPr>
        <p:grpSpPr>
          <a:xfrm>
            <a:off x="-423288" y="4459184"/>
            <a:ext cx="1143068" cy="1143068"/>
            <a:chOff x="1565300" y="733100"/>
            <a:chExt cx="1143525" cy="1143525"/>
          </a:xfrm>
        </p:grpSpPr>
        <p:sp>
          <p:nvSpPr>
            <p:cNvPr id="1288" name="Google Shape;1288;p26"/>
            <p:cNvSpPr/>
            <p:nvPr/>
          </p:nvSpPr>
          <p:spPr>
            <a:xfrm>
              <a:off x="1565300" y="733100"/>
              <a:ext cx="1143525" cy="1143525"/>
            </a:xfrm>
            <a:custGeom>
              <a:rect b="b" l="l" r="r" t="t"/>
              <a:pathLst>
                <a:path extrusionOk="0" h="45741" w="45741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1565300" y="906675"/>
              <a:ext cx="1143525" cy="708025"/>
            </a:xfrm>
            <a:custGeom>
              <a:rect b="b" l="l" r="r" t="t"/>
              <a:pathLst>
                <a:path extrusionOk="0" h="28321" w="45741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1666800" y="1616175"/>
              <a:ext cx="896650" cy="260450"/>
            </a:xfrm>
            <a:custGeom>
              <a:rect b="b" l="l" r="r" t="t"/>
              <a:pathLst>
                <a:path extrusionOk="0" h="10418" w="35866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6"/>
            <p:cNvSpPr/>
            <p:nvPr/>
          </p:nvSpPr>
          <p:spPr>
            <a:xfrm>
              <a:off x="1790250" y="733100"/>
              <a:ext cx="664800" cy="158550"/>
            </a:xfrm>
            <a:custGeom>
              <a:rect b="b" l="l" r="r" t="t"/>
              <a:pathLst>
                <a:path extrusionOk="0" h="6342" w="26592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6"/>
            <p:cNvSpPr/>
            <p:nvPr/>
          </p:nvSpPr>
          <p:spPr>
            <a:xfrm>
              <a:off x="1575325" y="1062675"/>
              <a:ext cx="1133500" cy="371550"/>
            </a:xfrm>
            <a:custGeom>
              <a:rect b="b" l="l" r="r" t="t"/>
              <a:pathLst>
                <a:path extrusionOk="0" h="14862" w="4534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1569675" y="1373450"/>
              <a:ext cx="1104675" cy="161625"/>
            </a:xfrm>
            <a:custGeom>
              <a:rect b="b" l="l" r="r" t="t"/>
              <a:pathLst>
                <a:path extrusionOk="0" h="6465" w="44187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6"/>
            <p:cNvSpPr/>
            <p:nvPr/>
          </p:nvSpPr>
          <p:spPr>
            <a:xfrm>
              <a:off x="1731975" y="809550"/>
              <a:ext cx="976850" cy="1067075"/>
            </a:xfrm>
            <a:custGeom>
              <a:rect b="b" l="l" r="r" t="t"/>
              <a:pathLst>
                <a:path extrusionOk="0" h="42683" w="39074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_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27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7" name="Google Shape;129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8" name="Google Shape;1298;p27"/>
          <p:cNvSpPr txBox="1"/>
          <p:nvPr>
            <p:ph type="title"/>
          </p:nvPr>
        </p:nvSpPr>
        <p:spPr>
          <a:xfrm>
            <a:off x="5650188" y="1478725"/>
            <a:ext cx="1942500" cy="103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9" name="Google Shape;1299;p27"/>
          <p:cNvSpPr txBox="1"/>
          <p:nvPr>
            <p:ph idx="1" type="subTitle"/>
          </p:nvPr>
        </p:nvSpPr>
        <p:spPr>
          <a:xfrm>
            <a:off x="4672188" y="2829961"/>
            <a:ext cx="2920500" cy="103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300" name="Google Shape;1300;p27"/>
          <p:cNvGrpSpPr/>
          <p:nvPr/>
        </p:nvGrpSpPr>
        <p:grpSpPr>
          <a:xfrm flipH="1" rot="-3203653">
            <a:off x="8677575" y="1131351"/>
            <a:ext cx="297660" cy="239057"/>
            <a:chOff x="3483800" y="1530650"/>
            <a:chExt cx="1459674" cy="1397574"/>
          </a:xfrm>
        </p:grpSpPr>
        <p:sp>
          <p:nvSpPr>
            <p:cNvPr id="1301" name="Google Shape;1301;p27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7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7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7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7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7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7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0" name="Google Shape;1310;p27"/>
          <p:cNvGrpSpPr/>
          <p:nvPr/>
        </p:nvGrpSpPr>
        <p:grpSpPr>
          <a:xfrm flipH="1">
            <a:off x="7345473" y="365869"/>
            <a:ext cx="374992" cy="348246"/>
            <a:chOff x="3931664" y="3196564"/>
            <a:chExt cx="819834" cy="761359"/>
          </a:xfrm>
        </p:grpSpPr>
        <p:sp>
          <p:nvSpPr>
            <p:cNvPr id="1311" name="Google Shape;1311;p27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7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7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4" name="Google Shape;1314;p27"/>
          <p:cNvGrpSpPr/>
          <p:nvPr/>
        </p:nvGrpSpPr>
        <p:grpSpPr>
          <a:xfrm flipH="1">
            <a:off x="-154252" y="3817444"/>
            <a:ext cx="374992" cy="348246"/>
            <a:chOff x="3931664" y="3196564"/>
            <a:chExt cx="819834" cy="761359"/>
          </a:xfrm>
        </p:grpSpPr>
        <p:sp>
          <p:nvSpPr>
            <p:cNvPr id="1315" name="Google Shape;1315;p27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7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7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8" name="Google Shape;1318;p27"/>
          <p:cNvGrpSpPr/>
          <p:nvPr/>
        </p:nvGrpSpPr>
        <p:grpSpPr>
          <a:xfrm flipH="1">
            <a:off x="8928043" y="2571744"/>
            <a:ext cx="320309" cy="297463"/>
            <a:chOff x="3931664" y="3196564"/>
            <a:chExt cx="819834" cy="761359"/>
          </a:xfrm>
        </p:grpSpPr>
        <p:sp>
          <p:nvSpPr>
            <p:cNvPr id="1319" name="Google Shape;1319;p27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7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7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7"/>
          <p:cNvGrpSpPr/>
          <p:nvPr/>
        </p:nvGrpSpPr>
        <p:grpSpPr>
          <a:xfrm flipH="1" rot="1813197">
            <a:off x="8443490" y="4379101"/>
            <a:ext cx="250191" cy="232308"/>
            <a:chOff x="3931664" y="3196564"/>
            <a:chExt cx="819834" cy="761359"/>
          </a:xfrm>
        </p:grpSpPr>
        <p:sp>
          <p:nvSpPr>
            <p:cNvPr id="1323" name="Google Shape;1323;p27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7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7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6" name="Google Shape;1326;p27"/>
          <p:cNvGrpSpPr/>
          <p:nvPr/>
        </p:nvGrpSpPr>
        <p:grpSpPr>
          <a:xfrm flipH="1" rot="-3202496">
            <a:off x="2371867" y="205593"/>
            <a:ext cx="266451" cy="213788"/>
            <a:chOff x="3483800" y="1530650"/>
            <a:chExt cx="1459674" cy="1397574"/>
          </a:xfrm>
        </p:grpSpPr>
        <p:sp>
          <p:nvSpPr>
            <p:cNvPr id="1327" name="Google Shape;1327;p27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7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7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7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7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7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6" name="Google Shape;1336;p27"/>
          <p:cNvGrpSpPr/>
          <p:nvPr/>
        </p:nvGrpSpPr>
        <p:grpSpPr>
          <a:xfrm rot="-2111922">
            <a:off x="123081" y="1672530"/>
            <a:ext cx="255260" cy="246957"/>
            <a:chOff x="3483800" y="1530650"/>
            <a:chExt cx="1459674" cy="1397574"/>
          </a:xfrm>
        </p:grpSpPr>
        <p:sp>
          <p:nvSpPr>
            <p:cNvPr id="1337" name="Google Shape;1337;p27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7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7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7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6" name="Google Shape;1346;p27"/>
          <p:cNvGrpSpPr/>
          <p:nvPr/>
        </p:nvGrpSpPr>
        <p:grpSpPr>
          <a:xfrm rot="-4322314">
            <a:off x="345217" y="4765505"/>
            <a:ext cx="167563" cy="161982"/>
            <a:chOff x="3483800" y="1530650"/>
            <a:chExt cx="1459674" cy="1397574"/>
          </a:xfrm>
        </p:grpSpPr>
        <p:sp>
          <p:nvSpPr>
            <p:cNvPr id="1347" name="Google Shape;1347;p27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7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7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4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28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8" name="Google Shape;135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9" name="Google Shape;1359;p28"/>
          <p:cNvSpPr txBox="1"/>
          <p:nvPr>
            <p:ph type="title"/>
          </p:nvPr>
        </p:nvSpPr>
        <p:spPr>
          <a:xfrm>
            <a:off x="2758050" y="418850"/>
            <a:ext cx="3627900" cy="11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0" name="Google Shape;1360;p28"/>
          <p:cNvSpPr txBox="1"/>
          <p:nvPr>
            <p:ph idx="1" type="subTitle"/>
          </p:nvPr>
        </p:nvSpPr>
        <p:spPr>
          <a:xfrm>
            <a:off x="3111750" y="2348464"/>
            <a:ext cx="2920500" cy="103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1" name="Google Shape;1361;p28"/>
          <p:cNvSpPr txBox="1"/>
          <p:nvPr/>
        </p:nvSpPr>
        <p:spPr>
          <a:xfrm>
            <a:off x="2351100" y="3710288"/>
            <a:ext cx="44418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</a:t>
            </a:r>
            <a:r>
              <a:rPr lang="en"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</a:t>
            </a:r>
            <a:r>
              <a:rPr lang="en"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b="1" sz="12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62" name="Google Shape;1362;p28"/>
          <p:cNvSpPr/>
          <p:nvPr/>
        </p:nvSpPr>
        <p:spPr>
          <a:xfrm flipH="1" rot="1675317">
            <a:off x="-1019267" y="-486457"/>
            <a:ext cx="5611744" cy="6173383"/>
          </a:xfrm>
          <a:custGeom>
            <a:rect b="b" l="l" r="r" t="t"/>
            <a:pathLst>
              <a:path extrusionOk="0" h="140507" w="113414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28"/>
          <p:cNvSpPr/>
          <p:nvPr/>
        </p:nvSpPr>
        <p:spPr>
          <a:xfrm flipH="1">
            <a:off x="6647600" y="-171462"/>
            <a:ext cx="4964599" cy="5486422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4" name="Google Shape;1364;p28"/>
          <p:cNvGrpSpPr/>
          <p:nvPr/>
        </p:nvGrpSpPr>
        <p:grpSpPr>
          <a:xfrm rot="-2054985">
            <a:off x="1302743" y="3223629"/>
            <a:ext cx="406156" cy="388178"/>
            <a:chOff x="3483800" y="1530650"/>
            <a:chExt cx="1459674" cy="1397574"/>
          </a:xfrm>
        </p:grpSpPr>
        <p:sp>
          <p:nvSpPr>
            <p:cNvPr id="1365" name="Google Shape;1365;p28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8"/>
          <p:cNvGrpSpPr/>
          <p:nvPr/>
        </p:nvGrpSpPr>
        <p:grpSpPr>
          <a:xfrm rot="-2977299">
            <a:off x="984163" y="1512239"/>
            <a:ext cx="194255" cy="180400"/>
            <a:chOff x="3931664" y="3196564"/>
            <a:chExt cx="819834" cy="761359"/>
          </a:xfrm>
        </p:grpSpPr>
        <p:sp>
          <p:nvSpPr>
            <p:cNvPr id="1375" name="Google Shape;1375;p28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8" name="Google Shape;1378;p28"/>
          <p:cNvGrpSpPr/>
          <p:nvPr/>
        </p:nvGrpSpPr>
        <p:grpSpPr>
          <a:xfrm rot="1370578">
            <a:off x="7577885" y="1527535"/>
            <a:ext cx="244552" cy="227109"/>
            <a:chOff x="3931664" y="3196564"/>
            <a:chExt cx="819834" cy="761359"/>
          </a:xfrm>
        </p:grpSpPr>
        <p:sp>
          <p:nvSpPr>
            <p:cNvPr id="1379" name="Google Shape;1379;p28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2" name="Google Shape;1382;p28"/>
          <p:cNvGrpSpPr/>
          <p:nvPr/>
        </p:nvGrpSpPr>
        <p:grpSpPr>
          <a:xfrm rot="-2111919">
            <a:off x="7197062" y="2098834"/>
            <a:ext cx="212210" cy="205364"/>
            <a:chOff x="3483800" y="1530650"/>
            <a:chExt cx="1459674" cy="1397574"/>
          </a:xfrm>
        </p:grpSpPr>
        <p:sp>
          <p:nvSpPr>
            <p:cNvPr id="1383" name="Google Shape;1383;p28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2" name="Google Shape;1392;p28"/>
          <p:cNvGrpSpPr/>
          <p:nvPr/>
        </p:nvGrpSpPr>
        <p:grpSpPr>
          <a:xfrm>
            <a:off x="607775" y="-517258"/>
            <a:ext cx="1286580" cy="1286580"/>
            <a:chOff x="1565300" y="733100"/>
            <a:chExt cx="1143525" cy="1143525"/>
          </a:xfrm>
        </p:grpSpPr>
        <p:sp>
          <p:nvSpPr>
            <p:cNvPr id="1393" name="Google Shape;1393;p28"/>
            <p:cNvSpPr/>
            <p:nvPr/>
          </p:nvSpPr>
          <p:spPr>
            <a:xfrm>
              <a:off x="1565300" y="733100"/>
              <a:ext cx="1143525" cy="1143525"/>
            </a:xfrm>
            <a:custGeom>
              <a:rect b="b" l="l" r="r" t="t"/>
              <a:pathLst>
                <a:path extrusionOk="0" h="45741" w="45741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1565300" y="906675"/>
              <a:ext cx="1143525" cy="708025"/>
            </a:xfrm>
            <a:custGeom>
              <a:rect b="b" l="l" r="r" t="t"/>
              <a:pathLst>
                <a:path extrusionOk="0" h="28321" w="45741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1666800" y="1616175"/>
              <a:ext cx="896650" cy="260450"/>
            </a:xfrm>
            <a:custGeom>
              <a:rect b="b" l="l" r="r" t="t"/>
              <a:pathLst>
                <a:path extrusionOk="0" h="10418" w="35866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1790250" y="733100"/>
              <a:ext cx="664800" cy="158550"/>
            </a:xfrm>
            <a:custGeom>
              <a:rect b="b" l="l" r="r" t="t"/>
              <a:pathLst>
                <a:path extrusionOk="0" h="6342" w="26592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1575325" y="1062675"/>
              <a:ext cx="1133500" cy="371550"/>
            </a:xfrm>
            <a:custGeom>
              <a:rect b="b" l="l" r="r" t="t"/>
              <a:pathLst>
                <a:path extrusionOk="0" h="14862" w="4534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1569675" y="1373450"/>
              <a:ext cx="1104675" cy="161625"/>
            </a:xfrm>
            <a:custGeom>
              <a:rect b="b" l="l" r="r" t="t"/>
              <a:pathLst>
                <a:path extrusionOk="0" h="6465" w="44187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1731975" y="809550"/>
              <a:ext cx="976850" cy="1067075"/>
            </a:xfrm>
            <a:custGeom>
              <a:rect b="b" l="l" r="r" t="t"/>
              <a:pathLst>
                <a:path extrusionOk="0" h="42683" w="39074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0" name="Google Shape;1400;p28"/>
          <p:cNvGrpSpPr/>
          <p:nvPr/>
        </p:nvGrpSpPr>
        <p:grpSpPr>
          <a:xfrm>
            <a:off x="1207456" y="586028"/>
            <a:ext cx="565411" cy="565411"/>
            <a:chOff x="2751400" y="2498775"/>
            <a:chExt cx="652900" cy="652900"/>
          </a:xfrm>
        </p:grpSpPr>
        <p:sp>
          <p:nvSpPr>
            <p:cNvPr id="1401" name="Google Shape;1401;p28"/>
            <p:cNvSpPr/>
            <p:nvPr/>
          </p:nvSpPr>
          <p:spPr>
            <a:xfrm>
              <a:off x="2751400" y="2498775"/>
              <a:ext cx="652900" cy="652900"/>
            </a:xfrm>
            <a:custGeom>
              <a:rect b="b" l="l" r="r" t="t"/>
              <a:pathLst>
                <a:path extrusionOk="0" h="26116" w="26116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758925" y="2889025"/>
              <a:ext cx="637875" cy="187500"/>
            </a:xfrm>
            <a:custGeom>
              <a:rect b="b" l="l" r="r" t="t"/>
              <a:pathLst>
                <a:path extrusionOk="0" h="7500" w="25515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761425" y="2606275"/>
              <a:ext cx="637250" cy="224850"/>
            </a:xfrm>
            <a:custGeom>
              <a:rect b="b" l="l" r="r" t="t"/>
              <a:pathLst>
                <a:path extrusionOk="0" h="8994" w="2549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907425" y="2498775"/>
              <a:ext cx="319575" cy="93675"/>
            </a:xfrm>
            <a:custGeom>
              <a:rect b="b" l="l" r="r" t="t"/>
              <a:pathLst>
                <a:path extrusionOk="0" h="3747" w="12783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754525" y="2694275"/>
              <a:ext cx="632875" cy="116125"/>
            </a:xfrm>
            <a:custGeom>
              <a:rect b="b" l="l" r="r" t="t"/>
              <a:pathLst>
                <a:path extrusionOk="0" h="4645" w="25315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752025" y="2829175"/>
              <a:ext cx="619075" cy="167125"/>
            </a:xfrm>
            <a:custGeom>
              <a:rect b="b" l="l" r="r" t="t"/>
              <a:pathLst>
                <a:path extrusionOk="0" h="6685" w="24763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817825" y="2553600"/>
              <a:ext cx="483100" cy="74275"/>
            </a:xfrm>
            <a:custGeom>
              <a:rect b="b" l="l" r="r" t="t"/>
              <a:pathLst>
                <a:path extrusionOk="0" h="2971" w="19324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823450" y="2981950"/>
              <a:ext cx="492500" cy="130900"/>
            </a:xfrm>
            <a:custGeom>
              <a:rect b="b" l="l" r="r" t="t"/>
              <a:pathLst>
                <a:path extrusionOk="0" h="5236" w="1970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842250" y="2542625"/>
              <a:ext cx="562050" cy="609050"/>
            </a:xfrm>
            <a:custGeom>
              <a:rect b="b" l="l" r="r" t="t"/>
              <a:pathLst>
                <a:path extrusionOk="0" h="24362" w="22482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0" name="Google Shape;1410;p28"/>
          <p:cNvGrpSpPr/>
          <p:nvPr/>
        </p:nvGrpSpPr>
        <p:grpSpPr>
          <a:xfrm rot="-895738">
            <a:off x="8193718" y="4097271"/>
            <a:ext cx="1016157" cy="1012457"/>
            <a:chOff x="4134250" y="882850"/>
            <a:chExt cx="843375" cy="844025"/>
          </a:xfrm>
        </p:grpSpPr>
        <p:sp>
          <p:nvSpPr>
            <p:cNvPr id="1411" name="Google Shape;1411;p28"/>
            <p:cNvSpPr/>
            <p:nvPr/>
          </p:nvSpPr>
          <p:spPr>
            <a:xfrm>
              <a:off x="4134250" y="882850"/>
              <a:ext cx="843375" cy="844025"/>
            </a:xfrm>
            <a:custGeom>
              <a:rect b="b" l="l" r="r" t="t"/>
              <a:pathLst>
                <a:path extrusionOk="0" h="33761" w="33735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4752650" y="944875"/>
              <a:ext cx="224975" cy="670475"/>
            </a:xfrm>
            <a:custGeom>
              <a:rect b="b" l="l" r="r" t="t"/>
              <a:pathLst>
                <a:path extrusionOk="0" h="26819" w="8999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4350400" y="882850"/>
              <a:ext cx="397275" cy="844025"/>
            </a:xfrm>
            <a:custGeom>
              <a:rect b="b" l="l" r="r" t="t"/>
              <a:pathLst>
                <a:path extrusionOk="0" h="33761" w="15891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4483225" y="882850"/>
              <a:ext cx="139975" cy="844025"/>
            </a:xfrm>
            <a:custGeom>
              <a:rect b="b" l="l" r="r" t="t"/>
              <a:pathLst>
                <a:path extrusionOk="0" h="33761" w="5599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4270825" y="927350"/>
              <a:ext cx="706800" cy="799525"/>
            </a:xfrm>
            <a:custGeom>
              <a:rect b="b" l="l" r="r" t="t"/>
              <a:pathLst>
                <a:path extrusionOk="0" h="31981" w="28272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5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7" name="Google Shape;141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8" name="Google Shape;1418;p29"/>
          <p:cNvSpPr/>
          <p:nvPr/>
        </p:nvSpPr>
        <p:spPr>
          <a:xfrm>
            <a:off x="-294392" y="15192"/>
            <a:ext cx="9732795" cy="5741733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29"/>
          <p:cNvSpPr/>
          <p:nvPr/>
        </p:nvSpPr>
        <p:spPr>
          <a:xfrm>
            <a:off x="368100" y="1064050"/>
            <a:ext cx="8407800" cy="37440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29"/>
          <p:cNvSpPr txBox="1"/>
          <p:nvPr>
            <p:ph idx="1" type="body"/>
          </p:nvPr>
        </p:nvSpPr>
        <p:spPr>
          <a:xfrm>
            <a:off x="720000" y="1274675"/>
            <a:ext cx="3745800" cy="322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1200"/>
            </a:lvl1pPr>
            <a:lvl2pPr indent="-330200" lvl="1" marL="914400" rtl="0">
              <a:spcBef>
                <a:spcPts val="1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21" name="Google Shape;1421;p29"/>
          <p:cNvSpPr txBox="1"/>
          <p:nvPr>
            <p:ph idx="2" type="body"/>
          </p:nvPr>
        </p:nvSpPr>
        <p:spPr>
          <a:xfrm>
            <a:off x="4678200" y="1274550"/>
            <a:ext cx="3745800" cy="322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1200"/>
            </a:lvl1pPr>
            <a:lvl2pPr indent="-330200" lvl="1" marL="914400" rtl="0">
              <a:spcBef>
                <a:spcPts val="1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22" name="Google Shape;1422;p29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6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</p:bgPr>
    </p:bg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0"/>
          <p:cNvSpPr/>
          <p:nvPr/>
        </p:nvSpPr>
        <p:spPr>
          <a:xfrm rot="-9370905">
            <a:off x="-108092" y="-662208"/>
            <a:ext cx="9732453" cy="5741531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5" name="Google Shape;142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"/>
          <p:cNvSpPr/>
          <p:nvPr/>
        </p:nvSpPr>
        <p:spPr>
          <a:xfrm>
            <a:off x="368100" y="1064050"/>
            <a:ext cx="8407800" cy="37440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720000" y="1268500"/>
            <a:ext cx="7704000" cy="33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12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6_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1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8" name="Google Shape;142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6_1_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2"/>
          <p:cNvSpPr/>
          <p:nvPr/>
        </p:nvSpPr>
        <p:spPr>
          <a:xfrm>
            <a:off x="-294392" y="15192"/>
            <a:ext cx="9732795" cy="5741733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1" name="Google Shape;143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5"/>
          <p:cNvGrpSpPr/>
          <p:nvPr/>
        </p:nvGrpSpPr>
        <p:grpSpPr>
          <a:xfrm>
            <a:off x="8551254" y="4681889"/>
            <a:ext cx="193699" cy="185318"/>
            <a:chOff x="3483800" y="1530650"/>
            <a:chExt cx="1459674" cy="1397574"/>
          </a:xfrm>
        </p:grpSpPr>
        <p:sp>
          <p:nvSpPr>
            <p:cNvPr id="187" name="Google Shape;187;p5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" name="Google Shape;196;p5"/>
          <p:cNvGrpSpPr/>
          <p:nvPr/>
        </p:nvGrpSpPr>
        <p:grpSpPr>
          <a:xfrm>
            <a:off x="138749" y="4109622"/>
            <a:ext cx="318260" cy="295560"/>
            <a:chOff x="3931664" y="3196564"/>
            <a:chExt cx="819834" cy="761359"/>
          </a:xfrm>
        </p:grpSpPr>
        <p:sp>
          <p:nvSpPr>
            <p:cNvPr id="197" name="Google Shape;197;p5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5"/>
          <p:cNvGrpSpPr/>
          <p:nvPr/>
        </p:nvGrpSpPr>
        <p:grpSpPr>
          <a:xfrm>
            <a:off x="8453589" y="3940297"/>
            <a:ext cx="500427" cy="464734"/>
            <a:chOff x="3931664" y="3196564"/>
            <a:chExt cx="819834" cy="761359"/>
          </a:xfrm>
        </p:grpSpPr>
        <p:sp>
          <p:nvSpPr>
            <p:cNvPr id="201" name="Google Shape;201;p5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5"/>
          <p:cNvGrpSpPr/>
          <p:nvPr/>
        </p:nvGrpSpPr>
        <p:grpSpPr>
          <a:xfrm>
            <a:off x="457004" y="2344739"/>
            <a:ext cx="193699" cy="185318"/>
            <a:chOff x="3483800" y="1530650"/>
            <a:chExt cx="1459674" cy="1397574"/>
          </a:xfrm>
        </p:grpSpPr>
        <p:sp>
          <p:nvSpPr>
            <p:cNvPr id="205" name="Google Shape;205;p5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5"/>
          <p:cNvGrpSpPr/>
          <p:nvPr/>
        </p:nvGrpSpPr>
        <p:grpSpPr>
          <a:xfrm>
            <a:off x="23083" y="1115322"/>
            <a:ext cx="117212" cy="111946"/>
            <a:chOff x="3483800" y="1530650"/>
            <a:chExt cx="1459674" cy="1397574"/>
          </a:xfrm>
        </p:grpSpPr>
        <p:sp>
          <p:nvSpPr>
            <p:cNvPr id="215" name="Google Shape;215;p5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5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5"/>
          <p:cNvSpPr/>
          <p:nvPr/>
        </p:nvSpPr>
        <p:spPr>
          <a:xfrm>
            <a:off x="942800" y="1603825"/>
            <a:ext cx="3341700" cy="25059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5"/>
          <p:cNvSpPr/>
          <p:nvPr/>
        </p:nvSpPr>
        <p:spPr>
          <a:xfrm>
            <a:off x="4859500" y="1603725"/>
            <a:ext cx="3341700" cy="25059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5"/>
          <p:cNvSpPr txBox="1"/>
          <p:nvPr>
            <p:ph idx="1" type="subTitle"/>
          </p:nvPr>
        </p:nvSpPr>
        <p:spPr>
          <a:xfrm>
            <a:off x="1316888" y="2808025"/>
            <a:ext cx="25935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8" name="Google Shape;228;p5"/>
          <p:cNvSpPr txBox="1"/>
          <p:nvPr>
            <p:ph idx="2" type="subTitle"/>
          </p:nvPr>
        </p:nvSpPr>
        <p:spPr>
          <a:xfrm>
            <a:off x="5233588" y="2808025"/>
            <a:ext cx="25935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9" name="Google Shape;229;p5"/>
          <p:cNvSpPr txBox="1"/>
          <p:nvPr>
            <p:ph idx="3" type="title"/>
          </p:nvPr>
        </p:nvSpPr>
        <p:spPr>
          <a:xfrm>
            <a:off x="1186100" y="2648888"/>
            <a:ext cx="28551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5"/>
          <p:cNvSpPr txBox="1"/>
          <p:nvPr>
            <p:ph idx="4" type="title"/>
          </p:nvPr>
        </p:nvSpPr>
        <p:spPr>
          <a:xfrm>
            <a:off x="5102800" y="2648888"/>
            <a:ext cx="28551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/>
          <p:nvPr/>
        </p:nvSpPr>
        <p:spPr>
          <a:xfrm rot="-9370905">
            <a:off x="-108092" y="-662208"/>
            <a:ext cx="9732453" cy="5741531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5554700" y="136300"/>
            <a:ext cx="4757717" cy="5894269"/>
          </a:xfrm>
          <a:custGeom>
            <a:rect b="b" l="l" r="r" t="t"/>
            <a:pathLst>
              <a:path extrusionOk="0" h="140507" w="113414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6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36" name="Google Shape;236;p6"/>
          <p:cNvGrpSpPr/>
          <p:nvPr/>
        </p:nvGrpSpPr>
        <p:grpSpPr>
          <a:xfrm rot="-7340515">
            <a:off x="7972572" y="485342"/>
            <a:ext cx="1893455" cy="683957"/>
            <a:chOff x="5725894" y="2571645"/>
            <a:chExt cx="1443144" cy="521294"/>
          </a:xfrm>
        </p:grpSpPr>
        <p:grpSp>
          <p:nvGrpSpPr>
            <p:cNvPr id="237" name="Google Shape;237;p6"/>
            <p:cNvGrpSpPr/>
            <p:nvPr/>
          </p:nvGrpSpPr>
          <p:grpSpPr>
            <a:xfrm rot="5400000">
              <a:off x="6186819" y="2110721"/>
              <a:ext cx="521294" cy="1443144"/>
              <a:chOff x="2916100" y="2780750"/>
              <a:chExt cx="389200" cy="1077375"/>
            </a:xfrm>
          </p:grpSpPr>
          <p:sp>
            <p:nvSpPr>
              <p:cNvPr id="238" name="Google Shape;238;p6"/>
              <p:cNvSpPr/>
              <p:nvPr/>
            </p:nvSpPr>
            <p:spPr>
              <a:xfrm>
                <a:off x="3049625" y="3452950"/>
                <a:ext cx="125550" cy="405175"/>
              </a:xfrm>
              <a:custGeom>
                <a:rect b="b" l="l" r="r" t="t"/>
                <a:pathLst>
                  <a:path extrusionOk="0" h="16207" w="5022">
                    <a:moveTo>
                      <a:pt x="0" y="0"/>
                    </a:moveTo>
                    <a:lnTo>
                      <a:pt x="2511" y="16206"/>
                    </a:lnTo>
                    <a:lnTo>
                      <a:pt x="502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3063875" y="3452950"/>
                <a:ext cx="97050" cy="196325"/>
              </a:xfrm>
              <a:custGeom>
                <a:rect b="b" l="l" r="r" t="t"/>
                <a:pathLst>
                  <a:path extrusionOk="0" h="7853" w="3882">
                    <a:moveTo>
                      <a:pt x="1" y="0"/>
                    </a:moveTo>
                    <a:lnTo>
                      <a:pt x="1941" y="7852"/>
                    </a:lnTo>
                    <a:lnTo>
                      <a:pt x="38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3026225" y="3342800"/>
                <a:ext cx="167800" cy="136125"/>
              </a:xfrm>
              <a:custGeom>
                <a:rect b="b" l="l" r="r" t="t"/>
                <a:pathLst>
                  <a:path extrusionOk="0" h="5445" w="6712">
                    <a:moveTo>
                      <a:pt x="1073" y="1"/>
                    </a:moveTo>
                    <a:cubicBezTo>
                      <a:pt x="777" y="1393"/>
                      <a:pt x="480" y="2786"/>
                      <a:pt x="160" y="4178"/>
                    </a:cubicBezTo>
                    <a:cubicBezTo>
                      <a:pt x="0" y="4794"/>
                      <a:pt x="503" y="5388"/>
                      <a:pt x="1187" y="5410"/>
                    </a:cubicBezTo>
                    <a:cubicBezTo>
                      <a:pt x="1906" y="5433"/>
                      <a:pt x="2631" y="5445"/>
                      <a:pt x="3356" y="5445"/>
                    </a:cubicBezTo>
                    <a:cubicBezTo>
                      <a:pt x="4080" y="5445"/>
                      <a:pt x="4805" y="5433"/>
                      <a:pt x="5524" y="5410"/>
                    </a:cubicBezTo>
                    <a:cubicBezTo>
                      <a:pt x="6209" y="5388"/>
                      <a:pt x="6711" y="4794"/>
                      <a:pt x="6574" y="4178"/>
                    </a:cubicBezTo>
                    <a:cubicBezTo>
                      <a:pt x="6255" y="2786"/>
                      <a:pt x="5935" y="1393"/>
                      <a:pt x="5661" y="1"/>
                    </a:cubicBezTo>
                    <a:cubicBezTo>
                      <a:pt x="4896" y="24"/>
                      <a:pt x="4132" y="35"/>
                      <a:pt x="3367" y="35"/>
                    </a:cubicBezTo>
                    <a:cubicBezTo>
                      <a:pt x="2603" y="35"/>
                      <a:pt x="1838" y="24"/>
                      <a:pt x="1073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3026225" y="3342800"/>
                <a:ext cx="54800" cy="135850"/>
              </a:xfrm>
              <a:custGeom>
                <a:rect b="b" l="l" r="r" t="t"/>
                <a:pathLst>
                  <a:path extrusionOk="0" h="5434" w="2192">
                    <a:moveTo>
                      <a:pt x="1073" y="1"/>
                    </a:moveTo>
                    <a:cubicBezTo>
                      <a:pt x="777" y="1393"/>
                      <a:pt x="480" y="2786"/>
                      <a:pt x="160" y="4178"/>
                    </a:cubicBezTo>
                    <a:cubicBezTo>
                      <a:pt x="0" y="4794"/>
                      <a:pt x="503" y="5388"/>
                      <a:pt x="1187" y="5410"/>
                    </a:cubicBezTo>
                    <a:cubicBezTo>
                      <a:pt x="1530" y="5433"/>
                      <a:pt x="1849" y="5433"/>
                      <a:pt x="2192" y="5433"/>
                    </a:cubicBezTo>
                    <a:lnTo>
                      <a:pt x="2192" y="24"/>
                    </a:lnTo>
                    <a:cubicBezTo>
                      <a:pt x="1826" y="24"/>
                      <a:pt x="1438" y="1"/>
                      <a:pt x="10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3141500" y="3342800"/>
                <a:ext cx="52525" cy="135850"/>
              </a:xfrm>
              <a:custGeom>
                <a:rect b="b" l="l" r="r" t="t"/>
                <a:pathLst>
                  <a:path extrusionOk="0" h="5434" w="2101">
                    <a:moveTo>
                      <a:pt x="1050" y="1"/>
                    </a:moveTo>
                    <a:cubicBezTo>
                      <a:pt x="685" y="1"/>
                      <a:pt x="343" y="24"/>
                      <a:pt x="0" y="24"/>
                    </a:cubicBezTo>
                    <a:lnTo>
                      <a:pt x="0" y="5433"/>
                    </a:lnTo>
                    <a:cubicBezTo>
                      <a:pt x="297" y="5433"/>
                      <a:pt x="616" y="5433"/>
                      <a:pt x="913" y="5410"/>
                    </a:cubicBezTo>
                    <a:cubicBezTo>
                      <a:pt x="1598" y="5388"/>
                      <a:pt x="2100" y="4794"/>
                      <a:pt x="1963" y="4178"/>
                    </a:cubicBezTo>
                    <a:cubicBezTo>
                      <a:pt x="1644" y="2786"/>
                      <a:pt x="1324" y="1393"/>
                      <a:pt x="10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2963450" y="2780750"/>
                <a:ext cx="295625" cy="633425"/>
              </a:xfrm>
              <a:custGeom>
                <a:rect b="b" l="l" r="r" t="t"/>
                <a:pathLst>
                  <a:path extrusionOk="0" h="25337" w="11825">
                    <a:moveTo>
                      <a:pt x="5935" y="0"/>
                    </a:moveTo>
                    <a:cubicBezTo>
                      <a:pt x="5456" y="0"/>
                      <a:pt x="69" y="5661"/>
                      <a:pt x="46" y="12645"/>
                    </a:cubicBezTo>
                    <a:cubicBezTo>
                      <a:pt x="1" y="19653"/>
                      <a:pt x="4086" y="25336"/>
                      <a:pt x="5821" y="25336"/>
                    </a:cubicBezTo>
                    <a:cubicBezTo>
                      <a:pt x="7556" y="25336"/>
                      <a:pt x="11779" y="19698"/>
                      <a:pt x="11801" y="12691"/>
                    </a:cubicBezTo>
                    <a:cubicBezTo>
                      <a:pt x="11824" y="5706"/>
                      <a:pt x="6392" y="23"/>
                      <a:pt x="59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3026225" y="2780750"/>
                <a:ext cx="170650" cy="105575"/>
              </a:xfrm>
              <a:custGeom>
                <a:rect b="b" l="l" r="r" t="t"/>
                <a:pathLst>
                  <a:path extrusionOk="0" h="4223" w="6826">
                    <a:moveTo>
                      <a:pt x="3424" y="0"/>
                    </a:moveTo>
                    <a:cubicBezTo>
                      <a:pt x="3173" y="0"/>
                      <a:pt x="1507" y="1621"/>
                      <a:pt x="0" y="4200"/>
                    </a:cubicBezTo>
                    <a:lnTo>
                      <a:pt x="6825" y="4223"/>
                    </a:lnTo>
                    <a:cubicBezTo>
                      <a:pt x="5342" y="1643"/>
                      <a:pt x="3652" y="0"/>
                      <a:pt x="34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2966875" y="3143650"/>
                <a:ext cx="288775" cy="44550"/>
              </a:xfrm>
              <a:custGeom>
                <a:rect b="b" l="l" r="r" t="t"/>
                <a:pathLst>
                  <a:path extrusionOk="0" h="1782" w="11551">
                    <a:moveTo>
                      <a:pt x="1" y="1"/>
                    </a:moveTo>
                    <a:lnTo>
                      <a:pt x="1" y="1"/>
                    </a:lnTo>
                    <a:cubicBezTo>
                      <a:pt x="46" y="594"/>
                      <a:pt x="138" y="1188"/>
                      <a:pt x="252" y="1758"/>
                    </a:cubicBezTo>
                    <a:lnTo>
                      <a:pt x="11276" y="1781"/>
                    </a:lnTo>
                    <a:cubicBezTo>
                      <a:pt x="11390" y="1211"/>
                      <a:pt x="11482" y="640"/>
                      <a:pt x="11550" y="4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3095275" y="3228100"/>
                <a:ext cx="34250" cy="227725"/>
              </a:xfrm>
              <a:custGeom>
                <a:rect b="b" l="l" r="r" t="t"/>
                <a:pathLst>
                  <a:path extrusionOk="0" h="9109" w="1370">
                    <a:moveTo>
                      <a:pt x="699" y="0"/>
                    </a:moveTo>
                    <a:cubicBezTo>
                      <a:pt x="652" y="0"/>
                      <a:pt x="609" y="25"/>
                      <a:pt x="594" y="69"/>
                    </a:cubicBezTo>
                    <a:cubicBezTo>
                      <a:pt x="594" y="69"/>
                      <a:pt x="594" y="69"/>
                      <a:pt x="571" y="92"/>
                    </a:cubicBezTo>
                    <a:cubicBezTo>
                      <a:pt x="571" y="115"/>
                      <a:pt x="548" y="138"/>
                      <a:pt x="525" y="161"/>
                    </a:cubicBezTo>
                    <a:cubicBezTo>
                      <a:pt x="502" y="229"/>
                      <a:pt x="457" y="321"/>
                      <a:pt x="411" y="435"/>
                    </a:cubicBezTo>
                    <a:cubicBezTo>
                      <a:pt x="366" y="549"/>
                      <a:pt x="320" y="686"/>
                      <a:pt x="297" y="846"/>
                    </a:cubicBezTo>
                    <a:cubicBezTo>
                      <a:pt x="251" y="1005"/>
                      <a:pt x="229" y="1188"/>
                      <a:pt x="183" y="1393"/>
                    </a:cubicBezTo>
                    <a:cubicBezTo>
                      <a:pt x="160" y="1576"/>
                      <a:pt x="160" y="1804"/>
                      <a:pt x="137" y="2032"/>
                    </a:cubicBezTo>
                    <a:cubicBezTo>
                      <a:pt x="137" y="2261"/>
                      <a:pt x="137" y="2489"/>
                      <a:pt x="114" y="2740"/>
                    </a:cubicBezTo>
                    <a:cubicBezTo>
                      <a:pt x="92" y="3242"/>
                      <a:pt x="92" y="3767"/>
                      <a:pt x="69" y="4292"/>
                    </a:cubicBezTo>
                    <a:cubicBezTo>
                      <a:pt x="46" y="4817"/>
                      <a:pt x="46" y="5342"/>
                      <a:pt x="23" y="5844"/>
                    </a:cubicBezTo>
                    <a:cubicBezTo>
                      <a:pt x="23" y="6073"/>
                      <a:pt x="23" y="6324"/>
                      <a:pt x="23" y="6552"/>
                    </a:cubicBezTo>
                    <a:cubicBezTo>
                      <a:pt x="23" y="6780"/>
                      <a:pt x="0" y="6986"/>
                      <a:pt x="0" y="7191"/>
                    </a:cubicBezTo>
                    <a:cubicBezTo>
                      <a:pt x="0" y="7579"/>
                      <a:pt x="0" y="7921"/>
                      <a:pt x="0" y="8150"/>
                    </a:cubicBezTo>
                    <a:cubicBezTo>
                      <a:pt x="0" y="8378"/>
                      <a:pt x="0" y="8515"/>
                      <a:pt x="0" y="8515"/>
                    </a:cubicBezTo>
                    <a:cubicBezTo>
                      <a:pt x="0" y="8834"/>
                      <a:pt x="297" y="9108"/>
                      <a:pt x="685" y="9108"/>
                    </a:cubicBezTo>
                    <a:cubicBezTo>
                      <a:pt x="1050" y="9108"/>
                      <a:pt x="1370" y="8834"/>
                      <a:pt x="1370" y="8515"/>
                    </a:cubicBezTo>
                    <a:cubicBezTo>
                      <a:pt x="1370" y="8515"/>
                      <a:pt x="1370" y="8378"/>
                      <a:pt x="1370" y="8150"/>
                    </a:cubicBezTo>
                    <a:cubicBezTo>
                      <a:pt x="1370" y="7921"/>
                      <a:pt x="1370" y="7579"/>
                      <a:pt x="1370" y="7191"/>
                    </a:cubicBezTo>
                    <a:cubicBezTo>
                      <a:pt x="1370" y="6986"/>
                      <a:pt x="1370" y="6780"/>
                      <a:pt x="1370" y="6552"/>
                    </a:cubicBezTo>
                    <a:cubicBezTo>
                      <a:pt x="1370" y="6324"/>
                      <a:pt x="1370" y="6095"/>
                      <a:pt x="1370" y="5844"/>
                    </a:cubicBezTo>
                    <a:cubicBezTo>
                      <a:pt x="1347" y="5342"/>
                      <a:pt x="1347" y="4817"/>
                      <a:pt x="1324" y="4292"/>
                    </a:cubicBezTo>
                    <a:cubicBezTo>
                      <a:pt x="1324" y="3767"/>
                      <a:pt x="1301" y="3242"/>
                      <a:pt x="1301" y="2740"/>
                    </a:cubicBezTo>
                    <a:cubicBezTo>
                      <a:pt x="1279" y="2489"/>
                      <a:pt x="1279" y="2261"/>
                      <a:pt x="1279" y="2032"/>
                    </a:cubicBezTo>
                    <a:cubicBezTo>
                      <a:pt x="1256" y="1804"/>
                      <a:pt x="1256" y="1576"/>
                      <a:pt x="1233" y="1393"/>
                    </a:cubicBezTo>
                    <a:cubicBezTo>
                      <a:pt x="1210" y="1188"/>
                      <a:pt x="1164" y="1005"/>
                      <a:pt x="1142" y="846"/>
                    </a:cubicBezTo>
                    <a:cubicBezTo>
                      <a:pt x="1096" y="686"/>
                      <a:pt x="1050" y="549"/>
                      <a:pt x="1005" y="435"/>
                    </a:cubicBezTo>
                    <a:cubicBezTo>
                      <a:pt x="982" y="321"/>
                      <a:pt x="936" y="229"/>
                      <a:pt x="890" y="161"/>
                    </a:cubicBezTo>
                    <a:cubicBezTo>
                      <a:pt x="890" y="138"/>
                      <a:pt x="868" y="115"/>
                      <a:pt x="868" y="92"/>
                    </a:cubicBezTo>
                    <a:cubicBezTo>
                      <a:pt x="845" y="69"/>
                      <a:pt x="845" y="69"/>
                      <a:pt x="845" y="69"/>
                    </a:cubicBezTo>
                    <a:cubicBezTo>
                      <a:pt x="822" y="47"/>
                      <a:pt x="799" y="24"/>
                      <a:pt x="776" y="24"/>
                    </a:cubicBezTo>
                    <a:cubicBezTo>
                      <a:pt x="752" y="8"/>
                      <a:pt x="725" y="0"/>
                      <a:pt x="6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2916100" y="3237250"/>
                <a:ext cx="141525" cy="218325"/>
              </a:xfrm>
              <a:custGeom>
                <a:rect b="b" l="l" r="r" t="t"/>
                <a:pathLst>
                  <a:path extrusionOk="0" h="8733" w="5661">
                    <a:moveTo>
                      <a:pt x="2837" y="0"/>
                    </a:moveTo>
                    <a:cubicBezTo>
                      <a:pt x="2833" y="0"/>
                      <a:pt x="2831" y="0"/>
                      <a:pt x="2831" y="0"/>
                    </a:cubicBezTo>
                    <a:cubicBezTo>
                      <a:pt x="0" y="2534"/>
                      <a:pt x="822" y="6734"/>
                      <a:pt x="3355" y="8537"/>
                    </a:cubicBezTo>
                    <a:cubicBezTo>
                      <a:pt x="3563" y="8673"/>
                      <a:pt x="3733" y="8732"/>
                      <a:pt x="3866" y="8732"/>
                    </a:cubicBezTo>
                    <a:cubicBezTo>
                      <a:pt x="4201" y="8732"/>
                      <a:pt x="4311" y="8361"/>
                      <a:pt x="4246" y="7921"/>
                    </a:cubicBezTo>
                    <a:cubicBezTo>
                      <a:pt x="3903" y="5798"/>
                      <a:pt x="5661" y="5638"/>
                      <a:pt x="5661" y="5638"/>
                    </a:cubicBezTo>
                    <a:cubicBezTo>
                      <a:pt x="5108" y="86"/>
                      <a:pt x="2968" y="0"/>
                      <a:pt x="28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3160900" y="3239525"/>
                <a:ext cx="144400" cy="216825"/>
              </a:xfrm>
              <a:custGeom>
                <a:rect b="b" l="l" r="r" t="t"/>
                <a:pathLst>
                  <a:path extrusionOk="0" h="8673" w="5776">
                    <a:moveTo>
                      <a:pt x="2948" y="0"/>
                    </a:moveTo>
                    <a:cubicBezTo>
                      <a:pt x="2724" y="0"/>
                      <a:pt x="584" y="143"/>
                      <a:pt x="0" y="5570"/>
                    </a:cubicBezTo>
                    <a:cubicBezTo>
                      <a:pt x="0" y="5570"/>
                      <a:pt x="1758" y="5730"/>
                      <a:pt x="1415" y="7852"/>
                    </a:cubicBezTo>
                    <a:cubicBezTo>
                      <a:pt x="1349" y="8298"/>
                      <a:pt x="1462" y="8672"/>
                      <a:pt x="1807" y="8672"/>
                    </a:cubicBezTo>
                    <a:cubicBezTo>
                      <a:pt x="1938" y="8672"/>
                      <a:pt x="2104" y="8618"/>
                      <a:pt x="2306" y="8492"/>
                    </a:cubicBezTo>
                    <a:cubicBezTo>
                      <a:pt x="4839" y="6688"/>
                      <a:pt x="5775" y="2534"/>
                      <a:pt x="2968" y="1"/>
                    </a:cubicBezTo>
                    <a:cubicBezTo>
                      <a:pt x="2968" y="1"/>
                      <a:pt x="2961" y="0"/>
                      <a:pt x="29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3017100" y="2934225"/>
                <a:ext cx="187750" cy="187200"/>
              </a:xfrm>
              <a:custGeom>
                <a:rect b="b" l="l" r="r" t="t"/>
                <a:pathLst>
                  <a:path extrusionOk="0" h="7488" w="7510">
                    <a:moveTo>
                      <a:pt x="3725" y="1"/>
                    </a:moveTo>
                    <a:cubicBezTo>
                      <a:pt x="1667" y="1"/>
                      <a:pt x="0" y="1681"/>
                      <a:pt x="0" y="3722"/>
                    </a:cubicBezTo>
                    <a:cubicBezTo>
                      <a:pt x="0" y="5799"/>
                      <a:pt x="1666" y="7488"/>
                      <a:pt x="3721" y="7488"/>
                    </a:cubicBezTo>
                    <a:cubicBezTo>
                      <a:pt x="5798" y="7488"/>
                      <a:pt x="7487" y="5821"/>
                      <a:pt x="7487" y="3744"/>
                    </a:cubicBezTo>
                    <a:cubicBezTo>
                      <a:pt x="7510" y="1690"/>
                      <a:pt x="5821" y="1"/>
                      <a:pt x="3766" y="1"/>
                    </a:cubicBezTo>
                    <a:cubicBezTo>
                      <a:pt x="3753" y="1"/>
                      <a:pt x="3739" y="1"/>
                      <a:pt x="37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3031925" y="2949075"/>
                <a:ext cx="158100" cy="157525"/>
              </a:xfrm>
              <a:custGeom>
                <a:rect b="b" l="l" r="r" t="t"/>
                <a:pathLst>
                  <a:path extrusionOk="0" h="6301" w="6324">
                    <a:moveTo>
                      <a:pt x="3132" y="0"/>
                    </a:moveTo>
                    <a:cubicBezTo>
                      <a:pt x="1393" y="0"/>
                      <a:pt x="1" y="1407"/>
                      <a:pt x="1" y="3128"/>
                    </a:cubicBezTo>
                    <a:cubicBezTo>
                      <a:pt x="1" y="4885"/>
                      <a:pt x="1393" y="6300"/>
                      <a:pt x="3151" y="6300"/>
                    </a:cubicBezTo>
                    <a:cubicBezTo>
                      <a:pt x="4885" y="6300"/>
                      <a:pt x="6300" y="4908"/>
                      <a:pt x="6300" y="3150"/>
                    </a:cubicBezTo>
                    <a:cubicBezTo>
                      <a:pt x="6323" y="1416"/>
                      <a:pt x="4908" y="0"/>
                      <a:pt x="3173" y="0"/>
                    </a:cubicBezTo>
                    <a:cubicBezTo>
                      <a:pt x="3159" y="0"/>
                      <a:pt x="3145" y="0"/>
                      <a:pt x="3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3049050" y="2966200"/>
                <a:ext cx="123275" cy="123275"/>
              </a:xfrm>
              <a:custGeom>
                <a:rect b="b" l="l" r="r" t="t"/>
                <a:pathLst>
                  <a:path extrusionOk="0" h="4931" w="4931">
                    <a:moveTo>
                      <a:pt x="2466" y="0"/>
                    </a:moveTo>
                    <a:cubicBezTo>
                      <a:pt x="1119" y="0"/>
                      <a:pt x="0" y="1096"/>
                      <a:pt x="0" y="2443"/>
                    </a:cubicBezTo>
                    <a:cubicBezTo>
                      <a:pt x="0" y="3812"/>
                      <a:pt x="1096" y="4930"/>
                      <a:pt x="2466" y="4930"/>
                    </a:cubicBezTo>
                    <a:cubicBezTo>
                      <a:pt x="3812" y="4930"/>
                      <a:pt x="4931" y="3835"/>
                      <a:pt x="4931" y="2465"/>
                    </a:cubicBezTo>
                    <a:cubicBezTo>
                      <a:pt x="4931" y="1119"/>
                      <a:pt x="3835" y="0"/>
                      <a:pt x="24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2" name="Google Shape;252;p6"/>
            <p:cNvSpPr/>
            <p:nvPr/>
          </p:nvSpPr>
          <p:spPr>
            <a:xfrm rot="5400000">
              <a:off x="6569756" y="2493657"/>
              <a:ext cx="263728" cy="934837"/>
            </a:xfrm>
            <a:custGeom>
              <a:rect b="b" l="l" r="r" t="t"/>
              <a:pathLst>
                <a:path extrusionOk="0" h="27916" w="7876">
                  <a:moveTo>
                    <a:pt x="137" y="0"/>
                  </a:moveTo>
                  <a:cubicBezTo>
                    <a:pt x="114" y="0"/>
                    <a:pt x="92" y="23"/>
                    <a:pt x="92" y="23"/>
                  </a:cubicBezTo>
                  <a:cubicBezTo>
                    <a:pt x="1644" y="4542"/>
                    <a:pt x="2169" y="9404"/>
                    <a:pt x="2100" y="13969"/>
                  </a:cubicBezTo>
                  <a:cubicBezTo>
                    <a:pt x="2055" y="18671"/>
                    <a:pt x="1187" y="24240"/>
                    <a:pt x="0" y="27915"/>
                  </a:cubicBezTo>
                  <a:cubicBezTo>
                    <a:pt x="731" y="27915"/>
                    <a:pt x="1484" y="27915"/>
                    <a:pt x="2237" y="27892"/>
                  </a:cubicBezTo>
                  <a:cubicBezTo>
                    <a:pt x="2922" y="27870"/>
                    <a:pt x="3424" y="27276"/>
                    <a:pt x="3287" y="26660"/>
                  </a:cubicBezTo>
                  <a:cubicBezTo>
                    <a:pt x="3082" y="25815"/>
                    <a:pt x="2899" y="24971"/>
                    <a:pt x="2717" y="24126"/>
                  </a:cubicBezTo>
                  <a:lnTo>
                    <a:pt x="2717" y="24126"/>
                  </a:lnTo>
                  <a:cubicBezTo>
                    <a:pt x="3196" y="24377"/>
                    <a:pt x="3721" y="24948"/>
                    <a:pt x="3515" y="26203"/>
                  </a:cubicBezTo>
                  <a:cubicBezTo>
                    <a:pt x="3449" y="26649"/>
                    <a:pt x="3562" y="27023"/>
                    <a:pt x="3907" y="27023"/>
                  </a:cubicBezTo>
                  <a:cubicBezTo>
                    <a:pt x="4038" y="27023"/>
                    <a:pt x="4204" y="26969"/>
                    <a:pt x="4406" y="26843"/>
                  </a:cubicBezTo>
                  <a:cubicBezTo>
                    <a:pt x="6939" y="25039"/>
                    <a:pt x="7875" y="20908"/>
                    <a:pt x="5068" y="18352"/>
                  </a:cubicBezTo>
                  <a:cubicBezTo>
                    <a:pt x="5638" y="16662"/>
                    <a:pt x="6003" y="14722"/>
                    <a:pt x="6003" y="12691"/>
                  </a:cubicBezTo>
                  <a:cubicBezTo>
                    <a:pt x="6026" y="9450"/>
                    <a:pt x="4839" y="6482"/>
                    <a:pt x="3538" y="4223"/>
                  </a:cubicBezTo>
                  <a:cubicBezTo>
                    <a:pt x="3447" y="4063"/>
                    <a:pt x="3356" y="3903"/>
                    <a:pt x="3264" y="3766"/>
                  </a:cubicBezTo>
                  <a:cubicBezTo>
                    <a:pt x="3264" y="3766"/>
                    <a:pt x="3264" y="3766"/>
                    <a:pt x="3264" y="3743"/>
                  </a:cubicBezTo>
                  <a:cubicBezTo>
                    <a:pt x="3082" y="3447"/>
                    <a:pt x="2876" y="3150"/>
                    <a:pt x="2694" y="2876"/>
                  </a:cubicBezTo>
                  <a:cubicBezTo>
                    <a:pt x="2694" y="2876"/>
                    <a:pt x="2671" y="2853"/>
                    <a:pt x="2671" y="2830"/>
                  </a:cubicBezTo>
                  <a:cubicBezTo>
                    <a:pt x="2580" y="2716"/>
                    <a:pt x="2511" y="2602"/>
                    <a:pt x="2420" y="2488"/>
                  </a:cubicBezTo>
                  <a:cubicBezTo>
                    <a:pt x="2397" y="2465"/>
                    <a:pt x="2374" y="2442"/>
                    <a:pt x="2374" y="2397"/>
                  </a:cubicBezTo>
                  <a:cubicBezTo>
                    <a:pt x="2306" y="2305"/>
                    <a:pt x="2237" y="2214"/>
                    <a:pt x="2169" y="2123"/>
                  </a:cubicBezTo>
                  <a:cubicBezTo>
                    <a:pt x="2123" y="2100"/>
                    <a:pt x="2100" y="2054"/>
                    <a:pt x="2077" y="2031"/>
                  </a:cubicBezTo>
                  <a:cubicBezTo>
                    <a:pt x="2009" y="1940"/>
                    <a:pt x="1963" y="1872"/>
                    <a:pt x="1895" y="1780"/>
                  </a:cubicBezTo>
                  <a:cubicBezTo>
                    <a:pt x="1872" y="1758"/>
                    <a:pt x="1849" y="1712"/>
                    <a:pt x="1803" y="1689"/>
                  </a:cubicBezTo>
                  <a:cubicBezTo>
                    <a:pt x="1758" y="1621"/>
                    <a:pt x="1689" y="1552"/>
                    <a:pt x="1644" y="1484"/>
                  </a:cubicBezTo>
                  <a:cubicBezTo>
                    <a:pt x="1621" y="1438"/>
                    <a:pt x="1598" y="1415"/>
                    <a:pt x="1552" y="1370"/>
                  </a:cubicBezTo>
                  <a:cubicBezTo>
                    <a:pt x="1507" y="1324"/>
                    <a:pt x="1461" y="1255"/>
                    <a:pt x="1415" y="1187"/>
                  </a:cubicBezTo>
                  <a:cubicBezTo>
                    <a:pt x="1370" y="1164"/>
                    <a:pt x="1347" y="1118"/>
                    <a:pt x="1324" y="1096"/>
                  </a:cubicBezTo>
                  <a:cubicBezTo>
                    <a:pt x="1279" y="1050"/>
                    <a:pt x="1233" y="981"/>
                    <a:pt x="1187" y="936"/>
                  </a:cubicBezTo>
                  <a:cubicBezTo>
                    <a:pt x="1142" y="913"/>
                    <a:pt x="1119" y="867"/>
                    <a:pt x="1096" y="845"/>
                  </a:cubicBezTo>
                  <a:cubicBezTo>
                    <a:pt x="1050" y="799"/>
                    <a:pt x="1005" y="753"/>
                    <a:pt x="959" y="708"/>
                  </a:cubicBezTo>
                  <a:cubicBezTo>
                    <a:pt x="936" y="685"/>
                    <a:pt x="913" y="662"/>
                    <a:pt x="890" y="639"/>
                  </a:cubicBezTo>
                  <a:cubicBezTo>
                    <a:pt x="845" y="593"/>
                    <a:pt x="822" y="548"/>
                    <a:pt x="776" y="525"/>
                  </a:cubicBezTo>
                  <a:cubicBezTo>
                    <a:pt x="754" y="479"/>
                    <a:pt x="731" y="457"/>
                    <a:pt x="708" y="434"/>
                  </a:cubicBezTo>
                  <a:cubicBezTo>
                    <a:pt x="662" y="411"/>
                    <a:pt x="639" y="388"/>
                    <a:pt x="594" y="342"/>
                  </a:cubicBezTo>
                  <a:cubicBezTo>
                    <a:pt x="571" y="320"/>
                    <a:pt x="548" y="320"/>
                    <a:pt x="548" y="297"/>
                  </a:cubicBezTo>
                  <a:cubicBezTo>
                    <a:pt x="502" y="274"/>
                    <a:pt x="480" y="228"/>
                    <a:pt x="457" y="205"/>
                  </a:cubicBezTo>
                  <a:cubicBezTo>
                    <a:pt x="434" y="205"/>
                    <a:pt x="411" y="183"/>
                    <a:pt x="388" y="160"/>
                  </a:cubicBezTo>
                  <a:cubicBezTo>
                    <a:pt x="365" y="137"/>
                    <a:pt x="343" y="137"/>
                    <a:pt x="320" y="114"/>
                  </a:cubicBezTo>
                  <a:cubicBezTo>
                    <a:pt x="297" y="114"/>
                    <a:pt x="297" y="91"/>
                    <a:pt x="274" y="91"/>
                  </a:cubicBezTo>
                  <a:cubicBezTo>
                    <a:pt x="251" y="68"/>
                    <a:pt x="229" y="46"/>
                    <a:pt x="206" y="46"/>
                  </a:cubicBezTo>
                  <a:cubicBezTo>
                    <a:pt x="206" y="46"/>
                    <a:pt x="206" y="23"/>
                    <a:pt x="183" y="23"/>
                  </a:cubicBezTo>
                  <a:cubicBezTo>
                    <a:pt x="160" y="23"/>
                    <a:pt x="137" y="0"/>
                    <a:pt x="137" y="0"/>
                  </a:cubicBezTo>
                  <a:close/>
                </a:path>
              </a:pathLst>
            </a:custGeom>
            <a:solidFill>
              <a:srgbClr val="A9A7A7">
                <a:alpha val="4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6"/>
          <p:cNvGrpSpPr/>
          <p:nvPr/>
        </p:nvGrpSpPr>
        <p:grpSpPr>
          <a:xfrm rot="3203653">
            <a:off x="240691" y="985951"/>
            <a:ext cx="297660" cy="239057"/>
            <a:chOff x="3483800" y="1530650"/>
            <a:chExt cx="1459674" cy="1397574"/>
          </a:xfrm>
        </p:grpSpPr>
        <p:sp>
          <p:nvSpPr>
            <p:cNvPr id="254" name="Google Shape;254;p6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6"/>
          <p:cNvGrpSpPr/>
          <p:nvPr/>
        </p:nvGrpSpPr>
        <p:grpSpPr>
          <a:xfrm>
            <a:off x="447585" y="150969"/>
            <a:ext cx="374992" cy="348246"/>
            <a:chOff x="3931664" y="3196564"/>
            <a:chExt cx="819834" cy="761359"/>
          </a:xfrm>
        </p:grpSpPr>
        <p:sp>
          <p:nvSpPr>
            <p:cNvPr id="264" name="Google Shape;264;p6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"/>
          <p:cNvSpPr/>
          <p:nvPr/>
        </p:nvSpPr>
        <p:spPr>
          <a:xfrm>
            <a:off x="-294392" y="15192"/>
            <a:ext cx="9732795" cy="5741733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7"/>
          <p:cNvSpPr/>
          <p:nvPr/>
        </p:nvSpPr>
        <p:spPr>
          <a:xfrm flipH="1">
            <a:off x="-1802521" y="-114300"/>
            <a:ext cx="4423146" cy="6000703"/>
          </a:xfrm>
          <a:custGeom>
            <a:rect b="b" l="l" r="r" t="t"/>
            <a:pathLst>
              <a:path extrusionOk="0" h="140507" w="113414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7"/>
          <p:cNvSpPr/>
          <p:nvPr/>
        </p:nvSpPr>
        <p:spPr>
          <a:xfrm rot="10800000">
            <a:off x="7479301" y="-542730"/>
            <a:ext cx="5253633" cy="5884059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37FEF"/>
              </a:solidFill>
            </a:endParaRPr>
          </a:p>
        </p:txBody>
      </p:sp>
      <p:grpSp>
        <p:nvGrpSpPr>
          <p:cNvPr id="272" name="Google Shape;272;p7"/>
          <p:cNvGrpSpPr/>
          <p:nvPr/>
        </p:nvGrpSpPr>
        <p:grpSpPr>
          <a:xfrm>
            <a:off x="6985149" y="261297"/>
            <a:ext cx="318260" cy="295560"/>
            <a:chOff x="3931664" y="3196564"/>
            <a:chExt cx="819834" cy="761359"/>
          </a:xfrm>
        </p:grpSpPr>
        <p:sp>
          <p:nvSpPr>
            <p:cNvPr id="273" name="Google Shape;273;p7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7"/>
          <p:cNvGrpSpPr/>
          <p:nvPr/>
        </p:nvGrpSpPr>
        <p:grpSpPr>
          <a:xfrm>
            <a:off x="7030779" y="728689"/>
            <a:ext cx="193699" cy="185318"/>
            <a:chOff x="3483800" y="1530650"/>
            <a:chExt cx="1459674" cy="1397574"/>
          </a:xfrm>
        </p:grpSpPr>
        <p:sp>
          <p:nvSpPr>
            <p:cNvPr id="277" name="Google Shape;277;p7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7"/>
          <p:cNvSpPr txBox="1"/>
          <p:nvPr>
            <p:ph type="title"/>
          </p:nvPr>
        </p:nvSpPr>
        <p:spPr>
          <a:xfrm>
            <a:off x="3168000" y="1646125"/>
            <a:ext cx="2808000" cy="7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7" name="Google Shape;287;p7"/>
          <p:cNvSpPr txBox="1"/>
          <p:nvPr>
            <p:ph idx="1" type="subTitle"/>
          </p:nvPr>
        </p:nvSpPr>
        <p:spPr>
          <a:xfrm>
            <a:off x="2734050" y="2671158"/>
            <a:ext cx="3675900" cy="8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288" name="Google Shape;288;p7"/>
          <p:cNvGrpSpPr/>
          <p:nvPr/>
        </p:nvGrpSpPr>
        <p:grpSpPr>
          <a:xfrm>
            <a:off x="7133488" y="3542250"/>
            <a:ext cx="652900" cy="652900"/>
            <a:chOff x="2751400" y="2498775"/>
            <a:chExt cx="652900" cy="652900"/>
          </a:xfrm>
        </p:grpSpPr>
        <p:sp>
          <p:nvSpPr>
            <p:cNvPr id="289" name="Google Shape;289;p7"/>
            <p:cNvSpPr/>
            <p:nvPr/>
          </p:nvSpPr>
          <p:spPr>
            <a:xfrm>
              <a:off x="2751400" y="2498775"/>
              <a:ext cx="652900" cy="652900"/>
            </a:xfrm>
            <a:custGeom>
              <a:rect b="b" l="l" r="r" t="t"/>
              <a:pathLst>
                <a:path extrusionOk="0" h="26116" w="26116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2758925" y="2889025"/>
              <a:ext cx="637875" cy="187500"/>
            </a:xfrm>
            <a:custGeom>
              <a:rect b="b" l="l" r="r" t="t"/>
              <a:pathLst>
                <a:path extrusionOk="0" h="7500" w="25515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2761425" y="2606275"/>
              <a:ext cx="637250" cy="224850"/>
            </a:xfrm>
            <a:custGeom>
              <a:rect b="b" l="l" r="r" t="t"/>
              <a:pathLst>
                <a:path extrusionOk="0" h="8994" w="2549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2907425" y="2498775"/>
              <a:ext cx="319575" cy="93675"/>
            </a:xfrm>
            <a:custGeom>
              <a:rect b="b" l="l" r="r" t="t"/>
              <a:pathLst>
                <a:path extrusionOk="0" h="3747" w="12783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2754525" y="2694275"/>
              <a:ext cx="632875" cy="116125"/>
            </a:xfrm>
            <a:custGeom>
              <a:rect b="b" l="l" r="r" t="t"/>
              <a:pathLst>
                <a:path extrusionOk="0" h="4645" w="25315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2752025" y="2829175"/>
              <a:ext cx="619075" cy="167125"/>
            </a:xfrm>
            <a:custGeom>
              <a:rect b="b" l="l" r="r" t="t"/>
              <a:pathLst>
                <a:path extrusionOk="0" h="6685" w="24763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2817825" y="2553600"/>
              <a:ext cx="483100" cy="74275"/>
            </a:xfrm>
            <a:custGeom>
              <a:rect b="b" l="l" r="r" t="t"/>
              <a:pathLst>
                <a:path extrusionOk="0" h="2971" w="19324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2823450" y="2981950"/>
              <a:ext cx="492500" cy="130900"/>
            </a:xfrm>
            <a:custGeom>
              <a:rect b="b" l="l" r="r" t="t"/>
              <a:pathLst>
                <a:path extrusionOk="0" h="5236" w="1970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2842250" y="2542625"/>
              <a:ext cx="562050" cy="609050"/>
            </a:xfrm>
            <a:custGeom>
              <a:rect b="b" l="l" r="r" t="t"/>
              <a:pathLst>
                <a:path extrusionOk="0" h="24362" w="22482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7"/>
          <p:cNvGrpSpPr/>
          <p:nvPr/>
        </p:nvGrpSpPr>
        <p:grpSpPr>
          <a:xfrm>
            <a:off x="591150" y="540000"/>
            <a:ext cx="1040525" cy="1040525"/>
            <a:chOff x="591150" y="540000"/>
            <a:chExt cx="1040525" cy="1040525"/>
          </a:xfrm>
        </p:grpSpPr>
        <p:sp>
          <p:nvSpPr>
            <p:cNvPr id="299" name="Google Shape;299;p7"/>
            <p:cNvSpPr/>
            <p:nvPr/>
          </p:nvSpPr>
          <p:spPr>
            <a:xfrm>
              <a:off x="591150" y="540000"/>
              <a:ext cx="1040525" cy="1040525"/>
            </a:xfrm>
            <a:custGeom>
              <a:rect b="b" l="l" r="r" t="t"/>
              <a:pathLst>
                <a:path extrusionOk="0" h="37345" w="37345">
                  <a:moveTo>
                    <a:pt x="18673" y="0"/>
                  </a:moveTo>
                  <a:cubicBezTo>
                    <a:pt x="8372" y="0"/>
                    <a:pt x="1" y="8346"/>
                    <a:pt x="1" y="18672"/>
                  </a:cubicBezTo>
                  <a:cubicBezTo>
                    <a:pt x="1" y="28973"/>
                    <a:pt x="8372" y="37344"/>
                    <a:pt x="18673" y="37344"/>
                  </a:cubicBezTo>
                  <a:cubicBezTo>
                    <a:pt x="28998" y="37344"/>
                    <a:pt x="37344" y="28973"/>
                    <a:pt x="37344" y="18672"/>
                  </a:cubicBezTo>
                  <a:cubicBezTo>
                    <a:pt x="37344" y="8346"/>
                    <a:pt x="28998" y="0"/>
                    <a:pt x="18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591150" y="759975"/>
              <a:ext cx="1040525" cy="602359"/>
            </a:xfrm>
            <a:custGeom>
              <a:rect b="b" l="l" r="r" t="t"/>
              <a:pathLst>
                <a:path extrusionOk="0" h="21619" w="37345">
                  <a:moveTo>
                    <a:pt x="33911" y="0"/>
                  </a:moveTo>
                  <a:cubicBezTo>
                    <a:pt x="30552" y="1028"/>
                    <a:pt x="28322" y="6918"/>
                    <a:pt x="25966" y="7494"/>
                  </a:cubicBezTo>
                  <a:cubicBezTo>
                    <a:pt x="23234" y="8196"/>
                    <a:pt x="18322" y="10677"/>
                    <a:pt x="13259" y="10752"/>
                  </a:cubicBezTo>
                  <a:cubicBezTo>
                    <a:pt x="13238" y="10753"/>
                    <a:pt x="13216" y="10753"/>
                    <a:pt x="13195" y="10753"/>
                  </a:cubicBezTo>
                  <a:cubicBezTo>
                    <a:pt x="9192" y="10753"/>
                    <a:pt x="6198" y="3720"/>
                    <a:pt x="2783" y="1003"/>
                  </a:cubicBezTo>
                  <a:cubicBezTo>
                    <a:pt x="1028" y="3835"/>
                    <a:pt x="1" y="7193"/>
                    <a:pt x="1" y="10777"/>
                  </a:cubicBezTo>
                  <a:cubicBezTo>
                    <a:pt x="1" y="14712"/>
                    <a:pt x="1229" y="18371"/>
                    <a:pt x="3334" y="21379"/>
                  </a:cubicBezTo>
                  <a:cubicBezTo>
                    <a:pt x="4624" y="21295"/>
                    <a:pt x="6194" y="20931"/>
                    <a:pt x="8178" y="20931"/>
                  </a:cubicBezTo>
                  <a:cubicBezTo>
                    <a:pt x="9163" y="20931"/>
                    <a:pt x="10249" y="21021"/>
                    <a:pt x="11454" y="21279"/>
                  </a:cubicBezTo>
                  <a:cubicBezTo>
                    <a:pt x="12565" y="21517"/>
                    <a:pt x="13500" y="21619"/>
                    <a:pt x="14316" y="21619"/>
                  </a:cubicBezTo>
                  <a:cubicBezTo>
                    <a:pt x="18046" y="21619"/>
                    <a:pt x="19264" y="19484"/>
                    <a:pt x="23234" y="18497"/>
                  </a:cubicBezTo>
                  <a:cubicBezTo>
                    <a:pt x="24192" y="18265"/>
                    <a:pt x="25311" y="18178"/>
                    <a:pt x="26530" y="18178"/>
                  </a:cubicBezTo>
                  <a:cubicBezTo>
                    <a:pt x="29265" y="18178"/>
                    <a:pt x="32498" y="18614"/>
                    <a:pt x="35515" y="18822"/>
                  </a:cubicBezTo>
                  <a:cubicBezTo>
                    <a:pt x="36693" y="16391"/>
                    <a:pt x="37344" y="13659"/>
                    <a:pt x="37344" y="10777"/>
                  </a:cubicBezTo>
                  <a:cubicBezTo>
                    <a:pt x="37344" y="6742"/>
                    <a:pt x="36066" y="3033"/>
                    <a:pt x="33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745481" y="540000"/>
              <a:ext cx="710215" cy="295342"/>
            </a:xfrm>
            <a:custGeom>
              <a:rect b="b" l="l" r="r" t="t"/>
              <a:pathLst>
                <a:path extrusionOk="0" h="10600" w="25490">
                  <a:moveTo>
                    <a:pt x="13134" y="0"/>
                  </a:moveTo>
                  <a:cubicBezTo>
                    <a:pt x="8021" y="0"/>
                    <a:pt x="3359" y="2056"/>
                    <a:pt x="1" y="5414"/>
                  </a:cubicBezTo>
                  <a:cubicBezTo>
                    <a:pt x="1304" y="7394"/>
                    <a:pt x="3610" y="9850"/>
                    <a:pt x="5915" y="10226"/>
                  </a:cubicBezTo>
                  <a:cubicBezTo>
                    <a:pt x="7236" y="10446"/>
                    <a:pt x="8717" y="10599"/>
                    <a:pt x="10203" y="10599"/>
                  </a:cubicBezTo>
                  <a:cubicBezTo>
                    <a:pt x="12780" y="10599"/>
                    <a:pt x="15373" y="10139"/>
                    <a:pt x="17169" y="8772"/>
                  </a:cubicBezTo>
                  <a:cubicBezTo>
                    <a:pt x="19449" y="7043"/>
                    <a:pt x="23936" y="6592"/>
                    <a:pt x="25489" y="4662"/>
                  </a:cubicBezTo>
                  <a:cubicBezTo>
                    <a:pt x="22181" y="1755"/>
                    <a:pt x="17870" y="0"/>
                    <a:pt x="13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783206" y="1371779"/>
              <a:ext cx="731140" cy="208746"/>
            </a:xfrm>
            <a:custGeom>
              <a:rect b="b" l="l" r="r" t="t"/>
              <a:pathLst>
                <a:path extrusionOk="0" h="7492" w="26241">
                  <a:moveTo>
                    <a:pt x="24003" y="1"/>
                  </a:moveTo>
                  <a:cubicBezTo>
                    <a:pt x="22615" y="1"/>
                    <a:pt x="20868" y="387"/>
                    <a:pt x="18922" y="674"/>
                  </a:cubicBezTo>
                  <a:cubicBezTo>
                    <a:pt x="15396" y="1187"/>
                    <a:pt x="12817" y="2702"/>
                    <a:pt x="9306" y="2702"/>
                  </a:cubicBezTo>
                  <a:cubicBezTo>
                    <a:pt x="8699" y="2702"/>
                    <a:pt x="8065" y="2657"/>
                    <a:pt x="7394" y="2554"/>
                  </a:cubicBezTo>
                  <a:cubicBezTo>
                    <a:pt x="6534" y="2429"/>
                    <a:pt x="5772" y="2373"/>
                    <a:pt x="5068" y="2373"/>
                  </a:cubicBezTo>
                  <a:cubicBezTo>
                    <a:pt x="3226" y="2373"/>
                    <a:pt x="1777" y="2755"/>
                    <a:pt x="0" y="3281"/>
                  </a:cubicBezTo>
                  <a:cubicBezTo>
                    <a:pt x="3208" y="5912"/>
                    <a:pt x="7318" y="7491"/>
                    <a:pt x="11780" y="7491"/>
                  </a:cubicBezTo>
                  <a:cubicBezTo>
                    <a:pt x="17619" y="7491"/>
                    <a:pt x="22807" y="4809"/>
                    <a:pt x="26241" y="649"/>
                  </a:cubicBezTo>
                  <a:cubicBezTo>
                    <a:pt x="25682" y="170"/>
                    <a:pt x="24921" y="1"/>
                    <a:pt x="24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751778" y="795583"/>
              <a:ext cx="199050" cy="118889"/>
            </a:xfrm>
            <a:custGeom>
              <a:rect b="b" l="l" r="r" t="t"/>
              <a:pathLst>
                <a:path extrusionOk="0" h="4267" w="7144">
                  <a:moveTo>
                    <a:pt x="3058" y="1"/>
                  </a:moveTo>
                  <a:cubicBezTo>
                    <a:pt x="2880" y="1"/>
                    <a:pt x="2726" y="17"/>
                    <a:pt x="2607" y="51"/>
                  </a:cubicBezTo>
                  <a:cubicBezTo>
                    <a:pt x="1053" y="452"/>
                    <a:pt x="0" y="903"/>
                    <a:pt x="953" y="1930"/>
                  </a:cubicBezTo>
                  <a:cubicBezTo>
                    <a:pt x="1809" y="2855"/>
                    <a:pt x="2869" y="4266"/>
                    <a:pt x="4077" y="4266"/>
                  </a:cubicBezTo>
                  <a:cubicBezTo>
                    <a:pt x="4212" y="4266"/>
                    <a:pt x="4348" y="4249"/>
                    <a:pt x="4486" y="4211"/>
                  </a:cubicBezTo>
                  <a:cubicBezTo>
                    <a:pt x="5840" y="3810"/>
                    <a:pt x="7143" y="2482"/>
                    <a:pt x="6441" y="1429"/>
                  </a:cubicBezTo>
                  <a:cubicBezTo>
                    <a:pt x="5866" y="533"/>
                    <a:pt x="4074" y="1"/>
                    <a:pt x="30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1035278" y="771315"/>
              <a:ext cx="567058" cy="640977"/>
            </a:xfrm>
            <a:custGeom>
              <a:rect b="b" l="l" r="r" t="t"/>
              <a:pathLst>
                <a:path extrusionOk="0" h="23005" w="20352">
                  <a:moveTo>
                    <a:pt x="15529" y="0"/>
                  </a:moveTo>
                  <a:cubicBezTo>
                    <a:pt x="15203" y="0"/>
                    <a:pt x="14344" y="338"/>
                    <a:pt x="11931" y="1323"/>
                  </a:cubicBezTo>
                  <a:cubicBezTo>
                    <a:pt x="10336" y="1977"/>
                    <a:pt x="9201" y="2218"/>
                    <a:pt x="8377" y="2218"/>
                  </a:cubicBezTo>
                  <a:cubicBezTo>
                    <a:pt x="6094" y="2218"/>
                    <a:pt x="6191" y="373"/>
                    <a:pt x="5462" y="373"/>
                  </a:cubicBezTo>
                  <a:cubicBezTo>
                    <a:pt x="5416" y="373"/>
                    <a:pt x="5367" y="380"/>
                    <a:pt x="5314" y="395"/>
                  </a:cubicBezTo>
                  <a:cubicBezTo>
                    <a:pt x="4111" y="721"/>
                    <a:pt x="2908" y="2250"/>
                    <a:pt x="3234" y="3002"/>
                  </a:cubicBezTo>
                  <a:cubicBezTo>
                    <a:pt x="3585" y="3729"/>
                    <a:pt x="4687" y="6110"/>
                    <a:pt x="4286" y="6185"/>
                  </a:cubicBezTo>
                  <a:cubicBezTo>
                    <a:pt x="2206" y="6511"/>
                    <a:pt x="577" y="6160"/>
                    <a:pt x="753" y="7613"/>
                  </a:cubicBezTo>
                  <a:cubicBezTo>
                    <a:pt x="928" y="9067"/>
                    <a:pt x="2632" y="10696"/>
                    <a:pt x="3685" y="11222"/>
                  </a:cubicBezTo>
                  <a:cubicBezTo>
                    <a:pt x="4712" y="11724"/>
                    <a:pt x="5139" y="12501"/>
                    <a:pt x="4286" y="13278"/>
                  </a:cubicBezTo>
                  <a:cubicBezTo>
                    <a:pt x="3409" y="14055"/>
                    <a:pt x="3610" y="13729"/>
                    <a:pt x="2231" y="14456"/>
                  </a:cubicBezTo>
                  <a:cubicBezTo>
                    <a:pt x="828" y="15182"/>
                    <a:pt x="1" y="14230"/>
                    <a:pt x="201" y="15608"/>
                  </a:cubicBezTo>
                  <a:cubicBezTo>
                    <a:pt x="402" y="16987"/>
                    <a:pt x="978" y="17714"/>
                    <a:pt x="1931" y="19318"/>
                  </a:cubicBezTo>
                  <a:cubicBezTo>
                    <a:pt x="2908" y="20947"/>
                    <a:pt x="7720" y="22902"/>
                    <a:pt x="8497" y="23002"/>
                  </a:cubicBezTo>
                  <a:cubicBezTo>
                    <a:pt x="8516" y="23004"/>
                    <a:pt x="8534" y="23005"/>
                    <a:pt x="8552" y="23005"/>
                  </a:cubicBezTo>
                  <a:cubicBezTo>
                    <a:pt x="9245" y="23005"/>
                    <a:pt x="9176" y="21583"/>
                    <a:pt x="9249" y="19994"/>
                  </a:cubicBezTo>
                  <a:cubicBezTo>
                    <a:pt x="9349" y="18365"/>
                    <a:pt x="8823" y="17613"/>
                    <a:pt x="10301" y="16661"/>
                  </a:cubicBezTo>
                  <a:cubicBezTo>
                    <a:pt x="11755" y="15684"/>
                    <a:pt x="13560" y="16586"/>
                    <a:pt x="13635" y="14581"/>
                  </a:cubicBezTo>
                  <a:cubicBezTo>
                    <a:pt x="13735" y="12601"/>
                    <a:pt x="11931" y="12250"/>
                    <a:pt x="12432" y="11047"/>
                  </a:cubicBezTo>
                  <a:cubicBezTo>
                    <a:pt x="12760" y="10297"/>
                    <a:pt x="13847" y="9947"/>
                    <a:pt x="14851" y="9947"/>
                  </a:cubicBezTo>
                  <a:cubicBezTo>
                    <a:pt x="15457" y="9947"/>
                    <a:pt x="16033" y="10075"/>
                    <a:pt x="16392" y="10320"/>
                  </a:cubicBezTo>
                  <a:cubicBezTo>
                    <a:pt x="17050" y="10771"/>
                    <a:pt x="17541" y="11485"/>
                    <a:pt x="18038" y="11485"/>
                  </a:cubicBezTo>
                  <a:cubicBezTo>
                    <a:pt x="18260" y="11485"/>
                    <a:pt x="18483" y="11343"/>
                    <a:pt x="18723" y="10972"/>
                  </a:cubicBezTo>
                  <a:cubicBezTo>
                    <a:pt x="19500" y="9769"/>
                    <a:pt x="19575" y="8616"/>
                    <a:pt x="19750" y="8014"/>
                  </a:cubicBezTo>
                  <a:cubicBezTo>
                    <a:pt x="19926" y="7438"/>
                    <a:pt x="19500" y="5633"/>
                    <a:pt x="19750" y="5132"/>
                  </a:cubicBezTo>
                  <a:cubicBezTo>
                    <a:pt x="20001" y="4631"/>
                    <a:pt x="20352" y="2100"/>
                    <a:pt x="17169" y="1323"/>
                  </a:cubicBezTo>
                  <a:cubicBezTo>
                    <a:pt x="15212" y="860"/>
                    <a:pt x="16050" y="0"/>
                    <a:pt x="15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816725" y="540000"/>
              <a:ext cx="483944" cy="230423"/>
            </a:xfrm>
            <a:custGeom>
              <a:rect b="b" l="l" r="r" t="t"/>
              <a:pathLst>
                <a:path extrusionOk="0" h="8270" w="17369">
                  <a:moveTo>
                    <a:pt x="10577" y="0"/>
                  </a:moveTo>
                  <a:cubicBezTo>
                    <a:pt x="7143" y="0"/>
                    <a:pt x="3935" y="928"/>
                    <a:pt x="1153" y="2557"/>
                  </a:cubicBezTo>
                  <a:cubicBezTo>
                    <a:pt x="326" y="3810"/>
                    <a:pt x="0" y="4938"/>
                    <a:pt x="602" y="5389"/>
                  </a:cubicBezTo>
                  <a:cubicBezTo>
                    <a:pt x="2155" y="6542"/>
                    <a:pt x="5589" y="6843"/>
                    <a:pt x="6441" y="7720"/>
                  </a:cubicBezTo>
                  <a:cubicBezTo>
                    <a:pt x="6798" y="8087"/>
                    <a:pt x="7581" y="8270"/>
                    <a:pt x="8441" y="8270"/>
                  </a:cubicBezTo>
                  <a:cubicBezTo>
                    <a:pt x="9634" y="8270"/>
                    <a:pt x="10975" y="7918"/>
                    <a:pt x="11529" y="7219"/>
                  </a:cubicBezTo>
                  <a:cubicBezTo>
                    <a:pt x="12456" y="6016"/>
                    <a:pt x="13158" y="5765"/>
                    <a:pt x="14536" y="4988"/>
                  </a:cubicBezTo>
                  <a:cubicBezTo>
                    <a:pt x="15890" y="4211"/>
                    <a:pt x="17369" y="2632"/>
                    <a:pt x="16667" y="1705"/>
                  </a:cubicBezTo>
                  <a:cubicBezTo>
                    <a:pt x="16491" y="1454"/>
                    <a:pt x="16040" y="1053"/>
                    <a:pt x="15389" y="627"/>
                  </a:cubicBezTo>
                  <a:cubicBezTo>
                    <a:pt x="13860" y="226"/>
                    <a:pt x="12256" y="0"/>
                    <a:pt x="10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591150" y="889730"/>
              <a:ext cx="335910" cy="604198"/>
            </a:xfrm>
            <a:custGeom>
              <a:rect b="b" l="l" r="r" t="t"/>
              <a:pathLst>
                <a:path extrusionOk="0" h="21685" w="12056">
                  <a:moveTo>
                    <a:pt x="2637" y="0"/>
                  </a:moveTo>
                  <a:cubicBezTo>
                    <a:pt x="1822" y="0"/>
                    <a:pt x="1119" y="254"/>
                    <a:pt x="778" y="857"/>
                  </a:cubicBezTo>
                  <a:cubicBezTo>
                    <a:pt x="276" y="2511"/>
                    <a:pt x="1" y="4291"/>
                    <a:pt x="1" y="6120"/>
                  </a:cubicBezTo>
                  <a:cubicBezTo>
                    <a:pt x="1" y="12612"/>
                    <a:pt x="3334" y="18326"/>
                    <a:pt x="8372" y="21684"/>
                  </a:cubicBezTo>
                  <a:cubicBezTo>
                    <a:pt x="9700" y="20832"/>
                    <a:pt x="9926" y="19830"/>
                    <a:pt x="10327" y="17800"/>
                  </a:cubicBezTo>
                  <a:cubicBezTo>
                    <a:pt x="10728" y="15769"/>
                    <a:pt x="11104" y="15318"/>
                    <a:pt x="10076" y="14291"/>
                  </a:cubicBezTo>
                  <a:cubicBezTo>
                    <a:pt x="9048" y="13288"/>
                    <a:pt x="5164" y="13063"/>
                    <a:pt x="4387" y="12411"/>
                  </a:cubicBezTo>
                  <a:cubicBezTo>
                    <a:pt x="3610" y="11734"/>
                    <a:pt x="3008" y="9554"/>
                    <a:pt x="3284" y="8852"/>
                  </a:cubicBezTo>
                  <a:cubicBezTo>
                    <a:pt x="3328" y="8734"/>
                    <a:pt x="3395" y="8684"/>
                    <a:pt x="3489" y="8684"/>
                  </a:cubicBezTo>
                  <a:cubicBezTo>
                    <a:pt x="3934" y="8684"/>
                    <a:pt x="4981" y="9812"/>
                    <a:pt x="6968" y="10206"/>
                  </a:cubicBezTo>
                  <a:cubicBezTo>
                    <a:pt x="7151" y="10242"/>
                    <a:pt x="7309" y="10259"/>
                    <a:pt x="7446" y="10259"/>
                  </a:cubicBezTo>
                  <a:cubicBezTo>
                    <a:pt x="9108" y="10259"/>
                    <a:pt x="7605" y="7760"/>
                    <a:pt x="8948" y="6972"/>
                  </a:cubicBezTo>
                  <a:cubicBezTo>
                    <a:pt x="10402" y="6120"/>
                    <a:pt x="10502" y="6020"/>
                    <a:pt x="11279" y="4917"/>
                  </a:cubicBezTo>
                  <a:cubicBezTo>
                    <a:pt x="12056" y="3789"/>
                    <a:pt x="7394" y="4642"/>
                    <a:pt x="6968" y="2586"/>
                  </a:cubicBezTo>
                  <a:cubicBezTo>
                    <a:pt x="6677" y="1182"/>
                    <a:pt x="4396" y="0"/>
                    <a:pt x="2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876072" y="1448318"/>
              <a:ext cx="528635" cy="132208"/>
            </a:xfrm>
            <a:custGeom>
              <a:rect b="b" l="l" r="r" t="t"/>
              <a:pathLst>
                <a:path extrusionOk="0" h="4745" w="18973">
                  <a:moveTo>
                    <a:pt x="14066" y="1"/>
                  </a:moveTo>
                  <a:cubicBezTo>
                    <a:pt x="13042" y="1"/>
                    <a:pt x="11946" y="367"/>
                    <a:pt x="11128" y="1185"/>
                  </a:cubicBezTo>
                  <a:cubicBezTo>
                    <a:pt x="10482" y="1857"/>
                    <a:pt x="9151" y="2069"/>
                    <a:pt x="7610" y="2069"/>
                  </a:cubicBezTo>
                  <a:cubicBezTo>
                    <a:pt x="6162" y="2069"/>
                    <a:pt x="4529" y="1881"/>
                    <a:pt x="3108" y="1711"/>
                  </a:cubicBezTo>
                  <a:cubicBezTo>
                    <a:pt x="2892" y="1687"/>
                    <a:pt x="2687" y="1676"/>
                    <a:pt x="2493" y="1676"/>
                  </a:cubicBezTo>
                  <a:cubicBezTo>
                    <a:pt x="1270" y="1676"/>
                    <a:pt x="476" y="2126"/>
                    <a:pt x="0" y="2689"/>
                  </a:cubicBezTo>
                  <a:cubicBezTo>
                    <a:pt x="2557" y="3992"/>
                    <a:pt x="5414" y="4744"/>
                    <a:pt x="8447" y="4744"/>
                  </a:cubicBezTo>
                  <a:cubicBezTo>
                    <a:pt x="12206" y="4744"/>
                    <a:pt x="15715" y="3616"/>
                    <a:pt x="18622" y="1711"/>
                  </a:cubicBezTo>
                  <a:cubicBezTo>
                    <a:pt x="18973" y="433"/>
                    <a:pt x="16692" y="809"/>
                    <a:pt x="15665" y="333"/>
                  </a:cubicBezTo>
                  <a:cubicBezTo>
                    <a:pt x="15196" y="116"/>
                    <a:pt x="14642" y="1"/>
                    <a:pt x="14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501752" y="1180085"/>
              <a:ext cx="111756" cy="193728"/>
            </a:xfrm>
            <a:custGeom>
              <a:rect b="b" l="l" r="r" t="t"/>
              <a:pathLst>
                <a:path extrusionOk="0" h="6953" w="4011">
                  <a:moveTo>
                    <a:pt x="2703" y="1"/>
                  </a:moveTo>
                  <a:cubicBezTo>
                    <a:pt x="2264" y="1"/>
                    <a:pt x="1815" y="278"/>
                    <a:pt x="1354" y="1113"/>
                  </a:cubicBezTo>
                  <a:cubicBezTo>
                    <a:pt x="1" y="3519"/>
                    <a:pt x="301" y="6125"/>
                    <a:pt x="602" y="6551"/>
                  </a:cubicBezTo>
                  <a:cubicBezTo>
                    <a:pt x="652" y="6602"/>
                    <a:pt x="753" y="6752"/>
                    <a:pt x="878" y="6952"/>
                  </a:cubicBezTo>
                  <a:cubicBezTo>
                    <a:pt x="2306" y="5073"/>
                    <a:pt x="3384" y="2917"/>
                    <a:pt x="4011" y="561"/>
                  </a:cubicBezTo>
                  <a:cubicBezTo>
                    <a:pt x="3582" y="284"/>
                    <a:pt x="3147" y="1"/>
                    <a:pt x="2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818815" y="562346"/>
              <a:ext cx="812861" cy="1018179"/>
            </a:xfrm>
            <a:custGeom>
              <a:rect b="b" l="l" r="r" t="t"/>
              <a:pathLst>
                <a:path extrusionOk="0" h="36543" w="29174">
                  <a:moveTo>
                    <a:pt x="16015" y="0"/>
                  </a:moveTo>
                  <a:cubicBezTo>
                    <a:pt x="20928" y="3384"/>
                    <a:pt x="24161" y="9023"/>
                    <a:pt x="24161" y="15439"/>
                  </a:cubicBezTo>
                  <a:cubicBezTo>
                    <a:pt x="24161" y="25765"/>
                    <a:pt x="15815" y="34111"/>
                    <a:pt x="5489" y="34111"/>
                  </a:cubicBezTo>
                  <a:cubicBezTo>
                    <a:pt x="3584" y="34111"/>
                    <a:pt x="1730" y="33810"/>
                    <a:pt x="0" y="33284"/>
                  </a:cubicBezTo>
                  <a:lnTo>
                    <a:pt x="0" y="33284"/>
                  </a:lnTo>
                  <a:cubicBezTo>
                    <a:pt x="2983" y="35339"/>
                    <a:pt x="6617" y="36542"/>
                    <a:pt x="10502" y="36542"/>
                  </a:cubicBezTo>
                  <a:cubicBezTo>
                    <a:pt x="20827" y="36542"/>
                    <a:pt x="29173" y="28171"/>
                    <a:pt x="29173" y="17870"/>
                  </a:cubicBezTo>
                  <a:cubicBezTo>
                    <a:pt x="29173" y="9449"/>
                    <a:pt x="23634" y="2356"/>
                    <a:pt x="16015" y="0"/>
                  </a:cubicBezTo>
                  <a:close/>
                </a:path>
              </a:pathLst>
            </a:custGeom>
            <a:solidFill>
              <a:srgbClr val="00C0C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00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8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8"/>
          <p:cNvSpPr/>
          <p:nvPr/>
        </p:nvSpPr>
        <p:spPr>
          <a:xfrm rot="-5400000">
            <a:off x="5143212" y="-1885062"/>
            <a:ext cx="5253633" cy="5805836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37FEF"/>
              </a:solidFill>
            </a:endParaRPr>
          </a:p>
        </p:txBody>
      </p:sp>
      <p:sp>
        <p:nvSpPr>
          <p:cNvPr id="314" name="Google Shape;314;p8"/>
          <p:cNvSpPr/>
          <p:nvPr/>
        </p:nvSpPr>
        <p:spPr>
          <a:xfrm flipH="1">
            <a:off x="-457808" y="-95587"/>
            <a:ext cx="4423146" cy="5969089"/>
          </a:xfrm>
          <a:custGeom>
            <a:rect b="b" l="l" r="r" t="t"/>
            <a:pathLst>
              <a:path extrusionOk="0" h="140507" w="113414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8"/>
          <p:cNvGrpSpPr/>
          <p:nvPr/>
        </p:nvGrpSpPr>
        <p:grpSpPr>
          <a:xfrm>
            <a:off x="-163700" y="-187875"/>
            <a:ext cx="1143525" cy="1143525"/>
            <a:chOff x="1565300" y="733100"/>
            <a:chExt cx="1143525" cy="1143525"/>
          </a:xfrm>
        </p:grpSpPr>
        <p:sp>
          <p:nvSpPr>
            <p:cNvPr id="316" name="Google Shape;316;p8"/>
            <p:cNvSpPr/>
            <p:nvPr/>
          </p:nvSpPr>
          <p:spPr>
            <a:xfrm>
              <a:off x="1565300" y="733100"/>
              <a:ext cx="1143525" cy="1143525"/>
            </a:xfrm>
            <a:custGeom>
              <a:rect b="b" l="l" r="r" t="t"/>
              <a:pathLst>
                <a:path extrusionOk="0" h="45741" w="45741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1565300" y="906675"/>
              <a:ext cx="1143525" cy="708025"/>
            </a:xfrm>
            <a:custGeom>
              <a:rect b="b" l="l" r="r" t="t"/>
              <a:pathLst>
                <a:path extrusionOk="0" h="28321" w="45741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1666800" y="1616175"/>
              <a:ext cx="896650" cy="260450"/>
            </a:xfrm>
            <a:custGeom>
              <a:rect b="b" l="l" r="r" t="t"/>
              <a:pathLst>
                <a:path extrusionOk="0" h="10418" w="35866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1790250" y="733100"/>
              <a:ext cx="664800" cy="158550"/>
            </a:xfrm>
            <a:custGeom>
              <a:rect b="b" l="l" r="r" t="t"/>
              <a:pathLst>
                <a:path extrusionOk="0" h="6342" w="26592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1575325" y="1062675"/>
              <a:ext cx="1133500" cy="371550"/>
            </a:xfrm>
            <a:custGeom>
              <a:rect b="b" l="l" r="r" t="t"/>
              <a:pathLst>
                <a:path extrusionOk="0" h="14862" w="4534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1569675" y="1373450"/>
              <a:ext cx="1104675" cy="161625"/>
            </a:xfrm>
            <a:custGeom>
              <a:rect b="b" l="l" r="r" t="t"/>
              <a:pathLst>
                <a:path extrusionOk="0" h="6465" w="44187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1731975" y="809550"/>
              <a:ext cx="976850" cy="1067075"/>
            </a:xfrm>
            <a:custGeom>
              <a:rect b="b" l="l" r="r" t="t"/>
              <a:pathLst>
                <a:path extrusionOk="0" h="42683" w="39074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8"/>
          <p:cNvGrpSpPr/>
          <p:nvPr/>
        </p:nvGrpSpPr>
        <p:grpSpPr>
          <a:xfrm>
            <a:off x="7449323" y="2055628"/>
            <a:ext cx="539058" cy="516124"/>
            <a:chOff x="3483800" y="1530650"/>
            <a:chExt cx="1459674" cy="1397574"/>
          </a:xfrm>
        </p:grpSpPr>
        <p:sp>
          <p:nvSpPr>
            <p:cNvPr id="324" name="Google Shape;324;p8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8"/>
          <p:cNvGrpSpPr/>
          <p:nvPr/>
        </p:nvGrpSpPr>
        <p:grpSpPr>
          <a:xfrm>
            <a:off x="3836035" y="191744"/>
            <a:ext cx="374992" cy="348246"/>
            <a:chOff x="3931664" y="3196564"/>
            <a:chExt cx="819834" cy="761359"/>
          </a:xfrm>
        </p:grpSpPr>
        <p:sp>
          <p:nvSpPr>
            <p:cNvPr id="334" name="Google Shape;334;p8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8"/>
          <p:cNvGrpSpPr/>
          <p:nvPr/>
        </p:nvGrpSpPr>
        <p:grpSpPr>
          <a:xfrm rot="-3462168">
            <a:off x="3282873" y="282904"/>
            <a:ext cx="184279" cy="165931"/>
            <a:chOff x="3931664" y="3196564"/>
            <a:chExt cx="819834" cy="761359"/>
          </a:xfrm>
        </p:grpSpPr>
        <p:sp>
          <p:nvSpPr>
            <p:cNvPr id="338" name="Google Shape;338;p8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8"/>
          <p:cNvGrpSpPr/>
          <p:nvPr/>
        </p:nvGrpSpPr>
        <p:grpSpPr>
          <a:xfrm rot="-5681754">
            <a:off x="8241378" y="3006753"/>
            <a:ext cx="184261" cy="165900"/>
            <a:chOff x="3931664" y="3196564"/>
            <a:chExt cx="819834" cy="761359"/>
          </a:xfrm>
        </p:grpSpPr>
        <p:sp>
          <p:nvSpPr>
            <p:cNvPr id="342" name="Google Shape;342;p8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8"/>
          <p:cNvGrpSpPr/>
          <p:nvPr/>
        </p:nvGrpSpPr>
        <p:grpSpPr>
          <a:xfrm rot="3093407">
            <a:off x="323639" y="1552011"/>
            <a:ext cx="404044" cy="329363"/>
            <a:chOff x="3483800" y="1530650"/>
            <a:chExt cx="1459674" cy="1397574"/>
          </a:xfrm>
        </p:grpSpPr>
        <p:sp>
          <p:nvSpPr>
            <p:cNvPr id="346" name="Google Shape;346;p8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8"/>
          <p:cNvGrpSpPr/>
          <p:nvPr/>
        </p:nvGrpSpPr>
        <p:grpSpPr>
          <a:xfrm rot="3093417">
            <a:off x="3136301" y="4652973"/>
            <a:ext cx="235009" cy="225010"/>
            <a:chOff x="3483800" y="1530650"/>
            <a:chExt cx="1459674" cy="1397574"/>
          </a:xfrm>
        </p:grpSpPr>
        <p:sp>
          <p:nvSpPr>
            <p:cNvPr id="356" name="Google Shape;356;p8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8"/>
          <p:cNvGrpSpPr/>
          <p:nvPr/>
        </p:nvGrpSpPr>
        <p:grpSpPr>
          <a:xfrm>
            <a:off x="1646560" y="3582869"/>
            <a:ext cx="374992" cy="348246"/>
            <a:chOff x="3931664" y="3196564"/>
            <a:chExt cx="819834" cy="761359"/>
          </a:xfrm>
        </p:grpSpPr>
        <p:sp>
          <p:nvSpPr>
            <p:cNvPr id="366" name="Google Shape;366;p8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8"/>
          <p:cNvSpPr txBox="1"/>
          <p:nvPr>
            <p:ph type="title"/>
          </p:nvPr>
        </p:nvSpPr>
        <p:spPr>
          <a:xfrm>
            <a:off x="1952550" y="1739550"/>
            <a:ext cx="5238900" cy="166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70" name="Google Shape;370;p8"/>
          <p:cNvGrpSpPr/>
          <p:nvPr/>
        </p:nvGrpSpPr>
        <p:grpSpPr>
          <a:xfrm rot="-899098">
            <a:off x="7338657" y="3773043"/>
            <a:ext cx="1912361" cy="1912091"/>
            <a:chOff x="4134250" y="882850"/>
            <a:chExt cx="843375" cy="844025"/>
          </a:xfrm>
        </p:grpSpPr>
        <p:sp>
          <p:nvSpPr>
            <p:cNvPr id="371" name="Google Shape;371;p8"/>
            <p:cNvSpPr/>
            <p:nvPr/>
          </p:nvSpPr>
          <p:spPr>
            <a:xfrm>
              <a:off x="4134250" y="882850"/>
              <a:ext cx="843375" cy="844025"/>
            </a:xfrm>
            <a:custGeom>
              <a:rect b="b" l="l" r="r" t="t"/>
              <a:pathLst>
                <a:path extrusionOk="0" h="33761" w="33735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4752650" y="944875"/>
              <a:ext cx="224975" cy="670475"/>
            </a:xfrm>
            <a:custGeom>
              <a:rect b="b" l="l" r="r" t="t"/>
              <a:pathLst>
                <a:path extrusionOk="0" h="26819" w="8999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4350400" y="882850"/>
              <a:ext cx="397275" cy="844025"/>
            </a:xfrm>
            <a:custGeom>
              <a:rect b="b" l="l" r="r" t="t"/>
              <a:pathLst>
                <a:path extrusionOk="0" h="33761" w="15891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4483225" y="882850"/>
              <a:ext cx="139975" cy="844025"/>
            </a:xfrm>
            <a:custGeom>
              <a:rect b="b" l="l" r="r" t="t"/>
              <a:pathLst>
                <a:path extrusionOk="0" h="33761" w="5599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4270825" y="927350"/>
              <a:ext cx="706800" cy="799525"/>
            </a:xfrm>
            <a:custGeom>
              <a:rect b="b" l="l" r="r" t="t"/>
              <a:pathLst>
                <a:path extrusionOk="0" h="31981" w="28272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8"/>
          <p:cNvGrpSpPr/>
          <p:nvPr/>
        </p:nvGrpSpPr>
        <p:grpSpPr>
          <a:xfrm>
            <a:off x="657488" y="430950"/>
            <a:ext cx="652900" cy="652900"/>
            <a:chOff x="2751400" y="2498775"/>
            <a:chExt cx="652900" cy="652900"/>
          </a:xfrm>
        </p:grpSpPr>
        <p:sp>
          <p:nvSpPr>
            <p:cNvPr id="377" name="Google Shape;377;p8"/>
            <p:cNvSpPr/>
            <p:nvPr/>
          </p:nvSpPr>
          <p:spPr>
            <a:xfrm>
              <a:off x="2751400" y="2498775"/>
              <a:ext cx="652900" cy="652900"/>
            </a:xfrm>
            <a:custGeom>
              <a:rect b="b" l="l" r="r" t="t"/>
              <a:pathLst>
                <a:path extrusionOk="0" h="26116" w="26116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2758925" y="2889025"/>
              <a:ext cx="637875" cy="187500"/>
            </a:xfrm>
            <a:custGeom>
              <a:rect b="b" l="l" r="r" t="t"/>
              <a:pathLst>
                <a:path extrusionOk="0" h="7500" w="25515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761425" y="2606275"/>
              <a:ext cx="637250" cy="224850"/>
            </a:xfrm>
            <a:custGeom>
              <a:rect b="b" l="l" r="r" t="t"/>
              <a:pathLst>
                <a:path extrusionOk="0" h="8994" w="2549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2907425" y="2498775"/>
              <a:ext cx="319575" cy="93675"/>
            </a:xfrm>
            <a:custGeom>
              <a:rect b="b" l="l" r="r" t="t"/>
              <a:pathLst>
                <a:path extrusionOk="0" h="3747" w="12783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2754525" y="2694275"/>
              <a:ext cx="632875" cy="116125"/>
            </a:xfrm>
            <a:custGeom>
              <a:rect b="b" l="l" r="r" t="t"/>
              <a:pathLst>
                <a:path extrusionOk="0" h="4645" w="25315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752025" y="2829175"/>
              <a:ext cx="619075" cy="167125"/>
            </a:xfrm>
            <a:custGeom>
              <a:rect b="b" l="l" r="r" t="t"/>
              <a:pathLst>
                <a:path extrusionOk="0" h="6685" w="24763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817825" y="2553600"/>
              <a:ext cx="483100" cy="74275"/>
            </a:xfrm>
            <a:custGeom>
              <a:rect b="b" l="l" r="r" t="t"/>
              <a:pathLst>
                <a:path extrusionOk="0" h="2971" w="19324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2823450" y="2981950"/>
              <a:ext cx="492500" cy="130900"/>
            </a:xfrm>
            <a:custGeom>
              <a:rect b="b" l="l" r="r" t="t"/>
              <a:pathLst>
                <a:path extrusionOk="0" h="5236" w="1970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2842250" y="2542625"/>
              <a:ext cx="562050" cy="609050"/>
            </a:xfrm>
            <a:custGeom>
              <a:rect b="b" l="l" r="r" t="t"/>
              <a:pathLst>
                <a:path extrusionOk="0" h="24362" w="22482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9"/>
          <p:cNvSpPr/>
          <p:nvPr/>
        </p:nvSpPr>
        <p:spPr>
          <a:xfrm rot="-9370905">
            <a:off x="-108092" y="-662208"/>
            <a:ext cx="9732453" cy="5741531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9"/>
          <p:cNvSpPr txBox="1"/>
          <p:nvPr>
            <p:ph type="title"/>
          </p:nvPr>
        </p:nvSpPr>
        <p:spPr>
          <a:xfrm>
            <a:off x="1334875" y="2150850"/>
            <a:ext cx="40452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0" name="Google Shape;390;p9"/>
          <p:cNvSpPr txBox="1"/>
          <p:nvPr>
            <p:ph hasCustomPrompt="1" idx="2" type="title"/>
          </p:nvPr>
        </p:nvSpPr>
        <p:spPr>
          <a:xfrm>
            <a:off x="1334875" y="1049700"/>
            <a:ext cx="1153500" cy="93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1" name="Google Shape;391;p9"/>
          <p:cNvSpPr txBox="1"/>
          <p:nvPr>
            <p:ph idx="1" type="subTitle"/>
          </p:nvPr>
        </p:nvSpPr>
        <p:spPr>
          <a:xfrm>
            <a:off x="1334875" y="3175900"/>
            <a:ext cx="4045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92" name="Google Shape;392;p9"/>
          <p:cNvGrpSpPr/>
          <p:nvPr/>
        </p:nvGrpSpPr>
        <p:grpSpPr>
          <a:xfrm>
            <a:off x="7784681" y="-567513"/>
            <a:ext cx="1408670" cy="1408647"/>
            <a:chOff x="3174950" y="3673600"/>
            <a:chExt cx="1481875" cy="1481850"/>
          </a:xfrm>
        </p:grpSpPr>
        <p:sp>
          <p:nvSpPr>
            <p:cNvPr id="393" name="Google Shape;393;p9"/>
            <p:cNvSpPr/>
            <p:nvPr/>
          </p:nvSpPr>
          <p:spPr>
            <a:xfrm>
              <a:off x="3174950" y="3673600"/>
              <a:ext cx="1481875" cy="1481850"/>
            </a:xfrm>
            <a:custGeom>
              <a:rect b="b" l="l" r="r" t="t"/>
              <a:pathLst>
                <a:path extrusionOk="0" h="59274" w="59275">
                  <a:moveTo>
                    <a:pt x="29625" y="0"/>
                  </a:moveTo>
                  <a:cubicBezTo>
                    <a:pt x="13259" y="0"/>
                    <a:pt x="1" y="13259"/>
                    <a:pt x="1" y="29650"/>
                  </a:cubicBezTo>
                  <a:cubicBezTo>
                    <a:pt x="1" y="46016"/>
                    <a:pt x="13259" y="59274"/>
                    <a:pt x="29625" y="59274"/>
                  </a:cubicBezTo>
                  <a:cubicBezTo>
                    <a:pt x="46016" y="59274"/>
                    <a:pt x="59274" y="46016"/>
                    <a:pt x="59274" y="29650"/>
                  </a:cubicBezTo>
                  <a:cubicBezTo>
                    <a:pt x="59274" y="13259"/>
                    <a:pt x="46016" y="0"/>
                    <a:pt x="29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67075" y="3800150"/>
              <a:ext cx="1235600" cy="1232625"/>
            </a:xfrm>
            <a:custGeom>
              <a:rect b="b" l="l" r="r" t="t"/>
              <a:pathLst>
                <a:path extrusionOk="0" h="49305" w="49424">
                  <a:moveTo>
                    <a:pt x="26278" y="0"/>
                  </a:moveTo>
                  <a:cubicBezTo>
                    <a:pt x="24426" y="0"/>
                    <a:pt x="18194" y="1847"/>
                    <a:pt x="15589" y="3936"/>
                  </a:cubicBezTo>
                  <a:cubicBezTo>
                    <a:pt x="12807" y="6166"/>
                    <a:pt x="14887" y="7695"/>
                    <a:pt x="11278" y="10753"/>
                  </a:cubicBezTo>
                  <a:cubicBezTo>
                    <a:pt x="9558" y="12210"/>
                    <a:pt x="8055" y="12244"/>
                    <a:pt x="6727" y="12244"/>
                  </a:cubicBezTo>
                  <a:cubicBezTo>
                    <a:pt x="6661" y="12244"/>
                    <a:pt x="6597" y="12244"/>
                    <a:pt x="6532" y="12244"/>
                  </a:cubicBezTo>
                  <a:cubicBezTo>
                    <a:pt x="5157" y="12244"/>
                    <a:pt x="3973" y="12282"/>
                    <a:pt x="2932" y="13961"/>
                  </a:cubicBezTo>
                  <a:cubicBezTo>
                    <a:pt x="827" y="17294"/>
                    <a:pt x="276" y="23435"/>
                    <a:pt x="150" y="27319"/>
                  </a:cubicBezTo>
                  <a:cubicBezTo>
                    <a:pt x="0" y="31229"/>
                    <a:pt x="2782" y="29550"/>
                    <a:pt x="3208" y="33735"/>
                  </a:cubicBezTo>
                  <a:cubicBezTo>
                    <a:pt x="3609" y="37896"/>
                    <a:pt x="14612" y="47921"/>
                    <a:pt x="19223" y="49049"/>
                  </a:cubicBezTo>
                  <a:cubicBezTo>
                    <a:pt x="19967" y="49228"/>
                    <a:pt x="20571" y="49304"/>
                    <a:pt x="21077" y="49304"/>
                  </a:cubicBezTo>
                  <a:cubicBezTo>
                    <a:pt x="23692" y="49304"/>
                    <a:pt x="23673" y="47256"/>
                    <a:pt x="26592" y="46668"/>
                  </a:cubicBezTo>
                  <a:cubicBezTo>
                    <a:pt x="27196" y="46551"/>
                    <a:pt x="27766" y="46503"/>
                    <a:pt x="28321" y="46503"/>
                  </a:cubicBezTo>
                  <a:cubicBezTo>
                    <a:pt x="30611" y="46503"/>
                    <a:pt x="32634" y="47308"/>
                    <a:pt x="35679" y="47308"/>
                  </a:cubicBezTo>
                  <a:cubicBezTo>
                    <a:pt x="36149" y="47308"/>
                    <a:pt x="36644" y="47289"/>
                    <a:pt x="37168" y="47244"/>
                  </a:cubicBezTo>
                  <a:cubicBezTo>
                    <a:pt x="41905" y="46818"/>
                    <a:pt x="41780" y="43059"/>
                    <a:pt x="45389" y="38873"/>
                  </a:cubicBezTo>
                  <a:cubicBezTo>
                    <a:pt x="49023" y="34713"/>
                    <a:pt x="44562" y="29826"/>
                    <a:pt x="44010" y="28447"/>
                  </a:cubicBezTo>
                  <a:cubicBezTo>
                    <a:pt x="43434" y="27044"/>
                    <a:pt x="49148" y="25941"/>
                    <a:pt x="49299" y="22858"/>
                  </a:cubicBezTo>
                  <a:cubicBezTo>
                    <a:pt x="49424" y="19801"/>
                    <a:pt x="44136" y="7545"/>
                    <a:pt x="42456" y="5740"/>
                  </a:cubicBezTo>
                  <a:cubicBezTo>
                    <a:pt x="42001" y="5243"/>
                    <a:pt x="41480" y="5073"/>
                    <a:pt x="40913" y="5073"/>
                  </a:cubicBezTo>
                  <a:cubicBezTo>
                    <a:pt x="39687" y="5073"/>
                    <a:pt x="38241" y="5868"/>
                    <a:pt x="36757" y="5868"/>
                  </a:cubicBezTo>
                  <a:cubicBezTo>
                    <a:pt x="36435" y="5868"/>
                    <a:pt x="36113" y="5831"/>
                    <a:pt x="35790" y="5740"/>
                  </a:cubicBezTo>
                  <a:cubicBezTo>
                    <a:pt x="33283" y="5039"/>
                    <a:pt x="31128" y="1003"/>
                    <a:pt x="26592" y="26"/>
                  </a:cubicBezTo>
                  <a:cubicBezTo>
                    <a:pt x="26509" y="9"/>
                    <a:pt x="26403" y="0"/>
                    <a:pt x="26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3423700" y="3886675"/>
              <a:ext cx="915450" cy="938050"/>
            </a:xfrm>
            <a:custGeom>
              <a:rect b="b" l="l" r="r" t="t"/>
              <a:pathLst>
                <a:path extrusionOk="0" h="37522" w="36618">
                  <a:moveTo>
                    <a:pt x="21166" y="0"/>
                  </a:moveTo>
                  <a:cubicBezTo>
                    <a:pt x="20747" y="0"/>
                    <a:pt x="20260" y="99"/>
                    <a:pt x="19675" y="324"/>
                  </a:cubicBezTo>
                  <a:cubicBezTo>
                    <a:pt x="15740" y="1853"/>
                    <a:pt x="12983" y="6816"/>
                    <a:pt x="11555" y="7843"/>
                  </a:cubicBezTo>
                  <a:cubicBezTo>
                    <a:pt x="9074" y="9648"/>
                    <a:pt x="2783" y="11803"/>
                    <a:pt x="1805" y="14410"/>
                  </a:cubicBezTo>
                  <a:cubicBezTo>
                    <a:pt x="828" y="17041"/>
                    <a:pt x="1" y="21227"/>
                    <a:pt x="4312" y="23031"/>
                  </a:cubicBezTo>
                  <a:cubicBezTo>
                    <a:pt x="8622" y="24836"/>
                    <a:pt x="13234" y="28320"/>
                    <a:pt x="12808" y="31252"/>
                  </a:cubicBezTo>
                  <a:cubicBezTo>
                    <a:pt x="12382" y="34159"/>
                    <a:pt x="15690" y="37367"/>
                    <a:pt x="19675" y="37518"/>
                  </a:cubicBezTo>
                  <a:cubicBezTo>
                    <a:pt x="19749" y="37520"/>
                    <a:pt x="19825" y="37521"/>
                    <a:pt x="19903" y="37521"/>
                  </a:cubicBezTo>
                  <a:cubicBezTo>
                    <a:pt x="23989" y="37521"/>
                    <a:pt x="32572" y="34295"/>
                    <a:pt x="32031" y="29548"/>
                  </a:cubicBezTo>
                  <a:cubicBezTo>
                    <a:pt x="31480" y="24685"/>
                    <a:pt x="33008" y="20926"/>
                    <a:pt x="34813" y="18420"/>
                  </a:cubicBezTo>
                  <a:cubicBezTo>
                    <a:pt x="36618" y="15914"/>
                    <a:pt x="36066" y="12304"/>
                    <a:pt x="33560" y="9949"/>
                  </a:cubicBezTo>
                  <a:cubicBezTo>
                    <a:pt x="31054" y="7568"/>
                    <a:pt x="31179" y="5337"/>
                    <a:pt x="27144" y="4234"/>
                  </a:cubicBezTo>
                  <a:cubicBezTo>
                    <a:pt x="23705" y="3273"/>
                    <a:pt x="23579" y="0"/>
                    <a:pt x="21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3814675" y="4088925"/>
              <a:ext cx="406050" cy="481825"/>
            </a:xfrm>
            <a:custGeom>
              <a:rect b="b" l="l" r="r" t="t"/>
              <a:pathLst>
                <a:path extrusionOk="0" h="19273" w="16242">
                  <a:moveTo>
                    <a:pt x="5144" y="0"/>
                  </a:moveTo>
                  <a:cubicBezTo>
                    <a:pt x="5084" y="0"/>
                    <a:pt x="5024" y="1"/>
                    <a:pt x="4963" y="4"/>
                  </a:cubicBezTo>
                  <a:cubicBezTo>
                    <a:pt x="2282" y="104"/>
                    <a:pt x="1" y="2510"/>
                    <a:pt x="227" y="4214"/>
                  </a:cubicBezTo>
                  <a:cubicBezTo>
                    <a:pt x="502" y="6295"/>
                    <a:pt x="2883" y="10330"/>
                    <a:pt x="5114" y="11733"/>
                  </a:cubicBezTo>
                  <a:cubicBezTo>
                    <a:pt x="7274" y="13093"/>
                    <a:pt x="4991" y="19272"/>
                    <a:pt x="7123" y="19272"/>
                  </a:cubicBezTo>
                  <a:cubicBezTo>
                    <a:pt x="7192" y="19272"/>
                    <a:pt x="7266" y="19266"/>
                    <a:pt x="7344" y="19252"/>
                  </a:cubicBezTo>
                  <a:cubicBezTo>
                    <a:pt x="9851" y="18826"/>
                    <a:pt x="13034" y="15418"/>
                    <a:pt x="12482" y="13037"/>
                  </a:cubicBezTo>
                  <a:cubicBezTo>
                    <a:pt x="11931" y="10631"/>
                    <a:pt x="15139" y="7623"/>
                    <a:pt x="15690" y="7022"/>
                  </a:cubicBezTo>
                  <a:cubicBezTo>
                    <a:pt x="16242" y="6445"/>
                    <a:pt x="15966" y="4641"/>
                    <a:pt x="13886" y="3112"/>
                  </a:cubicBezTo>
                  <a:cubicBezTo>
                    <a:pt x="11780" y="1558"/>
                    <a:pt x="8598" y="1006"/>
                    <a:pt x="6768" y="305"/>
                  </a:cubicBezTo>
                  <a:cubicBezTo>
                    <a:pt x="6227" y="102"/>
                    <a:pt x="5685" y="0"/>
                    <a:pt x="5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3345375" y="3798900"/>
              <a:ext cx="1311450" cy="1356550"/>
            </a:xfrm>
            <a:custGeom>
              <a:rect b="b" l="l" r="r" t="t"/>
              <a:pathLst>
                <a:path extrusionOk="0" h="54262" w="52458">
                  <a:moveTo>
                    <a:pt x="39350" y="1"/>
                  </a:moveTo>
                  <a:lnTo>
                    <a:pt x="39350" y="1"/>
                  </a:lnTo>
                  <a:cubicBezTo>
                    <a:pt x="43610" y="5139"/>
                    <a:pt x="46167" y="11730"/>
                    <a:pt x="46167" y="18923"/>
                  </a:cubicBezTo>
                  <a:cubicBezTo>
                    <a:pt x="46167" y="35289"/>
                    <a:pt x="32883" y="48573"/>
                    <a:pt x="16517" y="48573"/>
                  </a:cubicBezTo>
                  <a:cubicBezTo>
                    <a:pt x="10402" y="48573"/>
                    <a:pt x="4713" y="46718"/>
                    <a:pt x="1" y="43535"/>
                  </a:cubicBezTo>
                  <a:lnTo>
                    <a:pt x="1" y="43535"/>
                  </a:lnTo>
                  <a:cubicBezTo>
                    <a:pt x="5440" y="50101"/>
                    <a:pt x="13635" y="54262"/>
                    <a:pt x="22808" y="54262"/>
                  </a:cubicBezTo>
                  <a:cubicBezTo>
                    <a:pt x="39199" y="54262"/>
                    <a:pt x="52457" y="41004"/>
                    <a:pt x="52457" y="24638"/>
                  </a:cubicBezTo>
                  <a:cubicBezTo>
                    <a:pt x="52457" y="14362"/>
                    <a:pt x="47244" y="5339"/>
                    <a:pt x="39350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9"/>
          <p:cNvSpPr/>
          <p:nvPr/>
        </p:nvSpPr>
        <p:spPr>
          <a:xfrm rot="-9888660">
            <a:off x="-1518922" y="-1670745"/>
            <a:ext cx="3765401" cy="4161177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9"/>
          <p:cNvGrpSpPr/>
          <p:nvPr/>
        </p:nvGrpSpPr>
        <p:grpSpPr>
          <a:xfrm rot="3204881">
            <a:off x="466980" y="4420212"/>
            <a:ext cx="229230" cy="183924"/>
            <a:chOff x="3483800" y="1530650"/>
            <a:chExt cx="1459674" cy="1397574"/>
          </a:xfrm>
        </p:grpSpPr>
        <p:sp>
          <p:nvSpPr>
            <p:cNvPr id="400" name="Google Shape;400;p9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9"/>
          <p:cNvGrpSpPr/>
          <p:nvPr/>
        </p:nvGrpSpPr>
        <p:grpSpPr>
          <a:xfrm rot="-2016257">
            <a:off x="288240" y="3163002"/>
            <a:ext cx="258192" cy="239776"/>
            <a:chOff x="3931664" y="3196564"/>
            <a:chExt cx="819834" cy="761359"/>
          </a:xfrm>
        </p:grpSpPr>
        <p:sp>
          <p:nvSpPr>
            <p:cNvPr id="410" name="Google Shape;410;p9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9"/>
          <p:cNvGrpSpPr/>
          <p:nvPr/>
        </p:nvGrpSpPr>
        <p:grpSpPr>
          <a:xfrm>
            <a:off x="431988" y="1892466"/>
            <a:ext cx="288008" cy="267466"/>
            <a:chOff x="3931664" y="3196564"/>
            <a:chExt cx="819834" cy="761359"/>
          </a:xfrm>
        </p:grpSpPr>
        <p:sp>
          <p:nvSpPr>
            <p:cNvPr id="414" name="Google Shape;414;p9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9"/>
          <p:cNvGrpSpPr/>
          <p:nvPr/>
        </p:nvGrpSpPr>
        <p:grpSpPr>
          <a:xfrm rot="-2016257">
            <a:off x="5475190" y="169002"/>
            <a:ext cx="258192" cy="239776"/>
            <a:chOff x="3931664" y="3196564"/>
            <a:chExt cx="819834" cy="761359"/>
          </a:xfrm>
        </p:grpSpPr>
        <p:sp>
          <p:nvSpPr>
            <p:cNvPr id="418" name="Google Shape;418;p9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9"/>
          <p:cNvGrpSpPr/>
          <p:nvPr/>
        </p:nvGrpSpPr>
        <p:grpSpPr>
          <a:xfrm rot="3204881">
            <a:off x="6748605" y="935912"/>
            <a:ext cx="229230" cy="183924"/>
            <a:chOff x="3483800" y="1530650"/>
            <a:chExt cx="1459674" cy="1397574"/>
          </a:xfrm>
        </p:grpSpPr>
        <p:sp>
          <p:nvSpPr>
            <p:cNvPr id="422" name="Google Shape;422;p9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9"/>
          <p:cNvGrpSpPr/>
          <p:nvPr/>
        </p:nvGrpSpPr>
        <p:grpSpPr>
          <a:xfrm rot="5983681">
            <a:off x="5765480" y="1066980"/>
            <a:ext cx="305186" cy="290029"/>
            <a:chOff x="3931664" y="3196564"/>
            <a:chExt cx="819834" cy="761359"/>
          </a:xfrm>
        </p:grpSpPr>
        <p:sp>
          <p:nvSpPr>
            <p:cNvPr id="432" name="Google Shape;432;p9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Google Shape;435;p9"/>
          <p:cNvSpPr/>
          <p:nvPr/>
        </p:nvSpPr>
        <p:spPr>
          <a:xfrm>
            <a:off x="4310250" y="876302"/>
            <a:ext cx="6000697" cy="6631097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" name="Google Shape;436;p9"/>
          <p:cNvGrpSpPr/>
          <p:nvPr/>
        </p:nvGrpSpPr>
        <p:grpSpPr>
          <a:xfrm rot="1855">
            <a:off x="7475888" y="418266"/>
            <a:ext cx="781556" cy="781145"/>
            <a:chOff x="4134250" y="882850"/>
            <a:chExt cx="843375" cy="844025"/>
          </a:xfrm>
        </p:grpSpPr>
        <p:sp>
          <p:nvSpPr>
            <p:cNvPr id="437" name="Google Shape;437;p9"/>
            <p:cNvSpPr/>
            <p:nvPr/>
          </p:nvSpPr>
          <p:spPr>
            <a:xfrm>
              <a:off x="4134250" y="882850"/>
              <a:ext cx="843375" cy="844025"/>
            </a:xfrm>
            <a:custGeom>
              <a:rect b="b" l="l" r="r" t="t"/>
              <a:pathLst>
                <a:path extrusionOk="0" h="33761" w="33735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4752650" y="944875"/>
              <a:ext cx="224975" cy="670475"/>
            </a:xfrm>
            <a:custGeom>
              <a:rect b="b" l="l" r="r" t="t"/>
              <a:pathLst>
                <a:path extrusionOk="0" h="26819" w="8999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350400" y="882850"/>
              <a:ext cx="397275" cy="844025"/>
            </a:xfrm>
            <a:custGeom>
              <a:rect b="b" l="l" r="r" t="t"/>
              <a:pathLst>
                <a:path extrusionOk="0" h="33761" w="15891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483225" y="882850"/>
              <a:ext cx="139975" cy="844025"/>
            </a:xfrm>
            <a:custGeom>
              <a:rect b="b" l="l" r="r" t="t"/>
              <a:pathLst>
                <a:path extrusionOk="0" h="33761" w="5599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270825" y="927350"/>
              <a:ext cx="706800" cy="799525"/>
            </a:xfrm>
            <a:custGeom>
              <a:rect b="b" l="l" r="r" t="t"/>
              <a:pathLst>
                <a:path extrusionOk="0" h="31981" w="28272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0"/>
          <p:cNvSpPr/>
          <p:nvPr/>
        </p:nvSpPr>
        <p:spPr>
          <a:xfrm>
            <a:off x="-294392" y="15192"/>
            <a:ext cx="9732795" cy="5741733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10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6" name="Google Shape;446;p10"/>
          <p:cNvSpPr/>
          <p:nvPr/>
        </p:nvSpPr>
        <p:spPr>
          <a:xfrm rot="7284063">
            <a:off x="-1608916" y="2665095"/>
            <a:ext cx="2949182" cy="3259167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Google Shape;447;p10"/>
          <p:cNvGrpSpPr/>
          <p:nvPr/>
        </p:nvGrpSpPr>
        <p:grpSpPr>
          <a:xfrm rot="3204101">
            <a:off x="8405188" y="4689994"/>
            <a:ext cx="197087" cy="158154"/>
            <a:chOff x="3483800" y="1530650"/>
            <a:chExt cx="1459674" cy="1397574"/>
          </a:xfrm>
        </p:grpSpPr>
        <p:sp>
          <p:nvSpPr>
            <p:cNvPr id="448" name="Google Shape;448;p10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10"/>
          <p:cNvGrpSpPr/>
          <p:nvPr/>
        </p:nvGrpSpPr>
        <p:grpSpPr>
          <a:xfrm>
            <a:off x="8716960" y="3747944"/>
            <a:ext cx="374992" cy="348246"/>
            <a:chOff x="3931664" y="3196564"/>
            <a:chExt cx="819834" cy="761359"/>
          </a:xfrm>
        </p:grpSpPr>
        <p:sp>
          <p:nvSpPr>
            <p:cNvPr id="458" name="Google Shape;458;p10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10"/>
          <p:cNvGrpSpPr/>
          <p:nvPr/>
        </p:nvGrpSpPr>
        <p:grpSpPr>
          <a:xfrm rot="3203653">
            <a:off x="8538041" y="1607001"/>
            <a:ext cx="297660" cy="239057"/>
            <a:chOff x="3483800" y="1530650"/>
            <a:chExt cx="1459674" cy="1397574"/>
          </a:xfrm>
        </p:grpSpPr>
        <p:sp>
          <p:nvSpPr>
            <p:cNvPr id="462" name="Google Shape;462;p10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10"/>
          <p:cNvGrpSpPr/>
          <p:nvPr/>
        </p:nvGrpSpPr>
        <p:grpSpPr>
          <a:xfrm>
            <a:off x="167635" y="707019"/>
            <a:ext cx="374992" cy="348246"/>
            <a:chOff x="3931664" y="3196564"/>
            <a:chExt cx="819834" cy="761359"/>
          </a:xfrm>
        </p:grpSpPr>
        <p:sp>
          <p:nvSpPr>
            <p:cNvPr id="472" name="Google Shape;472;p10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10"/>
          <p:cNvGrpSpPr/>
          <p:nvPr/>
        </p:nvGrpSpPr>
        <p:grpSpPr>
          <a:xfrm rot="3205120">
            <a:off x="435170" y="1966795"/>
            <a:ext cx="208678" cy="167461"/>
            <a:chOff x="3483800" y="1530650"/>
            <a:chExt cx="1459674" cy="1397574"/>
          </a:xfrm>
        </p:grpSpPr>
        <p:sp>
          <p:nvSpPr>
            <p:cNvPr id="476" name="Google Shape;476;p10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uprum"/>
              <a:buNone/>
              <a:defRPr b="1" sz="36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00FF00"/>
          </p15:clr>
        </p15:guide>
        <p15:guide id="2" pos="2880">
          <p15:clr>
            <a:srgbClr val="00FF00"/>
          </p15:clr>
        </p15:guide>
        <p15:guide id="3" pos="454">
          <p15:clr>
            <a:srgbClr val="00FF00"/>
          </p15:clr>
        </p15:guide>
        <p15:guide id="4" pos="5306">
          <p15:clr>
            <a:srgbClr val="00FF00"/>
          </p15:clr>
        </p15:guide>
        <p15:guide id="5" orient="horz" pos="340">
          <p15:clr>
            <a:srgbClr val="00FF00"/>
          </p15:clr>
        </p15:guide>
        <p15:guide id="6" orient="horz" pos="2900">
          <p15:clr>
            <a:srgbClr val="00FF0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3"/>
          <p:cNvSpPr txBox="1"/>
          <p:nvPr/>
        </p:nvSpPr>
        <p:spPr>
          <a:xfrm>
            <a:off x="573300" y="1198800"/>
            <a:ext cx="7850700" cy="19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STaTE: Spacecraft-Control-Center Training and Testing Environment</a:t>
            </a:r>
            <a:endParaRPr b="1" sz="44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Inc. 2 Sprint 2</a:t>
            </a:r>
            <a:endParaRPr b="1" sz="30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437" name="Google Shape;1437;p33"/>
          <p:cNvSpPr txBox="1"/>
          <p:nvPr/>
        </p:nvSpPr>
        <p:spPr>
          <a:xfrm>
            <a:off x="2781450" y="3542604"/>
            <a:ext cx="358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Juliana Altamira, Carly Bosma, Jeff Cevallos, Kyle Garber, Jeremy Mog, Jesse Slager, Annamaria Summer</a:t>
            </a:r>
            <a:endParaRPr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2"/>
          <p:cNvSpPr txBox="1"/>
          <p:nvPr>
            <p:ph idx="4294967295" type="title"/>
          </p:nvPr>
        </p:nvSpPr>
        <p:spPr>
          <a:xfrm>
            <a:off x="-1" y="171600"/>
            <a:ext cx="9054300" cy="73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Thermal Control System</a:t>
            </a:r>
            <a:r>
              <a:rPr lang="en" sz="6000"/>
              <a:t> UI</a:t>
            </a:r>
            <a:endParaRPr sz="6000"/>
          </a:p>
        </p:txBody>
      </p:sp>
      <p:sp>
        <p:nvSpPr>
          <p:cNvPr id="1494" name="Google Shape;1494;p42"/>
          <p:cNvSpPr txBox="1"/>
          <p:nvPr/>
        </p:nvSpPr>
        <p:spPr>
          <a:xfrm>
            <a:off x="921774" y="2145890"/>
            <a:ext cx="7300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495" name="Google Shape;149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716" y="1105921"/>
            <a:ext cx="6648850" cy="394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43"/>
          <p:cNvSpPr txBox="1"/>
          <p:nvPr>
            <p:ph idx="4294967295" type="title"/>
          </p:nvPr>
        </p:nvSpPr>
        <p:spPr>
          <a:xfrm>
            <a:off x="-1" y="171600"/>
            <a:ext cx="9054300" cy="73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Payload</a:t>
            </a:r>
            <a:r>
              <a:rPr lang="en" sz="6000"/>
              <a:t> UI</a:t>
            </a:r>
            <a:endParaRPr sz="6000"/>
          </a:p>
        </p:txBody>
      </p:sp>
      <p:sp>
        <p:nvSpPr>
          <p:cNvPr id="1501" name="Google Shape;1501;p43"/>
          <p:cNvSpPr txBox="1"/>
          <p:nvPr/>
        </p:nvSpPr>
        <p:spPr>
          <a:xfrm>
            <a:off x="921774" y="2145890"/>
            <a:ext cx="7300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502" name="Google Shape;15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475" y="1106808"/>
            <a:ext cx="6535351" cy="388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44"/>
          <p:cNvSpPr txBox="1"/>
          <p:nvPr>
            <p:ph idx="4294967295" type="title"/>
          </p:nvPr>
        </p:nvSpPr>
        <p:spPr>
          <a:xfrm>
            <a:off x="-1" y="171600"/>
            <a:ext cx="9054300" cy="73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General Design</a:t>
            </a:r>
            <a:endParaRPr sz="6000"/>
          </a:p>
        </p:txBody>
      </p:sp>
      <p:sp>
        <p:nvSpPr>
          <p:cNvPr id="1508" name="Google Shape;1508;p44"/>
          <p:cNvSpPr txBox="1"/>
          <p:nvPr/>
        </p:nvSpPr>
        <p:spPr>
          <a:xfrm>
            <a:off x="921774" y="2145890"/>
            <a:ext cx="73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509" name="Google Shape;15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88" y="1213412"/>
            <a:ext cx="8069873" cy="3692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45"/>
          <p:cNvSpPr txBox="1"/>
          <p:nvPr>
            <p:ph type="title"/>
          </p:nvPr>
        </p:nvSpPr>
        <p:spPr>
          <a:xfrm>
            <a:off x="360508" y="2033250"/>
            <a:ext cx="7704000" cy="5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 Demo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46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Forward…to being done</a:t>
            </a:r>
            <a:endParaRPr/>
          </a:p>
        </p:txBody>
      </p:sp>
      <p:sp>
        <p:nvSpPr>
          <p:cNvPr id="1520" name="Google Shape;1520;p46"/>
          <p:cNvSpPr txBox="1"/>
          <p:nvPr>
            <p:ph idx="1" type="body"/>
          </p:nvPr>
        </p:nvSpPr>
        <p:spPr>
          <a:xfrm>
            <a:off x="720000" y="1938300"/>
            <a:ext cx="7704000" cy="28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uprum"/>
              <a:buChar char="●"/>
            </a:pPr>
            <a:r>
              <a:rPr lang="en" sz="2000">
                <a:latin typeface="Cuprum"/>
                <a:ea typeface="Cuprum"/>
                <a:cs typeface="Cuprum"/>
                <a:sym typeface="Cuprum"/>
              </a:rPr>
              <a:t>Finishing the project (~4 weeks)</a:t>
            </a:r>
            <a:endParaRPr sz="2000">
              <a:latin typeface="Cuprum"/>
              <a:ea typeface="Cuprum"/>
              <a:cs typeface="Cuprum"/>
              <a:sym typeface="Cuprum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uprum"/>
              <a:ea typeface="Cuprum"/>
              <a:cs typeface="Cuprum"/>
              <a:sym typeface="Cuprum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Font typeface="Cuprum"/>
              <a:buChar char="●"/>
            </a:pPr>
            <a:r>
              <a:rPr lang="en" sz="2000">
                <a:latin typeface="Cuprum"/>
                <a:ea typeface="Cuprum"/>
                <a:cs typeface="Cuprum"/>
                <a:sym typeface="Cuprum"/>
              </a:rPr>
              <a:t>Testing Phase (~2 weeks)</a:t>
            </a:r>
            <a:endParaRPr sz="2000">
              <a:latin typeface="Cuprum"/>
              <a:ea typeface="Cuprum"/>
              <a:cs typeface="Cuprum"/>
              <a:sym typeface="Cupr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521" name="Google Shape;1521;p46"/>
          <p:cNvSpPr txBox="1"/>
          <p:nvPr/>
        </p:nvSpPr>
        <p:spPr>
          <a:xfrm>
            <a:off x="921749" y="1356715"/>
            <a:ext cx="730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Splitting sprint 3 into two stages</a:t>
            </a:r>
            <a:endParaRPr sz="20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47"/>
          <p:cNvSpPr txBox="1"/>
          <p:nvPr>
            <p:ph idx="1" type="subTitle"/>
          </p:nvPr>
        </p:nvSpPr>
        <p:spPr>
          <a:xfrm>
            <a:off x="1476827" y="1374609"/>
            <a:ext cx="5969100" cy="308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uprum"/>
              <a:buChar char="-"/>
            </a:pPr>
            <a:r>
              <a:rPr b="1" lang="en" sz="1800">
                <a:latin typeface="Cuprum"/>
                <a:ea typeface="Cuprum"/>
                <a:cs typeface="Cuprum"/>
                <a:sym typeface="Cuprum"/>
              </a:rPr>
              <a:t>Time Constraints: Verification from customer took longer than expected, just on a strict timeline to complete the project as much as possible</a:t>
            </a:r>
            <a:endParaRPr b="1" sz="1800">
              <a:latin typeface="Cuprum"/>
              <a:ea typeface="Cuprum"/>
              <a:cs typeface="Cuprum"/>
              <a:sym typeface="Cuprum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uprum"/>
              <a:ea typeface="Cuprum"/>
              <a:cs typeface="Cuprum"/>
              <a:sym typeface="Cupr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uprum"/>
              <a:buChar char="-"/>
            </a:pPr>
            <a:r>
              <a:rPr b="1" lang="en" sz="1800">
                <a:latin typeface="Cuprum"/>
                <a:ea typeface="Cuprum"/>
                <a:cs typeface="Cuprum"/>
                <a:sym typeface="Cuprum"/>
              </a:rPr>
              <a:t>Making the UI design look pretty</a:t>
            </a:r>
            <a:endParaRPr b="1" sz="1800"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527" name="Google Shape;1527;p47"/>
          <p:cNvSpPr txBox="1"/>
          <p:nvPr>
            <p:ph type="title"/>
          </p:nvPr>
        </p:nvSpPr>
        <p:spPr>
          <a:xfrm>
            <a:off x="4572000" y="431350"/>
            <a:ext cx="3852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ISSUES/EXPECTATIONS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48"/>
          <p:cNvSpPr txBox="1"/>
          <p:nvPr/>
        </p:nvSpPr>
        <p:spPr>
          <a:xfrm>
            <a:off x="3659775" y="2296650"/>
            <a:ext cx="2110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Questions?</a:t>
            </a:r>
            <a:endParaRPr b="1" sz="32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34"/>
          <p:cNvSpPr txBox="1"/>
          <p:nvPr>
            <p:ph idx="1" type="body"/>
          </p:nvPr>
        </p:nvSpPr>
        <p:spPr>
          <a:xfrm>
            <a:off x="720000" y="1268400"/>
            <a:ext cx="7704000" cy="33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uprum"/>
              <a:buChar char="-"/>
            </a:pPr>
            <a:r>
              <a:rPr lang="en" sz="1800">
                <a:latin typeface="Cuprum"/>
                <a:ea typeface="Cuprum"/>
                <a:cs typeface="Cuprum"/>
                <a:sym typeface="Cuprum"/>
              </a:rPr>
              <a:t>UI Designs were approved by Professor Laskey</a:t>
            </a:r>
            <a:endParaRPr sz="1800">
              <a:latin typeface="Cuprum"/>
              <a:ea typeface="Cuprum"/>
              <a:cs typeface="Cuprum"/>
              <a:sym typeface="Cupr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uprum"/>
              <a:ea typeface="Cuprum"/>
              <a:cs typeface="Cuprum"/>
              <a:sym typeface="Cupr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uprum"/>
              <a:buChar char="-"/>
            </a:pPr>
            <a:r>
              <a:rPr lang="en" sz="1800">
                <a:latin typeface="Cuprum"/>
                <a:ea typeface="Cuprum"/>
                <a:cs typeface="Cuprum"/>
                <a:sym typeface="Cuprum"/>
              </a:rPr>
              <a:t>Instead of inputs via buttons, </a:t>
            </a:r>
            <a:r>
              <a:rPr lang="en" sz="1800">
                <a:latin typeface="Cuprum"/>
                <a:ea typeface="Cuprum"/>
                <a:cs typeface="Cuprum"/>
                <a:sym typeface="Cuprum"/>
              </a:rPr>
              <a:t>the</a:t>
            </a:r>
            <a:r>
              <a:rPr lang="en" sz="1800">
                <a:latin typeface="Cuprum"/>
                <a:ea typeface="Cuprum"/>
                <a:cs typeface="Cuprum"/>
                <a:sym typeface="Cuprum"/>
              </a:rPr>
              <a:t> user enters inputs through a command console</a:t>
            </a:r>
            <a:endParaRPr sz="1800">
              <a:latin typeface="Cuprum"/>
              <a:ea typeface="Cuprum"/>
              <a:cs typeface="Cuprum"/>
              <a:sym typeface="Cupr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uprum"/>
              <a:ea typeface="Cuprum"/>
              <a:cs typeface="Cuprum"/>
              <a:sym typeface="Cupr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uprum"/>
              <a:buChar char="-"/>
            </a:pPr>
            <a:r>
              <a:rPr lang="en" sz="1800">
                <a:latin typeface="Cuprum"/>
                <a:ea typeface="Cuprum"/>
                <a:cs typeface="Cuprum"/>
                <a:sym typeface="Cuprum"/>
              </a:rPr>
              <a:t>Outputs are displayed on an </a:t>
            </a:r>
            <a:r>
              <a:rPr lang="en" sz="1800">
                <a:latin typeface="Cuprum"/>
                <a:ea typeface="Cuprum"/>
                <a:cs typeface="Cuprum"/>
                <a:sym typeface="Cuprum"/>
              </a:rPr>
              <a:t>output console and on display panels</a:t>
            </a:r>
            <a:endParaRPr sz="1800">
              <a:latin typeface="Cuprum"/>
              <a:ea typeface="Cuprum"/>
              <a:cs typeface="Cuprum"/>
              <a:sym typeface="Cupr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uprum"/>
              <a:ea typeface="Cuprum"/>
              <a:cs typeface="Cuprum"/>
              <a:sym typeface="Cupr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uprum"/>
              <a:buChar char="-"/>
            </a:pPr>
            <a:r>
              <a:rPr lang="en" sz="1800">
                <a:latin typeface="Cuprum"/>
                <a:ea typeface="Cuprum"/>
                <a:cs typeface="Cuprum"/>
                <a:sym typeface="Cuprum"/>
              </a:rPr>
              <a:t>EPS Subsystem Complete</a:t>
            </a:r>
            <a:endParaRPr sz="1800">
              <a:latin typeface="Cuprum"/>
              <a:ea typeface="Cuprum"/>
              <a:cs typeface="Cuprum"/>
              <a:sym typeface="Cupr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uprum"/>
              <a:ea typeface="Cuprum"/>
              <a:cs typeface="Cuprum"/>
              <a:sym typeface="Cupr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uprum"/>
              <a:buChar char="-"/>
            </a:pPr>
            <a:r>
              <a:rPr lang="en" sz="1800">
                <a:latin typeface="Cuprum"/>
                <a:ea typeface="Cuprum"/>
                <a:cs typeface="Cuprum"/>
                <a:sym typeface="Cuprum"/>
              </a:rPr>
              <a:t>TC UI is mostly done, focusing more on FO UI</a:t>
            </a:r>
            <a:endParaRPr sz="1800">
              <a:latin typeface="Cuprum"/>
              <a:ea typeface="Cuprum"/>
              <a:cs typeface="Cuprum"/>
              <a:sym typeface="Cupr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uprum"/>
              <a:ea typeface="Cuprum"/>
              <a:cs typeface="Cuprum"/>
              <a:sym typeface="Cupr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uprum"/>
              <a:buChar char="-"/>
            </a:pPr>
            <a:r>
              <a:rPr lang="en" sz="1800">
                <a:latin typeface="Cuprum"/>
                <a:ea typeface="Cuprum"/>
                <a:cs typeface="Cuprum"/>
                <a:sym typeface="Cuprum"/>
              </a:rPr>
              <a:t>On track to finish project this semester</a:t>
            </a:r>
            <a:endParaRPr sz="1800"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443" name="Google Shape;1443;p34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UPDATES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35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Finalized Subsystem Attributes</a:t>
            </a:r>
            <a:endParaRPr/>
          </a:p>
        </p:txBody>
      </p:sp>
      <p:sp>
        <p:nvSpPr>
          <p:cNvPr id="1449" name="Google Shape;1449;p35"/>
          <p:cNvSpPr txBox="1"/>
          <p:nvPr/>
        </p:nvSpPr>
        <p:spPr>
          <a:xfrm>
            <a:off x="997568" y="2166541"/>
            <a:ext cx="7076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50" name="Google Shape;1450;p35"/>
          <p:cNvSpPr txBox="1"/>
          <p:nvPr/>
        </p:nvSpPr>
        <p:spPr>
          <a:xfrm>
            <a:off x="1287147" y="1439101"/>
            <a:ext cx="65697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uprum"/>
              <a:buChar char="-"/>
            </a:pPr>
            <a:r>
              <a:rPr lang="en" sz="1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ACS: CMG Roll, Pitch, and Yaw (angle range), telemetry transfer (toggle), verify signal status (toggle)</a:t>
            </a:r>
            <a:endParaRPr sz="15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uprum"/>
              <a:buChar char="-"/>
            </a:pPr>
            <a:r>
              <a:rPr lang="en" sz="1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EPS: Standby mode for ACS, EPS, TCS, payload power systems (toggle), solar panel level (charge/dissipate; toggle),  telemetry transfer (toggle)</a:t>
            </a:r>
            <a:endParaRPr sz="15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uprum"/>
              <a:buChar char="-"/>
            </a:pPr>
            <a:r>
              <a:rPr lang="en" sz="1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TCS: Cooling and heating functions for Comms: transceiver, antenna, and amplifiers, ACS: CMGs and sensors, Payload camera, and EPS: solar panels and battery temps,  telemetry transfer (toggle)</a:t>
            </a:r>
            <a:endParaRPr sz="15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uprum"/>
              <a:buChar char="-"/>
            </a:pPr>
            <a:r>
              <a:rPr lang="en" sz="1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Comms: (TBD)</a:t>
            </a:r>
            <a:endParaRPr sz="15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uprum"/>
              <a:buChar char="-"/>
            </a:pPr>
            <a:r>
              <a:rPr lang="en" sz="1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Payload: Camera Zoom range (0, 50%, 100%), photo capture (toggle)</a:t>
            </a:r>
            <a:endParaRPr sz="15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36"/>
          <p:cNvSpPr txBox="1"/>
          <p:nvPr>
            <p:ph type="title"/>
          </p:nvPr>
        </p:nvSpPr>
        <p:spPr>
          <a:xfrm>
            <a:off x="1952550" y="1739550"/>
            <a:ext cx="5238900" cy="166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 Updates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37"/>
          <p:cNvSpPr txBox="1"/>
          <p:nvPr>
            <p:ph idx="4294967295" type="title"/>
          </p:nvPr>
        </p:nvSpPr>
        <p:spPr>
          <a:xfrm>
            <a:off x="-1" y="171600"/>
            <a:ext cx="9054300" cy="73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EPS Subsystem</a:t>
            </a:r>
            <a:endParaRPr sz="6000"/>
          </a:p>
        </p:txBody>
      </p:sp>
      <p:sp>
        <p:nvSpPr>
          <p:cNvPr id="1461" name="Google Shape;1461;p37"/>
          <p:cNvSpPr txBox="1"/>
          <p:nvPr>
            <p:ph idx="4294967295" type="body"/>
          </p:nvPr>
        </p:nvSpPr>
        <p:spPr>
          <a:xfrm>
            <a:off x="675143" y="1127840"/>
            <a:ext cx="7704000" cy="28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uprum"/>
              <a:buChar char="-"/>
            </a:pPr>
            <a:r>
              <a:rPr lang="en" sz="2000">
                <a:latin typeface="Cuprum"/>
                <a:ea typeface="Cuprum"/>
                <a:cs typeface="Cuprum"/>
                <a:sym typeface="Cuprum"/>
              </a:rPr>
              <a:t>EPS stores a dictionary with keys of subsystem names and values of the max power / power used by the corresponding subsystem</a:t>
            </a:r>
            <a:endParaRPr sz="2000">
              <a:latin typeface="Cuprum"/>
              <a:ea typeface="Cuprum"/>
              <a:cs typeface="Cuprum"/>
              <a:sym typeface="Cupr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uprum"/>
              <a:buChar char="-"/>
            </a:pPr>
            <a:r>
              <a:rPr lang="en" sz="2000">
                <a:latin typeface="Cuprum"/>
                <a:ea typeface="Cuprum"/>
                <a:cs typeface="Cuprum"/>
                <a:sym typeface="Cuprum"/>
              </a:rPr>
              <a:t>EPS distributes and manages power to other subsystems and itself</a:t>
            </a:r>
            <a:endParaRPr sz="2000">
              <a:latin typeface="Cuprum"/>
              <a:ea typeface="Cuprum"/>
              <a:cs typeface="Cuprum"/>
              <a:sym typeface="Cupr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uprum"/>
              <a:buChar char="-"/>
            </a:pPr>
            <a:r>
              <a:rPr lang="en" sz="2000">
                <a:latin typeface="Cuprum"/>
                <a:ea typeface="Cuprum"/>
                <a:cs typeface="Cuprum"/>
                <a:sym typeface="Cuprum"/>
              </a:rPr>
              <a:t>EPS generate power based on the incident angle of the simcraft and the sun</a:t>
            </a:r>
            <a:endParaRPr sz="2000">
              <a:latin typeface="Cuprum"/>
              <a:ea typeface="Cuprum"/>
              <a:cs typeface="Cuprum"/>
              <a:sym typeface="Cupr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uprum"/>
              <a:buChar char="-"/>
            </a:pPr>
            <a:r>
              <a:rPr lang="en" sz="2000">
                <a:latin typeface="Cuprum"/>
                <a:ea typeface="Cuprum"/>
                <a:cs typeface="Cuprum"/>
                <a:sym typeface="Cuprum"/>
              </a:rPr>
              <a:t>EPS initializes charging and battery capabilities based on desired simcraft maximum power draw</a:t>
            </a:r>
            <a:endParaRPr sz="2000"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462" name="Google Shape;1462;p37"/>
          <p:cNvSpPr txBox="1"/>
          <p:nvPr/>
        </p:nvSpPr>
        <p:spPr>
          <a:xfrm>
            <a:off x="921774" y="2145890"/>
            <a:ext cx="73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8"/>
          <p:cNvSpPr txBox="1"/>
          <p:nvPr>
            <p:ph type="title"/>
          </p:nvPr>
        </p:nvSpPr>
        <p:spPr>
          <a:xfrm>
            <a:off x="1113000" y="1739550"/>
            <a:ext cx="6918000" cy="166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 UI Designs Changes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39"/>
          <p:cNvSpPr txBox="1"/>
          <p:nvPr>
            <p:ph idx="4294967295" type="title"/>
          </p:nvPr>
        </p:nvSpPr>
        <p:spPr>
          <a:xfrm>
            <a:off x="-1" y="171600"/>
            <a:ext cx="9054300" cy="73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Communications</a:t>
            </a:r>
            <a:r>
              <a:rPr lang="en" sz="6000"/>
              <a:t> UI</a:t>
            </a:r>
            <a:endParaRPr sz="6000"/>
          </a:p>
        </p:txBody>
      </p:sp>
      <p:sp>
        <p:nvSpPr>
          <p:cNvPr id="1473" name="Google Shape;1473;p39"/>
          <p:cNvSpPr txBox="1"/>
          <p:nvPr/>
        </p:nvSpPr>
        <p:spPr>
          <a:xfrm>
            <a:off x="921774" y="2145890"/>
            <a:ext cx="730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74" name="Google Shape;1474;p39"/>
          <p:cNvSpPr txBox="1"/>
          <p:nvPr>
            <p:ph idx="4294967295" type="body"/>
          </p:nvPr>
        </p:nvSpPr>
        <p:spPr>
          <a:xfrm>
            <a:off x="675143" y="1127840"/>
            <a:ext cx="7704000" cy="28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uprum"/>
              <a:buChar char="-"/>
            </a:pPr>
            <a:r>
              <a:rPr lang="en" sz="2000">
                <a:latin typeface="Cuprum"/>
                <a:ea typeface="Cuprum"/>
                <a:cs typeface="Cuprum"/>
                <a:sym typeface="Cuprum"/>
              </a:rPr>
              <a:t>FO will have panels displaying frequency of the SimCraft Ku-Band antenna and the ground station antenna</a:t>
            </a:r>
            <a:endParaRPr sz="2000">
              <a:latin typeface="Cuprum"/>
              <a:ea typeface="Cuprum"/>
              <a:cs typeface="Cuprum"/>
              <a:sym typeface="Cupr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uprum"/>
              <a:buChar char="-"/>
            </a:pPr>
            <a:r>
              <a:rPr lang="en" sz="2000">
                <a:latin typeface="Cuprum"/>
                <a:ea typeface="Cuprum"/>
                <a:cs typeface="Cuprum"/>
                <a:sym typeface="Cuprum"/>
              </a:rPr>
              <a:t>Users have the ability to change:</a:t>
            </a:r>
            <a:endParaRPr sz="2000">
              <a:latin typeface="Cuprum"/>
              <a:ea typeface="Cuprum"/>
              <a:cs typeface="Cuprum"/>
              <a:sym typeface="Cupr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uprum"/>
              <a:buChar char="-"/>
            </a:pPr>
            <a:r>
              <a:rPr lang="en" sz="2000">
                <a:latin typeface="Cuprum"/>
                <a:ea typeface="Cuprum"/>
                <a:cs typeface="Cuprum"/>
                <a:sym typeface="Cuprum"/>
              </a:rPr>
              <a:t>Gain</a:t>
            </a:r>
            <a:endParaRPr sz="2000">
              <a:latin typeface="Cuprum"/>
              <a:ea typeface="Cuprum"/>
              <a:cs typeface="Cuprum"/>
              <a:sym typeface="Cupr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uprum"/>
              <a:buChar char="-"/>
            </a:pPr>
            <a:r>
              <a:rPr lang="en" sz="2000">
                <a:latin typeface="Cuprum"/>
                <a:ea typeface="Cuprum"/>
                <a:cs typeface="Cuprum"/>
                <a:sym typeface="Cuprum"/>
              </a:rPr>
              <a:t>Frequency</a:t>
            </a:r>
            <a:endParaRPr sz="2000">
              <a:latin typeface="Cuprum"/>
              <a:ea typeface="Cuprum"/>
              <a:cs typeface="Cuprum"/>
              <a:sym typeface="Cupr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uprum"/>
              <a:buChar char="-"/>
            </a:pPr>
            <a:r>
              <a:rPr lang="en" sz="2000">
                <a:latin typeface="Cuprum"/>
                <a:ea typeface="Cuprum"/>
                <a:cs typeface="Cuprum"/>
                <a:sym typeface="Cuprum"/>
              </a:rPr>
              <a:t>Users will have to verify signal lock with ground station &amp; other subsystems</a:t>
            </a:r>
            <a:endParaRPr sz="2000">
              <a:latin typeface="Cuprum"/>
              <a:ea typeface="Cuprum"/>
              <a:cs typeface="Cuprum"/>
              <a:sym typeface="Cupr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uprum"/>
              <a:buChar char="-"/>
            </a:pPr>
            <a:r>
              <a:rPr lang="en" sz="2000">
                <a:latin typeface="Cuprum"/>
                <a:ea typeface="Cuprum"/>
                <a:cs typeface="Cuprum"/>
                <a:sym typeface="Cuprum"/>
              </a:rPr>
              <a:t>Users will need to transmit photo to ground (ends simulation if done correctly)</a:t>
            </a:r>
            <a:endParaRPr sz="2000">
              <a:latin typeface="Cuprum"/>
              <a:ea typeface="Cuprum"/>
              <a:cs typeface="Cuprum"/>
              <a:sym typeface="Cupr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40"/>
          <p:cNvSpPr txBox="1"/>
          <p:nvPr>
            <p:ph idx="4294967295" type="title"/>
          </p:nvPr>
        </p:nvSpPr>
        <p:spPr>
          <a:xfrm>
            <a:off x="-1" y="171600"/>
            <a:ext cx="9054300" cy="73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Attitude</a:t>
            </a:r>
            <a:r>
              <a:rPr lang="en" sz="6000"/>
              <a:t> Control System UI</a:t>
            </a:r>
            <a:endParaRPr sz="6000"/>
          </a:p>
        </p:txBody>
      </p:sp>
      <p:sp>
        <p:nvSpPr>
          <p:cNvPr id="1480" name="Google Shape;1480;p40"/>
          <p:cNvSpPr txBox="1"/>
          <p:nvPr/>
        </p:nvSpPr>
        <p:spPr>
          <a:xfrm>
            <a:off x="921774" y="2145890"/>
            <a:ext cx="730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481" name="Google Shape;14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186" y="1108237"/>
            <a:ext cx="6327677" cy="372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41"/>
          <p:cNvSpPr txBox="1"/>
          <p:nvPr>
            <p:ph idx="4294967295" type="title"/>
          </p:nvPr>
        </p:nvSpPr>
        <p:spPr>
          <a:xfrm>
            <a:off x="-1" y="171600"/>
            <a:ext cx="9054300" cy="73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Electrical Power System</a:t>
            </a:r>
            <a:r>
              <a:rPr lang="en" sz="6000"/>
              <a:t> UI</a:t>
            </a:r>
            <a:endParaRPr sz="6000"/>
          </a:p>
        </p:txBody>
      </p:sp>
      <p:sp>
        <p:nvSpPr>
          <p:cNvPr id="1487" name="Google Shape;1487;p41"/>
          <p:cNvSpPr txBox="1"/>
          <p:nvPr/>
        </p:nvSpPr>
        <p:spPr>
          <a:xfrm>
            <a:off x="921774" y="2145890"/>
            <a:ext cx="7300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488" name="Google Shape;148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174" y="1139087"/>
            <a:ext cx="6571952" cy="393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 Outer Space by Slidesgo">
  <a:themeElements>
    <a:clrScheme name="Simple Light">
      <a:dk1>
        <a:srgbClr val="FFFFFF"/>
      </a:dk1>
      <a:lt1>
        <a:srgbClr val="CB5568"/>
      </a:lt1>
      <a:dk2>
        <a:srgbClr val="EE9480"/>
      </a:dk2>
      <a:lt2>
        <a:srgbClr val="FF1329"/>
      </a:lt2>
      <a:accent1>
        <a:srgbClr val="00C0C0"/>
      </a:accent1>
      <a:accent2>
        <a:srgbClr val="31B4ED"/>
      </a:accent2>
      <a:accent3>
        <a:srgbClr val="5D4682"/>
      </a:accent3>
      <a:accent4>
        <a:srgbClr val="7B5FA7"/>
      </a:accent4>
      <a:accent5>
        <a:srgbClr val="AC476D"/>
      </a:accent5>
      <a:accent6>
        <a:srgbClr val="FFE59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