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d13e55d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d13e55d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corky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84358157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84358157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8435815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8435815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84358157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84358157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84358157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84358157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84358157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84358157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84358157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84358157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4358157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435815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84358157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84358157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84358157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84358157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Hessie jussie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8435815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8435815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8435815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8435815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84358157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8435815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84358157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84358157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juuls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84358157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8435815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8435815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8435815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84358157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8435815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84358157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84358157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84358157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84358157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356150"/>
            <a:ext cx="82221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Spacecraft-Control-Center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Training Environment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3044516"/>
            <a:ext cx="82221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/>
              <a:t>Juliana Altamira, </a:t>
            </a:r>
            <a:r>
              <a:rPr lang="en"/>
              <a:t>Carly Bosma, Jeff Cevallos, </a:t>
            </a:r>
            <a:r>
              <a:rPr lang="en"/>
              <a:t>Kyle Garber, </a:t>
            </a:r>
            <a:r>
              <a:rPr lang="en"/>
              <a:t>Jeremy Mog, Jesse Slager,  Annamaria Summer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50" y="24250"/>
            <a:ext cx="67303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893800" y="374075"/>
            <a:ext cx="325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Data-Flow Diagram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Class Diagrams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47525"/>
            <a:ext cx="27522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UML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-1622" l="0" r="0" t="-2402"/>
          <a:stretch/>
        </p:blipFill>
        <p:spPr>
          <a:xfrm>
            <a:off x="1035650" y="465375"/>
            <a:ext cx="6454451" cy="44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Diagrams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75" y="1087550"/>
            <a:ext cx="5901451" cy="2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522225"/>
            <a:ext cx="39999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Interfaces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Test Conductor interfaces with a spacecraft simulation through a web-hosted test conductor 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Test Conductor interfaces with a spacecraft simulation through a web-hosted flight operator 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web application interfaces with spacecraft simulations locally on the server 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web application and spacecraft simulations both interface with a shared database locally on the server PC</a:t>
            </a:r>
            <a:endParaRPr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4832400" y="522275"/>
            <a:ext cx="39999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Exports</a:t>
            </a:r>
            <a:endParaRPr sz="3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use in after action reviews: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spacecraft simulation regularly exports graded logs of test conductor activity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spacecraft simulation exports logged inter-console communication data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Budget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PC </a:t>
            </a:r>
            <a:r>
              <a:rPr lang="en"/>
              <a:t>candidates at ERAU</a:t>
            </a:r>
            <a:r>
              <a:rPr lang="en"/>
              <a:t> are readily </a:t>
            </a:r>
            <a:r>
              <a:rPr lang="en"/>
              <a:t>available once granted by IT</a:t>
            </a:r>
            <a:r>
              <a:rPr lang="en"/>
              <a:t> and require no additional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hosting will be done on the server 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hosting will also be done on the server PC</a:t>
            </a:r>
            <a:r>
              <a:rPr lang="en" sz="18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domain name will need to be purchased before deployment and will </a:t>
            </a:r>
            <a:r>
              <a:rPr lang="en"/>
              <a:t>require</a:t>
            </a:r>
            <a:r>
              <a:rPr lang="en"/>
              <a:t> an investment of $2-$10 a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Conductor and Flight Operator PCs will be supplied by users at no additional cost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63300" y="1151100"/>
            <a:ext cx="45729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purpose and scope of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test project with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</a:t>
            </a:r>
            <a:r>
              <a:rPr lang="en"/>
              <a:t>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Browser-to-browser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preliminary relationship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on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on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http://108.227.182.205:4004/</a:t>
            </a:r>
            <a:endParaRPr/>
          </a:p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 for the project: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Sprint 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Obtain fully defined requirements from product owner &amp; customer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This is the most important item to acquire first before we can continue on with the project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Have some kind of a demo for simulation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Simulation should be able to show continuous updates between the simulated spacecraft and what displays to the user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Fully operational website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Begin integration of website &amp; simulation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Sprint 3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Fully integrated simulation in website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 able to run multiple users and multiple simulations all running simultaneously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 (so far)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</a:t>
            </a:r>
            <a:r>
              <a:rPr lang="en"/>
              <a:t>initiative</a:t>
            </a:r>
            <a:r>
              <a:rPr lang="en"/>
              <a:t> given vague project requirements and descriptions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High-emphasis on pre-planning and making early system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Necessity of having requirements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Project Summary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intends to assist in training</a:t>
            </a:r>
            <a:r>
              <a:rPr lang="en"/>
              <a:t> Flight Operations students on how to operate spacecraft control consoles and participate as an effective member on a spacecraft control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consists of two applications: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/>
              <a:t>web-based</a:t>
            </a:r>
            <a:r>
              <a:rPr lang="en"/>
              <a:t> application that allows test conductors and console operators to </a:t>
            </a:r>
            <a:r>
              <a:rPr lang="en"/>
              <a:t>interface with a spacecraft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simulation application which creates a continuous spacecraft simulation that can be manipulated by a test conductor and managed by a flight operations team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Throughout the simulation, Flight Operators are presented with off-nominal spacecraft behavior by the Test Conductor and are tasked with correcting it. Their corrective actions are recorded and scored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to Society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 students solve </a:t>
            </a:r>
            <a:r>
              <a:rPr lang="en"/>
              <a:t>complex</a:t>
            </a:r>
            <a:r>
              <a:rPr lang="en"/>
              <a:t> issues that may be assigned from a professor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Portable platform that can be used by other </a:t>
            </a:r>
            <a:r>
              <a:rPr lang="en"/>
              <a:t>universities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Expandable as training or retraining framework for </a:t>
            </a:r>
            <a:r>
              <a:rPr lang="en"/>
              <a:t>flight</a:t>
            </a:r>
            <a:r>
              <a:rPr lang="en"/>
              <a:t> operators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Opportunity</a:t>
            </a:r>
            <a:r>
              <a:rPr lang="en"/>
              <a:t> for global collaboration on spacecraft simulations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Accessible team building activity with no stakes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Closes the gap between classroom lecture and technical field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platform that is modifiable and can be updated </a:t>
            </a:r>
            <a:r>
              <a:rPr lang="en"/>
              <a:t>with current spacecraft control console designs</a:t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are</a:t>
            </a:r>
            <a:r>
              <a:rPr lang="en"/>
              <a:t> </a:t>
            </a:r>
            <a:r>
              <a:rPr lang="en"/>
              <a:t>knowledgeable</a:t>
            </a:r>
            <a:r>
              <a:rPr lang="en"/>
              <a:t> regarding the </a:t>
            </a:r>
            <a:r>
              <a:rPr lang="en"/>
              <a:t>functions</a:t>
            </a:r>
            <a:r>
              <a:rPr lang="en"/>
              <a:t> of the consoles they are presented with for making adjustments to the simulated spacecraft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Student/instructor has access to a PC (on or off campus)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Student/instructor has access to some sort of internet source (ex. home wifi or </a:t>
            </a:r>
            <a:r>
              <a:rPr lang="en"/>
              <a:t>campus wifi)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Information regarding possible anomalies and their solutions, which will be provided by the customer</a:t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Constraints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into limitations on webpage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into coding languages that can be embedded/integrated easily with HTML5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into server provided by ERAU 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Included with a server provided by ERAU is all the constraints and regulations set in place by the IT department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standard to strictly follow as of right now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Although, the UI is modeled after the real-life </a:t>
            </a:r>
            <a:r>
              <a:rPr lang="en"/>
              <a:t>equivalents</a:t>
            </a:r>
            <a:r>
              <a:rPr lang="en"/>
              <a:t> found at NASA command center stations</a:t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235225" y="410000"/>
            <a:ext cx="4597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Standards Followed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Constraints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have account logins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allow certain data to be accessed by certain accounts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Protect server access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Protect codes associated with accessing simulations and consoles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Student’s personal information such as names and emails must be protected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Simulation logs should only be accessible by Test Conductor until shared with Flight Operators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Conductor Console access must be restricted to only the Test Conductor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Considerations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</a:t>
            </a:r>
            <a:r>
              <a:rPr lang="en"/>
              <a:t> Diagrams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39102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46097" l="0" r="0" t="0"/>
          <a:stretch/>
        </p:blipFill>
        <p:spPr>
          <a:xfrm>
            <a:off x="5547075" y="1017800"/>
            <a:ext cx="2962275" cy="12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5">
            <a:alphaModFix/>
          </a:blip>
          <a:srcRect b="0" l="0" r="0" t="40327"/>
          <a:stretch/>
        </p:blipFill>
        <p:spPr>
          <a:xfrm>
            <a:off x="5547075" y="2571750"/>
            <a:ext cx="2962275" cy="19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