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1" r:id="rId7"/>
    <p:sldId id="265" r:id="rId8"/>
    <p:sldId id="262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CA91-51A7-4ECC-91D7-AEEF339E51C4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4179D-8304-4936-9189-F5352923CC4A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4179D-8304-4936-9189-F5352923CC4A}" type="slidenum">
              <a:rPr lang="nl-NL" smtClean="0"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663B-BC95-4BFA-83BA-447A6B96687E}" type="datetimeFigureOut">
              <a:rPr lang="nl-NL" smtClean="0"/>
              <a:t>25-6-2018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0BC6-6922-4415-B478-D62852FE04FE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NL" sz="3600" b="1" dirty="0" smtClean="0"/>
              <a:t>“</a:t>
            </a:r>
            <a:r>
              <a:rPr lang="en-US" sz="3600" b="1" dirty="0" smtClean="0"/>
              <a:t>Can a planning intervention with a light-based cue reduce bedtime procrastination?”</a:t>
            </a:r>
            <a:endParaRPr lang="nl-NL" sz="3600" b="1" dirty="0" smtClean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168352"/>
          </a:xfrm>
        </p:spPr>
        <p:txBody>
          <a:bodyPr>
            <a:normAutofit/>
          </a:bodyPr>
          <a:lstStyle/>
          <a:p>
            <a:pPr algn="l"/>
            <a:r>
              <a:rPr lang="nl-NL" sz="2400" b="1" dirty="0" err="1" smtClean="0"/>
              <a:t>Students</a:t>
            </a:r>
            <a:r>
              <a:rPr lang="nl-NL" sz="2400" b="1" dirty="0" smtClean="0"/>
              <a:t>:</a:t>
            </a:r>
            <a:endParaRPr lang="nl-NL" sz="2400" dirty="0"/>
          </a:p>
          <a:p>
            <a:pPr algn="l"/>
            <a:r>
              <a:rPr lang="nl-NL" sz="2400" dirty="0"/>
              <a:t>Yannick Hogebrug (</a:t>
            </a:r>
            <a:r>
              <a:rPr lang="nl-NL" sz="2400" dirty="0" smtClean="0"/>
              <a:t>2626424)</a:t>
            </a:r>
            <a:r>
              <a:rPr lang="nl-NL" sz="2400" dirty="0"/>
              <a:t/>
            </a:r>
            <a:br>
              <a:rPr lang="nl-NL" sz="2400" dirty="0"/>
            </a:br>
            <a:r>
              <a:rPr lang="nl-NL" sz="2400" dirty="0"/>
              <a:t>Jesse </a:t>
            </a:r>
            <a:r>
              <a:rPr lang="nl-NL" sz="2400" dirty="0" smtClean="0"/>
              <a:t>Schouten (2621562)</a:t>
            </a:r>
          </a:p>
          <a:p>
            <a:pPr algn="l"/>
            <a:endParaRPr lang="nl-NL" dirty="0"/>
          </a:p>
          <a:p>
            <a:pPr algn="l"/>
            <a:r>
              <a:rPr lang="en-US" sz="2400" b="1" dirty="0"/>
              <a:t>Business Analytics </a:t>
            </a:r>
            <a:br>
              <a:rPr lang="en-US" sz="2400" b="1" dirty="0"/>
            </a:br>
            <a:r>
              <a:rPr lang="en-US" sz="2400" b="1" dirty="0"/>
              <a:t>Course: Project Big data (X_400645</a:t>
            </a:r>
            <a:r>
              <a:rPr lang="en-US" sz="2400" b="1" dirty="0" smtClean="0"/>
              <a:t>)</a:t>
            </a:r>
            <a:endParaRPr lang="nl-NL" sz="2400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dirty="0" err="1" smtClean="0"/>
              <a:t>Today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636912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b="1" dirty="0"/>
              <a:t> </a:t>
            </a:r>
            <a:r>
              <a:rPr lang="nl-NL" dirty="0" err="1" smtClean="0"/>
              <a:t>Introduction</a:t>
            </a:r>
            <a:endParaRPr lang="nl-NL" dirty="0"/>
          </a:p>
          <a:p>
            <a:pPr algn="l">
              <a:buFont typeface="Arial" pitchFamily="34" charset="0"/>
              <a:buChar char="•"/>
            </a:pPr>
            <a:r>
              <a:rPr lang="nl-NL" dirty="0" smtClean="0"/>
              <a:t> Data </a:t>
            </a:r>
            <a:r>
              <a:rPr lang="nl-NL" dirty="0" err="1" smtClean="0"/>
              <a:t>description</a:t>
            </a:r>
            <a:endParaRPr lang="nl-NL" dirty="0" smtClean="0"/>
          </a:p>
          <a:p>
            <a:pPr algn="l">
              <a:buFont typeface="Arial" pitchFamily="34" charset="0"/>
              <a:buChar char="•"/>
            </a:pPr>
            <a:r>
              <a:rPr lang="nl-NL" dirty="0"/>
              <a:t> </a:t>
            </a:r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 smtClean="0"/>
          </a:p>
          <a:p>
            <a:pPr algn="l">
              <a:buFont typeface="Arial" pitchFamily="34" charset="0"/>
              <a:buChar char="•"/>
            </a:pPr>
            <a:r>
              <a:rPr lang="nl-NL" dirty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/</a:t>
            </a:r>
            <a:r>
              <a:rPr lang="nl-NL" dirty="0" err="1" smtClean="0"/>
              <a:t>conclusions</a:t>
            </a:r>
            <a:endParaRPr lang="nl-NL" dirty="0" smtClean="0"/>
          </a:p>
          <a:p>
            <a:pPr algn="l">
              <a:buFont typeface="Arial" pitchFamily="34" charset="0"/>
              <a:buChar char="•"/>
            </a:pPr>
            <a:r>
              <a:rPr lang="nl-NL" dirty="0"/>
              <a:t> </a:t>
            </a:r>
            <a:r>
              <a:rPr lang="nl-NL" dirty="0" err="1" smtClean="0"/>
              <a:t>Discussion</a:t>
            </a:r>
            <a:r>
              <a:rPr lang="nl-NL" dirty="0" smtClean="0"/>
              <a:t>/</a:t>
            </a:r>
            <a:r>
              <a:rPr lang="nl-NL" dirty="0" err="1"/>
              <a:t>q</a:t>
            </a:r>
            <a:r>
              <a:rPr lang="nl-NL" dirty="0" err="1" smtClean="0"/>
              <a:t>uestions</a:t>
            </a:r>
            <a:endParaRPr lang="nl-NL" dirty="0"/>
          </a:p>
          <a:p>
            <a:pPr algn="l"/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pPr algn="l"/>
            <a:r>
              <a:rPr lang="nl-NL" dirty="0" err="1" smtClean="0"/>
              <a:t>Introduction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99592" y="2852936"/>
            <a:ext cx="6400800" cy="31683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nl-NL" b="1" dirty="0" smtClean="0"/>
              <a:t> </a:t>
            </a:r>
            <a:r>
              <a:rPr lang="nl-NL" dirty="0" err="1" smtClean="0"/>
              <a:t>Bedtime</a:t>
            </a:r>
            <a:r>
              <a:rPr lang="nl-NL" dirty="0" smtClean="0"/>
              <a:t> </a:t>
            </a:r>
            <a:r>
              <a:rPr lang="nl-NL" dirty="0" err="1" smtClean="0"/>
              <a:t>procastination</a:t>
            </a:r>
            <a:endParaRPr lang="nl-NL" dirty="0" smtClean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r>
              <a:rPr lang="nl-NL" dirty="0" smtClean="0"/>
              <a:t> </a:t>
            </a:r>
            <a:r>
              <a:rPr lang="nl-NL" dirty="0" err="1" smtClean="0"/>
              <a:t>Experimental</a:t>
            </a:r>
            <a:r>
              <a:rPr lang="nl-NL" dirty="0" smtClean="0"/>
              <a:t> and </a:t>
            </a:r>
            <a:r>
              <a:rPr lang="nl-NL" dirty="0" err="1" smtClean="0"/>
              <a:t>control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endParaRPr lang="nl-NL" dirty="0" smtClean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r>
              <a:rPr lang="nl-NL" dirty="0"/>
              <a:t> </a:t>
            </a:r>
            <a:r>
              <a:rPr lang="nl-NL" dirty="0" smtClean="0"/>
              <a:t>Research </a:t>
            </a:r>
            <a:r>
              <a:rPr lang="nl-NL" dirty="0" err="1" smtClean="0"/>
              <a:t>question</a:t>
            </a:r>
            <a:endParaRPr lang="nl-NL" dirty="0" smtClean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>
              <a:buFont typeface="Arial" pitchFamily="34" charset="0"/>
              <a:buChar char="•"/>
            </a:pPr>
            <a:endParaRPr lang="nl-NL" dirty="0" smtClean="0"/>
          </a:p>
          <a:p>
            <a:pPr algn="l">
              <a:buFont typeface="Arial" pitchFamily="34" charset="0"/>
              <a:buChar char="•"/>
            </a:pPr>
            <a:endParaRPr lang="nl-NL" b="1" dirty="0"/>
          </a:p>
          <a:p>
            <a:pPr algn="l">
              <a:buFont typeface="Arial" pitchFamily="34" charset="0"/>
              <a:buChar char="•"/>
            </a:pP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 smtClean="0"/>
              <a:t>Analysis</a:t>
            </a:r>
            <a:r>
              <a:rPr lang="nl-NL" dirty="0" smtClean="0"/>
              <a:t> of a HUE </a:t>
            </a:r>
            <a:r>
              <a:rPr lang="nl-NL" dirty="0" err="1" smtClean="0"/>
              <a:t>bedtime</a:t>
            </a:r>
            <a:r>
              <a:rPr lang="nl-NL" dirty="0" smtClean="0"/>
              <a:t> </a:t>
            </a:r>
            <a:r>
              <a:rPr lang="nl-NL" dirty="0" err="1" smtClean="0"/>
              <a:t>procastination</a:t>
            </a:r>
            <a:r>
              <a:rPr lang="nl-NL" dirty="0" smtClean="0"/>
              <a:t> </a:t>
            </a:r>
            <a:r>
              <a:rPr lang="nl-NL" dirty="0" err="1" smtClean="0"/>
              <a:t>study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168352"/>
          </a:xfrm>
        </p:spPr>
        <p:txBody>
          <a:bodyPr>
            <a:normAutofit lnSpcReduction="10000"/>
          </a:bodyPr>
          <a:lstStyle/>
          <a:p>
            <a:pPr algn="l"/>
            <a:r>
              <a:rPr lang="nl-NL" b="1" dirty="0" err="1" smtClean="0"/>
              <a:t>Students</a:t>
            </a:r>
            <a:r>
              <a:rPr lang="nl-NL" b="1" dirty="0" smtClean="0"/>
              <a:t>:</a:t>
            </a:r>
            <a:endParaRPr lang="nl-NL" dirty="0"/>
          </a:p>
          <a:p>
            <a:pPr algn="l"/>
            <a:r>
              <a:rPr lang="nl-NL" dirty="0"/>
              <a:t>Yannick Hogebrug (</a:t>
            </a:r>
            <a:r>
              <a:rPr lang="nl-NL" dirty="0" smtClean="0"/>
              <a:t>2626424)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Jesse </a:t>
            </a:r>
            <a:r>
              <a:rPr lang="nl-NL" dirty="0" smtClean="0"/>
              <a:t>Schouten (2621562)</a:t>
            </a:r>
          </a:p>
          <a:p>
            <a:pPr algn="l"/>
            <a:endParaRPr lang="nl-NL" dirty="0"/>
          </a:p>
          <a:p>
            <a:pPr algn="l"/>
            <a:r>
              <a:rPr lang="en-US" b="1" dirty="0"/>
              <a:t>Business Analytics </a:t>
            </a:r>
            <a:br>
              <a:rPr lang="en-US" b="1" dirty="0"/>
            </a:br>
            <a:r>
              <a:rPr lang="en-US" b="1" dirty="0"/>
              <a:t>Course: Project Big data (X_400645).</a:t>
            </a: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 smtClean="0"/>
              <a:t>Analysis</a:t>
            </a:r>
            <a:r>
              <a:rPr lang="nl-NL" dirty="0" smtClean="0"/>
              <a:t> of a HUE </a:t>
            </a:r>
            <a:r>
              <a:rPr lang="nl-NL" dirty="0" err="1" smtClean="0"/>
              <a:t>bedtime</a:t>
            </a:r>
            <a:r>
              <a:rPr lang="nl-NL" dirty="0" smtClean="0"/>
              <a:t> </a:t>
            </a:r>
            <a:r>
              <a:rPr lang="nl-NL" dirty="0" err="1" smtClean="0"/>
              <a:t>procastination</a:t>
            </a:r>
            <a:r>
              <a:rPr lang="nl-NL" dirty="0" smtClean="0"/>
              <a:t> </a:t>
            </a:r>
            <a:r>
              <a:rPr lang="nl-NL" dirty="0" err="1" smtClean="0"/>
              <a:t>study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168352"/>
          </a:xfrm>
        </p:spPr>
        <p:txBody>
          <a:bodyPr>
            <a:normAutofit lnSpcReduction="10000"/>
          </a:bodyPr>
          <a:lstStyle/>
          <a:p>
            <a:pPr algn="l"/>
            <a:r>
              <a:rPr lang="nl-NL" b="1" dirty="0" err="1" smtClean="0"/>
              <a:t>Students</a:t>
            </a:r>
            <a:r>
              <a:rPr lang="nl-NL" b="1" dirty="0" smtClean="0"/>
              <a:t>:</a:t>
            </a:r>
            <a:endParaRPr lang="nl-NL" dirty="0"/>
          </a:p>
          <a:p>
            <a:pPr algn="l"/>
            <a:r>
              <a:rPr lang="nl-NL" dirty="0"/>
              <a:t>Yannick Hogebrug (</a:t>
            </a:r>
            <a:r>
              <a:rPr lang="nl-NL" dirty="0" smtClean="0"/>
              <a:t>2626424)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Jesse </a:t>
            </a:r>
            <a:r>
              <a:rPr lang="nl-NL" dirty="0" smtClean="0"/>
              <a:t>Schouten (2621562)</a:t>
            </a:r>
          </a:p>
          <a:p>
            <a:pPr algn="l"/>
            <a:endParaRPr lang="nl-NL" dirty="0"/>
          </a:p>
          <a:p>
            <a:pPr algn="l"/>
            <a:r>
              <a:rPr lang="en-US" b="1" dirty="0"/>
              <a:t>Business Analytics </a:t>
            </a:r>
            <a:br>
              <a:rPr lang="en-US" b="1" dirty="0"/>
            </a:br>
            <a:r>
              <a:rPr lang="en-US" b="1" dirty="0"/>
              <a:t>Course: Project Big data (X_400645).</a:t>
            </a: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 smtClean="0"/>
              <a:t>Analysis</a:t>
            </a:r>
            <a:r>
              <a:rPr lang="nl-NL" dirty="0" smtClean="0"/>
              <a:t> of a HUE </a:t>
            </a:r>
            <a:r>
              <a:rPr lang="nl-NL" dirty="0" err="1" smtClean="0"/>
              <a:t>bedtime</a:t>
            </a:r>
            <a:r>
              <a:rPr lang="nl-NL" dirty="0" smtClean="0"/>
              <a:t> </a:t>
            </a:r>
            <a:r>
              <a:rPr lang="nl-NL" dirty="0" err="1" smtClean="0"/>
              <a:t>procastination</a:t>
            </a:r>
            <a:r>
              <a:rPr lang="nl-NL" dirty="0" smtClean="0"/>
              <a:t> </a:t>
            </a:r>
            <a:r>
              <a:rPr lang="nl-NL" dirty="0" err="1" smtClean="0"/>
              <a:t>study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168352"/>
          </a:xfrm>
        </p:spPr>
        <p:txBody>
          <a:bodyPr>
            <a:normAutofit lnSpcReduction="10000"/>
          </a:bodyPr>
          <a:lstStyle/>
          <a:p>
            <a:pPr algn="l"/>
            <a:r>
              <a:rPr lang="nl-NL" b="1" dirty="0" err="1" smtClean="0"/>
              <a:t>Students</a:t>
            </a:r>
            <a:r>
              <a:rPr lang="nl-NL" b="1" dirty="0" smtClean="0"/>
              <a:t>:</a:t>
            </a:r>
            <a:endParaRPr lang="nl-NL" dirty="0"/>
          </a:p>
          <a:p>
            <a:pPr algn="l"/>
            <a:r>
              <a:rPr lang="nl-NL" dirty="0"/>
              <a:t>Yannick Hogebrug (</a:t>
            </a:r>
            <a:r>
              <a:rPr lang="nl-NL" dirty="0" smtClean="0"/>
              <a:t>2626424)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Jesse </a:t>
            </a:r>
            <a:r>
              <a:rPr lang="nl-NL" dirty="0" smtClean="0"/>
              <a:t>Schouten (2621562)</a:t>
            </a:r>
          </a:p>
          <a:p>
            <a:pPr algn="l"/>
            <a:endParaRPr lang="nl-NL" dirty="0"/>
          </a:p>
          <a:p>
            <a:pPr algn="l"/>
            <a:r>
              <a:rPr lang="en-US" b="1" dirty="0"/>
              <a:t>Business Analytics </a:t>
            </a:r>
            <a:br>
              <a:rPr lang="en-US" b="1" dirty="0"/>
            </a:br>
            <a:r>
              <a:rPr lang="en-US" b="1" dirty="0"/>
              <a:t>Course: Project Big data (X_400645).</a:t>
            </a: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 smtClean="0"/>
              <a:t>Analysis</a:t>
            </a:r>
            <a:r>
              <a:rPr lang="nl-NL" dirty="0" smtClean="0"/>
              <a:t> of a HUE </a:t>
            </a:r>
            <a:r>
              <a:rPr lang="nl-NL" dirty="0" err="1" smtClean="0"/>
              <a:t>bedtime</a:t>
            </a:r>
            <a:r>
              <a:rPr lang="nl-NL" dirty="0" smtClean="0"/>
              <a:t> </a:t>
            </a:r>
            <a:r>
              <a:rPr lang="nl-NL" dirty="0" err="1" smtClean="0"/>
              <a:t>procastination</a:t>
            </a:r>
            <a:r>
              <a:rPr lang="nl-NL" dirty="0" smtClean="0"/>
              <a:t> </a:t>
            </a:r>
            <a:r>
              <a:rPr lang="nl-NL" dirty="0" err="1" smtClean="0"/>
              <a:t>study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168352"/>
          </a:xfrm>
        </p:spPr>
        <p:txBody>
          <a:bodyPr>
            <a:normAutofit lnSpcReduction="10000"/>
          </a:bodyPr>
          <a:lstStyle/>
          <a:p>
            <a:pPr algn="l"/>
            <a:r>
              <a:rPr lang="nl-NL" b="1" dirty="0" err="1" smtClean="0"/>
              <a:t>Students</a:t>
            </a:r>
            <a:r>
              <a:rPr lang="nl-NL" b="1" dirty="0" smtClean="0"/>
              <a:t>:</a:t>
            </a:r>
            <a:endParaRPr lang="nl-NL" dirty="0"/>
          </a:p>
          <a:p>
            <a:pPr algn="l"/>
            <a:r>
              <a:rPr lang="nl-NL" dirty="0"/>
              <a:t>Yannick Hogebrug (</a:t>
            </a:r>
            <a:r>
              <a:rPr lang="nl-NL" dirty="0" smtClean="0"/>
              <a:t>2626424)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Jesse </a:t>
            </a:r>
            <a:r>
              <a:rPr lang="nl-NL" dirty="0" smtClean="0"/>
              <a:t>Schouten (2621562)</a:t>
            </a:r>
          </a:p>
          <a:p>
            <a:pPr algn="l"/>
            <a:endParaRPr lang="nl-NL" dirty="0"/>
          </a:p>
          <a:p>
            <a:pPr algn="l"/>
            <a:r>
              <a:rPr lang="en-US" b="1" dirty="0"/>
              <a:t>Business Analytics </a:t>
            </a:r>
            <a:br>
              <a:rPr lang="en-US" b="1" dirty="0"/>
            </a:br>
            <a:r>
              <a:rPr lang="en-US" b="1" dirty="0"/>
              <a:t>Course: Project Big data (X_400645).</a:t>
            </a: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3168352"/>
          </a:xfrm>
        </p:spPr>
        <p:txBody>
          <a:bodyPr>
            <a:normAutofit lnSpcReduction="10000"/>
          </a:bodyPr>
          <a:lstStyle/>
          <a:p>
            <a:pPr algn="l"/>
            <a:r>
              <a:rPr lang="nl-NL" b="1" dirty="0" err="1" smtClean="0"/>
              <a:t>Students</a:t>
            </a:r>
            <a:r>
              <a:rPr lang="nl-NL" b="1" dirty="0" smtClean="0"/>
              <a:t>:</a:t>
            </a:r>
            <a:endParaRPr lang="nl-NL" dirty="0"/>
          </a:p>
          <a:p>
            <a:pPr algn="l"/>
            <a:r>
              <a:rPr lang="nl-NL" dirty="0"/>
              <a:t>Yannick Hogebrug (</a:t>
            </a:r>
            <a:r>
              <a:rPr lang="nl-NL" dirty="0" smtClean="0"/>
              <a:t>2626424)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Jesse </a:t>
            </a:r>
            <a:r>
              <a:rPr lang="nl-NL" dirty="0" smtClean="0"/>
              <a:t>Schouten (2621562)</a:t>
            </a:r>
          </a:p>
          <a:p>
            <a:pPr algn="l"/>
            <a:endParaRPr lang="nl-NL" dirty="0"/>
          </a:p>
          <a:p>
            <a:pPr algn="l"/>
            <a:r>
              <a:rPr lang="en-US" b="1" dirty="0"/>
              <a:t>Business Analytics </a:t>
            </a:r>
            <a:br>
              <a:rPr lang="en-US" b="1" dirty="0"/>
            </a:br>
            <a:r>
              <a:rPr lang="en-US" b="1" dirty="0"/>
              <a:t>Course: Project Big data (X_400645).</a:t>
            </a:r>
            <a:endParaRPr lang="nl-NL" dirty="0"/>
          </a:p>
          <a:p>
            <a:pPr algn="l"/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nl-NL" dirty="0" err="1" smtClean="0"/>
              <a:t>Questions</a:t>
            </a:r>
            <a:endParaRPr lang="nl-NL" dirty="0"/>
          </a:p>
        </p:txBody>
      </p:sp>
      <p:pic>
        <p:nvPicPr>
          <p:cNvPr id="4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3933825" cy="1162050"/>
          </a:xfrm>
          <a:prstGeom prst="rect">
            <a:avLst/>
          </a:prstGeom>
        </p:spPr>
      </p:pic>
      <p:sp>
        <p:nvSpPr>
          <p:cNvPr id="2050" name="AutoShape 2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2" name="AutoShape 4" descr="Afbeeldingsresultaat voor questions in sle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4" name="Picture 6" descr="Afbeeldingsresultaat voor sleep question m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564904"/>
            <a:ext cx="4536504" cy="402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111</Words>
  <Application>Microsoft Office PowerPoint</Application>
  <PresentationFormat>Diavoorstelling (4:3)</PresentationFormat>
  <Paragraphs>47</Paragraphs>
  <Slides>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Office-thema</vt:lpstr>
      <vt:lpstr>“Can a planning intervention with a light-based cue reduce bedtime procrastination?”</vt:lpstr>
      <vt:lpstr>Today</vt:lpstr>
      <vt:lpstr>Introduction</vt:lpstr>
      <vt:lpstr>Analysis of a HUE bedtime procastination study</vt:lpstr>
      <vt:lpstr>Analysis of a HUE bedtime procastination study</vt:lpstr>
      <vt:lpstr>Analysis of a HUE bedtime procastination study</vt:lpstr>
      <vt:lpstr>Analysis of a HUE bedtime procastination study</vt:lpstr>
      <vt:lpstr>Conclusion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 HUE bedtime procastination study</dc:title>
  <dc:creator>Elitebook</dc:creator>
  <cp:lastModifiedBy>Elitebook</cp:lastModifiedBy>
  <cp:revision>9</cp:revision>
  <dcterms:created xsi:type="dcterms:W3CDTF">2018-06-25T16:09:23Z</dcterms:created>
  <dcterms:modified xsi:type="dcterms:W3CDTF">2018-06-25T17:31:14Z</dcterms:modified>
</cp:coreProperties>
</file>