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6" r:id="rId6"/>
    <p:sldId id="267" r:id="rId7"/>
    <p:sldId id="275" r:id="rId8"/>
    <p:sldId id="261" r:id="rId9"/>
    <p:sldId id="265" r:id="rId10"/>
    <p:sldId id="269" r:id="rId11"/>
    <p:sldId id="270" r:id="rId12"/>
    <p:sldId id="271" r:id="rId13"/>
    <p:sldId id="272" r:id="rId14"/>
    <p:sldId id="274" r:id="rId15"/>
    <p:sldId id="273" r:id="rId16"/>
    <p:sldId id="264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CA91-51A7-4ECC-91D7-AEEF339E51C4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4179D-8304-4936-9189-F5352923CC4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4179D-8304-4936-9189-F5352923CC4A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663B-BC95-4BFA-83BA-447A6B96687E}" type="datetimeFigureOut">
              <a:rPr lang="nl-NL" smtClean="0"/>
              <a:pPr/>
              <a:t>27-6-2018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7772400" cy="2808312"/>
          </a:xfrm>
        </p:spPr>
        <p:txBody>
          <a:bodyPr>
            <a:normAutofit/>
          </a:bodyPr>
          <a:lstStyle/>
          <a:p>
            <a:r>
              <a:rPr lang="nl-NL" sz="3600" b="1" dirty="0" err="1"/>
              <a:t>Analysis</a:t>
            </a:r>
            <a:r>
              <a:rPr lang="nl-NL" sz="3600" b="1" dirty="0"/>
              <a:t> of a </a:t>
            </a:r>
            <a:r>
              <a:rPr lang="nl-NL" sz="3600" b="1" dirty="0" err="1"/>
              <a:t>bedtime</a:t>
            </a:r>
            <a:r>
              <a:rPr lang="nl-NL" sz="3600" b="1" dirty="0"/>
              <a:t> </a:t>
            </a:r>
            <a:r>
              <a:rPr lang="nl-NL" sz="3600" b="1" dirty="0" err="1"/>
              <a:t>procrastination</a:t>
            </a:r>
            <a:r>
              <a:rPr lang="nl-NL" sz="3600" b="1" dirty="0"/>
              <a:t> </a:t>
            </a:r>
            <a:r>
              <a:rPr lang="nl-NL" sz="3600" b="1" dirty="0" err="1"/>
              <a:t>study</a:t>
            </a:r>
            <a:endParaRPr lang="nl-NL" sz="3600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2664296"/>
          </a:xfrm>
        </p:spPr>
        <p:txBody>
          <a:bodyPr>
            <a:normAutofit/>
          </a:bodyPr>
          <a:lstStyle/>
          <a:p>
            <a:pPr algn="l"/>
            <a:r>
              <a:rPr lang="nl-NL" sz="2400" b="1" dirty="0" err="1"/>
              <a:t>Students</a:t>
            </a:r>
            <a:r>
              <a:rPr lang="nl-NL" sz="2400" b="1" dirty="0"/>
              <a:t>:</a:t>
            </a:r>
            <a:endParaRPr lang="nl-NL" sz="2400" dirty="0"/>
          </a:p>
          <a:p>
            <a:pPr algn="l"/>
            <a:r>
              <a:rPr lang="nl-NL" sz="2400" dirty="0"/>
              <a:t>Yannick Hogebrug (2626424)</a:t>
            </a:r>
            <a:br>
              <a:rPr lang="nl-NL" sz="2400" dirty="0"/>
            </a:br>
            <a:r>
              <a:rPr lang="nl-NL" sz="2400" dirty="0"/>
              <a:t>Jesse Schouten (2621562)</a:t>
            </a:r>
          </a:p>
          <a:p>
            <a:pPr algn="l"/>
            <a:endParaRPr lang="nl-NL" sz="2400" dirty="0"/>
          </a:p>
          <a:p>
            <a:pPr algn="l"/>
            <a:r>
              <a:rPr lang="en-US" sz="2400" b="1" dirty="0"/>
              <a:t>Business Analytics </a:t>
            </a:r>
            <a:br>
              <a:rPr lang="en-US" sz="2400" b="1" dirty="0"/>
            </a:br>
            <a:r>
              <a:rPr lang="en-US" sz="2400" b="1" dirty="0"/>
              <a:t>Course: Project Big data (X_400645)</a:t>
            </a:r>
            <a:endParaRPr lang="nl-NL" sz="2400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7882116" y="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28-06-2018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454A8972-9233-4B42-AF20-C88B8520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145904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xmlns="" id="{7B0B6C6B-1C1B-44C3-AE31-D9552B23A930}"/>
              </a:ext>
            </a:extLst>
          </p:cNvPr>
          <p:cNvSpPr txBox="1">
            <a:spLocks/>
          </p:cNvSpPr>
          <p:nvPr/>
        </p:nvSpPr>
        <p:spPr>
          <a:xfrm>
            <a:off x="685800" y="1052736"/>
            <a:ext cx="7772400" cy="1112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Participant groups</a:t>
            </a:r>
            <a:endParaRPr lang="x-non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2EDBE8E-0F53-48C1-9C0E-5021DF6B32E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5049" y="2186389"/>
            <a:ext cx="6400800" cy="44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17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B33F28D2-DB9D-4CA5-9CBD-2424D610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62050"/>
            <a:ext cx="7772400" cy="1470025"/>
          </a:xfrm>
        </p:spPr>
        <p:txBody>
          <a:bodyPr/>
          <a:lstStyle/>
          <a:p>
            <a:r>
              <a:rPr lang="en-US" dirty="0"/>
              <a:t>Predicting delay time</a:t>
            </a:r>
            <a:endParaRPr lang="x-none" dirty="0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xmlns="" id="{8BF862B6-57E2-44E1-933C-41C446A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2564904"/>
            <a:ext cx="8280920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 correlation with </a:t>
            </a:r>
            <a:r>
              <a:rPr lang="en-US" dirty="0" err="1">
                <a:solidFill>
                  <a:schemeClr val="tx1"/>
                </a:solidFill>
              </a:rPr>
              <a:t>bp_scale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Possible difference in participant group.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 context: chronotype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27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777371-A2F3-4223-99B4-0814C26F8C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268760"/>
            <a:ext cx="6264696" cy="4633292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D46A3EDF-8FBF-4EC5-8A13-A040152E20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606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914399"/>
            <a:ext cx="8229600" cy="1143000"/>
          </a:xfrm>
        </p:spPr>
        <p:txBody>
          <a:bodyPr/>
          <a:lstStyle/>
          <a:p>
            <a:r>
              <a:rPr lang="en-US" dirty="0"/>
              <a:t>Final model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/>
          <a:lstStyle/>
          <a:p>
            <a:r>
              <a:rPr lang="en-US" dirty="0"/>
              <a:t>R-squared: 0.475</a:t>
            </a:r>
          </a:p>
          <a:p>
            <a:endParaRPr lang="en-US" dirty="0"/>
          </a:p>
          <a:p>
            <a:r>
              <a:rPr lang="en-US" dirty="0"/>
              <a:t>Not significantly better to include chronotype and group</a:t>
            </a:r>
          </a:p>
          <a:p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DB2CB398-EB6B-4FB8-ACF5-FB16CF4D09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310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lang="en-US" dirty="0"/>
              <a:t>Discussion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Small dataset</a:t>
            </a:r>
          </a:p>
          <a:p>
            <a:endParaRPr lang="en-US" dirty="0"/>
          </a:p>
          <a:p>
            <a:r>
              <a:rPr lang="en-US" dirty="0"/>
              <a:t>Variables in prediction model chosen based on intuition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0C634132-1F35-43A8-9AA3-3D272AB117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887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08A00-AE3D-40A5-8FD6-25DFD26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3E0722-2FD9-4C18-B0B9-4AB55D49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 significant difference between participant groups in delay time</a:t>
            </a:r>
          </a:p>
          <a:p>
            <a:endParaRPr lang="en-US" dirty="0"/>
          </a:p>
          <a:p>
            <a:r>
              <a:rPr lang="en-US" dirty="0"/>
              <a:t>A prediction model with an R-squared of 0.475 was found</a:t>
            </a:r>
          </a:p>
          <a:p>
            <a:endParaRPr lang="x-none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10B37D55-EF3B-48EF-83A6-5FFF8E2A6D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85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2050" name="AutoShape 2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2" name="AutoShape 4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4" name="Picture 6" descr="Afbeeldingsresultaat voor sleep question ma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564904"/>
            <a:ext cx="4536504" cy="402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err="1"/>
              <a:t>Today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636912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b="1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Introduction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Data </a:t>
            </a:r>
            <a:r>
              <a:rPr lang="nl-NL" dirty="0" err="1">
                <a:solidFill>
                  <a:schemeClr val="tx1"/>
                </a:solidFill>
              </a:rPr>
              <a:t>description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Results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Discussion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smtClean="0">
                <a:solidFill>
                  <a:schemeClr val="tx1"/>
                </a:solidFill>
              </a:rPr>
              <a:t>&amp; </a:t>
            </a:r>
            <a:r>
              <a:rPr lang="nl-NL" dirty="0" err="1" smtClean="0">
                <a:solidFill>
                  <a:schemeClr val="tx1"/>
                </a:solidFill>
              </a:rPr>
              <a:t>conclusion</a:t>
            </a:r>
            <a:endParaRPr lang="nl-NL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Questions</a:t>
            </a: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err="1"/>
              <a:t>Introduction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Bedtime procrastination study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Many negative conse</a:t>
            </a:r>
            <a:r>
              <a:rPr lang="en-US" sz="2000" dirty="0" smtClean="0">
                <a:solidFill>
                  <a:schemeClr val="tx1"/>
                </a:solidFill>
              </a:rPr>
              <a:t>quences of delaying bedtime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Experimental and control group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Experimental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</a:rPr>
              <a:t>Lights dim automatically at intended bedtime.</a:t>
            </a: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/>
              <a:t>Research </a:t>
            </a:r>
            <a:r>
              <a:rPr lang="nl-NL" b="1" dirty="0" err="1"/>
              <a:t>questions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r>
              <a:rPr lang="nl-NL" i="1" dirty="0">
                <a:solidFill>
                  <a:schemeClr val="tx1"/>
                </a:solidFill>
              </a:rPr>
              <a:t>“</a:t>
            </a:r>
            <a:r>
              <a:rPr lang="nl-NL" i="1" dirty="0" err="1">
                <a:solidFill>
                  <a:schemeClr val="tx1"/>
                </a:solidFill>
              </a:rPr>
              <a:t>Can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bedtime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procrastination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significantly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influenced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by</a:t>
            </a:r>
            <a:r>
              <a:rPr lang="nl-NL" i="1" dirty="0">
                <a:solidFill>
                  <a:schemeClr val="tx1"/>
                </a:solidFill>
              </a:rPr>
              <a:t> experiment?”</a:t>
            </a:r>
            <a:r>
              <a:rPr lang="nl-NL" b="1" dirty="0">
                <a:solidFill>
                  <a:schemeClr val="tx1"/>
                </a:solidFill>
              </a:rPr>
              <a:t/>
            </a:r>
            <a:br>
              <a:rPr lang="nl-NL" b="1" dirty="0">
                <a:solidFill>
                  <a:schemeClr val="tx1"/>
                </a:solidFill>
              </a:rPr>
            </a:br>
            <a:r>
              <a:rPr lang="nl-NL" b="1" dirty="0">
                <a:solidFill>
                  <a:schemeClr val="tx1"/>
                </a:solidFill>
              </a:rPr>
              <a:t/>
            </a:r>
            <a:br>
              <a:rPr lang="nl-NL" b="1" dirty="0">
                <a:solidFill>
                  <a:schemeClr val="tx1"/>
                </a:solidFill>
              </a:rPr>
            </a:br>
            <a:r>
              <a:rPr lang="nl-NL" i="1" dirty="0">
                <a:solidFill>
                  <a:schemeClr val="tx1"/>
                </a:solidFill>
              </a:rPr>
              <a:t>“</a:t>
            </a:r>
            <a:r>
              <a:rPr lang="nl-NL" i="1" dirty="0" err="1">
                <a:solidFill>
                  <a:schemeClr val="tx1"/>
                </a:solidFill>
              </a:rPr>
              <a:t>How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well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can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bedtime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procrastination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be</a:t>
            </a: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i="1" dirty="0" err="1">
                <a:solidFill>
                  <a:schemeClr val="tx1"/>
                </a:solidFill>
              </a:rPr>
              <a:t>predicted</a:t>
            </a:r>
            <a:r>
              <a:rPr lang="nl-NL" i="1" dirty="0">
                <a:solidFill>
                  <a:schemeClr val="tx1"/>
                </a:solidFill>
              </a:rPr>
              <a:t>?”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/>
              <a:t>Data </a:t>
            </a:r>
            <a:r>
              <a:rPr lang="nl-NL" b="1" dirty="0" err="1"/>
              <a:t>description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nl-NL" sz="2600" dirty="0">
                <a:solidFill>
                  <a:schemeClr val="tx1"/>
                </a:solidFill>
              </a:rPr>
              <a:t>42 </a:t>
            </a:r>
            <a:r>
              <a:rPr lang="nl-NL" sz="2600" dirty="0" err="1">
                <a:solidFill>
                  <a:schemeClr val="tx1"/>
                </a:solidFill>
              </a:rPr>
              <a:t>participants</a:t>
            </a:r>
            <a:r>
              <a:rPr lang="nl-NL" sz="2600" dirty="0">
                <a:solidFill>
                  <a:schemeClr val="tx1"/>
                </a:solidFill>
              </a:rPr>
              <a:t> </a:t>
            </a:r>
            <a:r>
              <a:rPr lang="nl-NL" sz="2600" dirty="0" err="1">
                <a:solidFill>
                  <a:schemeClr val="tx1"/>
                </a:solidFill>
              </a:rPr>
              <a:t>described</a:t>
            </a:r>
            <a:r>
              <a:rPr lang="nl-NL" sz="2600" dirty="0">
                <a:solidFill>
                  <a:schemeClr val="tx1"/>
                </a:solidFill>
              </a:rPr>
              <a:t> </a:t>
            </a:r>
            <a:r>
              <a:rPr lang="nl-NL" sz="2600" dirty="0" err="1">
                <a:solidFill>
                  <a:schemeClr val="tx1"/>
                </a:solidFill>
              </a:rPr>
              <a:t>by</a:t>
            </a:r>
            <a:r>
              <a:rPr lang="nl-NL" sz="2600" dirty="0">
                <a:solidFill>
                  <a:schemeClr val="tx1"/>
                </a:solidFill>
              </a:rPr>
              <a:t> 11 variables</a:t>
            </a: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5" y="3573016"/>
            <a:ext cx="912064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explanation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3080" y="2695885"/>
            <a:ext cx="8136904" cy="3168352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nl-NL" sz="2600" b="1" dirty="0">
                <a:solidFill>
                  <a:schemeClr val="tx1"/>
                </a:solidFill>
              </a:rPr>
              <a:t> </a:t>
            </a:r>
            <a:r>
              <a:rPr lang="nl-NL" sz="2600" b="1" dirty="0" err="1">
                <a:solidFill>
                  <a:schemeClr val="tx1"/>
                </a:solidFill>
              </a:rPr>
              <a:t>delay_time</a:t>
            </a:r>
            <a:r>
              <a:rPr lang="nl-NL" sz="2600" b="1" dirty="0">
                <a:solidFill>
                  <a:schemeClr val="tx1"/>
                </a:solidFill>
              </a:rPr>
              <a:t>: </a:t>
            </a:r>
            <a:r>
              <a:rPr lang="nl-NL" sz="2000" dirty="0">
                <a:solidFill>
                  <a:schemeClr val="tx1"/>
                </a:solidFill>
              </a:rPr>
              <a:t>time </a:t>
            </a:r>
            <a:r>
              <a:rPr lang="nl-NL" sz="2000" dirty="0" err="1">
                <a:solidFill>
                  <a:schemeClr val="tx1"/>
                </a:solidFill>
              </a:rPr>
              <a:t>spent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delaying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bedtime</a:t>
            </a:r>
            <a:r>
              <a:rPr lang="nl-NL" sz="2000" dirty="0">
                <a:solidFill>
                  <a:schemeClr val="tx1"/>
                </a:solidFill>
              </a:rPr>
              <a:t> (</a:t>
            </a:r>
            <a:r>
              <a:rPr lang="nl-NL" sz="2000" dirty="0" err="1">
                <a:solidFill>
                  <a:schemeClr val="tx1"/>
                </a:solidFill>
              </a:rPr>
              <a:t>bedtime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procrastination</a:t>
            </a:r>
            <a:r>
              <a:rPr lang="nl-NL" sz="2000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nl-NL" sz="2600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sz="2600" b="1" dirty="0">
                <a:solidFill>
                  <a:schemeClr val="tx1"/>
                </a:solidFill>
              </a:rPr>
              <a:t> </a:t>
            </a:r>
            <a:r>
              <a:rPr lang="nl-NL" sz="2600" b="1" dirty="0" err="1">
                <a:solidFill>
                  <a:schemeClr val="tx1"/>
                </a:solidFill>
              </a:rPr>
              <a:t>bp_scale</a:t>
            </a:r>
            <a:r>
              <a:rPr lang="nl-NL" sz="2600" b="1" dirty="0">
                <a:solidFill>
                  <a:schemeClr val="tx1"/>
                </a:solidFill>
              </a:rPr>
              <a:t>: </a:t>
            </a:r>
            <a:r>
              <a:rPr lang="nl-NL" sz="2000" dirty="0" err="1">
                <a:solidFill>
                  <a:schemeClr val="tx1"/>
                </a:solidFill>
              </a:rPr>
              <a:t>scale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to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measure</a:t>
            </a:r>
            <a:r>
              <a:rPr lang="nl-NL" sz="2000" dirty="0">
                <a:solidFill>
                  <a:schemeClr val="tx1"/>
                </a:solidFill>
              </a:rPr>
              <a:t> level of </a:t>
            </a:r>
            <a:r>
              <a:rPr lang="nl-NL" sz="2000" dirty="0" err="1">
                <a:solidFill>
                  <a:schemeClr val="tx1"/>
                </a:solidFill>
              </a:rPr>
              <a:t>bedtime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procastination</a:t>
            </a:r>
            <a:endParaRPr lang="nl-NL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sz="2600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sz="2600" b="1" dirty="0">
                <a:solidFill>
                  <a:schemeClr val="tx1"/>
                </a:solidFill>
              </a:rPr>
              <a:t> chronotype: </a:t>
            </a:r>
            <a:r>
              <a:rPr lang="nl-NL" sz="2000" dirty="0" err="1">
                <a:solidFill>
                  <a:schemeClr val="tx1"/>
                </a:solidFill>
              </a:rPr>
              <a:t>morning</a:t>
            </a:r>
            <a:r>
              <a:rPr lang="nl-NL" sz="2000" dirty="0">
                <a:solidFill>
                  <a:schemeClr val="tx1"/>
                </a:solidFill>
              </a:rPr>
              <a:t> or evening person (7-point </a:t>
            </a:r>
            <a:r>
              <a:rPr lang="nl-NL" sz="2000" dirty="0" err="1">
                <a:solidFill>
                  <a:schemeClr val="tx1"/>
                </a:solidFill>
              </a:rPr>
              <a:t>scale</a:t>
            </a:r>
            <a:r>
              <a:rPr lang="nl-NL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 typeface="Arial" pitchFamily="34" charset="0"/>
              <a:buChar char="•"/>
            </a:pPr>
            <a:endParaRPr lang="nl-NL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600" b="1" dirty="0" err="1" smtClean="0">
                <a:solidFill>
                  <a:schemeClr val="tx1"/>
                </a:solidFill>
              </a:rPr>
              <a:t>Daytime</a:t>
            </a:r>
            <a:r>
              <a:rPr lang="nl-NL" sz="2600" b="1" dirty="0" smtClean="0">
                <a:solidFill>
                  <a:schemeClr val="tx1"/>
                </a:solidFill>
              </a:rPr>
              <a:t>_</a:t>
            </a:r>
            <a:r>
              <a:rPr lang="nl-NL" sz="2600" b="1" dirty="0" err="1" smtClean="0">
                <a:solidFill>
                  <a:schemeClr val="tx1"/>
                </a:solidFill>
              </a:rPr>
              <a:t>sleepiness</a:t>
            </a:r>
            <a:r>
              <a:rPr lang="nl-NL" sz="2600" b="1" dirty="0" smtClean="0">
                <a:solidFill>
                  <a:schemeClr val="tx1"/>
                </a:solidFill>
              </a:rPr>
              <a:t>: </a:t>
            </a:r>
            <a:r>
              <a:rPr lang="nl-NL" sz="2000" dirty="0" err="1" smtClean="0">
                <a:solidFill>
                  <a:schemeClr val="tx1"/>
                </a:solidFill>
              </a:rPr>
              <a:t>extent</a:t>
            </a:r>
            <a:r>
              <a:rPr lang="nl-NL" sz="2000" dirty="0" smtClean="0">
                <a:solidFill>
                  <a:schemeClr val="tx1"/>
                </a:solidFill>
              </a:rPr>
              <a:t> of </a:t>
            </a:r>
            <a:r>
              <a:rPr lang="nl-NL" sz="2000" dirty="0" err="1" smtClean="0">
                <a:solidFill>
                  <a:schemeClr val="tx1"/>
                </a:solidFill>
              </a:rPr>
              <a:t>sleepiness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during</a:t>
            </a:r>
            <a:r>
              <a:rPr lang="nl-NL" sz="2000" dirty="0" smtClean="0">
                <a:solidFill>
                  <a:schemeClr val="tx1"/>
                </a:solidFill>
              </a:rPr>
              <a:t> the </a:t>
            </a:r>
            <a:r>
              <a:rPr lang="nl-NL" sz="2000" dirty="0" err="1" smtClean="0">
                <a:solidFill>
                  <a:schemeClr val="tx1"/>
                </a:solidFill>
              </a:rPr>
              <a:t>day</a:t>
            </a:r>
            <a:endParaRPr lang="nl-NL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sz="26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b="1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  <a:p>
            <a:pPr algn="l"/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E6F5D-2207-4F3B-A1DC-F8A10129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Results</a:t>
            </a:r>
            <a:endParaRPr lang="x-none" sz="60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81CC0334-AB8E-462D-B91D-95D0F0AE03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33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578D6301-90AA-41C6-80A2-7208B8634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1B4EE8-96E0-4A0F-9ACF-0E434A7D4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283848-B611-4313-925B-6D5C4FC8758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916832"/>
            <a:ext cx="7622951" cy="4752528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xmlns="" id="{8F5E6155-FB82-4DB4-B197-8B8AB92E70CC}"/>
              </a:ext>
            </a:extLst>
          </p:cNvPr>
          <p:cNvSpPr txBox="1">
            <a:spLocks/>
          </p:cNvSpPr>
          <p:nvPr/>
        </p:nvSpPr>
        <p:spPr>
          <a:xfrm>
            <a:off x="899592" y="6926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Correlation</a:t>
            </a:r>
            <a:endParaRPr lang="nl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9FA050A-0580-4C07-B99D-997A46DB8F1F}"/>
              </a:ext>
            </a:extLst>
          </p:cNvPr>
          <p:cNvSpPr/>
          <p:nvPr/>
        </p:nvSpPr>
        <p:spPr>
          <a:xfrm>
            <a:off x="4932040" y="2130425"/>
            <a:ext cx="1440160" cy="9385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B33F28D2-DB9D-4CA5-9CBD-2424D610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5407"/>
            <a:ext cx="7772400" cy="1112626"/>
          </a:xfrm>
        </p:spPr>
        <p:txBody>
          <a:bodyPr/>
          <a:lstStyle/>
          <a:p>
            <a:r>
              <a:rPr lang="en-US" dirty="0"/>
              <a:t>Participant groups</a:t>
            </a:r>
            <a:endParaRPr lang="x-none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454A8972-9233-4B42-AF20-C88B8520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2152142"/>
            <a:ext cx="8280920" cy="46152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Differences tested in: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Delay nights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No significance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Delay time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No significance (but on verge!)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Sleeptime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No significance</a:t>
            </a:r>
          </a:p>
          <a:p>
            <a:pPr algn="l"/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Wilcoxon rank-sum test was used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213</Words>
  <Application>Microsoft Office PowerPoint</Application>
  <PresentationFormat>Diavoorstelling (4:3)</PresentationFormat>
  <Paragraphs>71</Paragraphs>
  <Slides>16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Office-thema</vt:lpstr>
      <vt:lpstr>Analysis of a bedtime procrastination study</vt:lpstr>
      <vt:lpstr>Today</vt:lpstr>
      <vt:lpstr>Introduction</vt:lpstr>
      <vt:lpstr>Research questions</vt:lpstr>
      <vt:lpstr>Data description</vt:lpstr>
      <vt:lpstr>Some explanation</vt:lpstr>
      <vt:lpstr>Results</vt:lpstr>
      <vt:lpstr>Dia 8</vt:lpstr>
      <vt:lpstr>Participant groups</vt:lpstr>
      <vt:lpstr>Dia 10</vt:lpstr>
      <vt:lpstr>Predicting delay time</vt:lpstr>
      <vt:lpstr>Dia 12</vt:lpstr>
      <vt:lpstr>Final model</vt:lpstr>
      <vt:lpstr>Discussion</vt:lpstr>
      <vt:lpstr>Conclusion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 HUE bedtime procastination study</dc:title>
  <dc:creator>Elitebook</dc:creator>
  <cp:lastModifiedBy>Elitebook</cp:lastModifiedBy>
  <cp:revision>64</cp:revision>
  <dcterms:created xsi:type="dcterms:W3CDTF">2018-06-25T16:09:23Z</dcterms:created>
  <dcterms:modified xsi:type="dcterms:W3CDTF">2018-06-27T19:00:22Z</dcterms:modified>
</cp:coreProperties>
</file>