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6" r:id="rId6"/>
    <p:sldId id="267" r:id="rId7"/>
    <p:sldId id="260" r:id="rId8"/>
    <p:sldId id="263" r:id="rId9"/>
    <p:sldId id="261" r:id="rId10"/>
    <p:sldId id="265" r:id="rId11"/>
    <p:sldId id="262" r:id="rId12"/>
    <p:sldId id="264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CA91-51A7-4ECC-91D7-AEEF339E51C4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4179D-8304-4936-9189-F5352923CC4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4179D-8304-4936-9189-F5352923CC4A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663B-BC95-4BFA-83BA-447A6B96687E}" type="datetimeFigureOut">
              <a:rPr lang="nl-NL" smtClean="0"/>
              <a:pPr/>
              <a:t>26-6-2018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0BC6-6922-4415-B478-D62852FE04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7772400" cy="2808312"/>
          </a:xfrm>
        </p:spPr>
        <p:txBody>
          <a:bodyPr>
            <a:normAutofit/>
          </a:bodyPr>
          <a:lstStyle/>
          <a:p>
            <a:r>
              <a:rPr lang="nl-NL" sz="3600" b="1" dirty="0" err="1" smtClean="0"/>
              <a:t>Analysis</a:t>
            </a:r>
            <a:r>
              <a:rPr lang="nl-NL" sz="3600" b="1" dirty="0" smtClean="0"/>
              <a:t> of a </a:t>
            </a:r>
            <a:r>
              <a:rPr lang="nl-NL" sz="3600" b="1" dirty="0" err="1" smtClean="0"/>
              <a:t>bedtime</a:t>
            </a:r>
            <a:r>
              <a:rPr lang="nl-NL" sz="3600" b="1" dirty="0" smtClean="0"/>
              <a:t> </a:t>
            </a:r>
            <a:r>
              <a:rPr lang="nl-NL" sz="3600" b="1" dirty="0" err="1" smtClean="0"/>
              <a:t>procrastination</a:t>
            </a:r>
            <a:r>
              <a:rPr lang="nl-NL" sz="3600" b="1" dirty="0" smtClean="0"/>
              <a:t> </a:t>
            </a:r>
            <a:r>
              <a:rPr lang="nl-NL" sz="3600" b="1" dirty="0" err="1" smtClean="0"/>
              <a:t>study</a:t>
            </a:r>
            <a:endParaRPr lang="nl-NL" sz="3600" b="1" dirty="0" smtClean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2664296"/>
          </a:xfrm>
        </p:spPr>
        <p:txBody>
          <a:bodyPr>
            <a:normAutofit/>
          </a:bodyPr>
          <a:lstStyle/>
          <a:p>
            <a:pPr algn="l"/>
            <a:r>
              <a:rPr lang="nl-NL" sz="2400" b="1" dirty="0" err="1" smtClean="0"/>
              <a:t>Students</a:t>
            </a:r>
            <a:r>
              <a:rPr lang="nl-NL" sz="2400" b="1" dirty="0" smtClean="0"/>
              <a:t>:</a:t>
            </a:r>
            <a:endParaRPr lang="nl-NL" sz="2400" dirty="0"/>
          </a:p>
          <a:p>
            <a:pPr algn="l"/>
            <a:r>
              <a:rPr lang="nl-NL" sz="2400" dirty="0"/>
              <a:t>Yannick Hogebrug (</a:t>
            </a:r>
            <a:r>
              <a:rPr lang="nl-NL" sz="2400" dirty="0" smtClean="0"/>
              <a:t>2626424)</a:t>
            </a:r>
            <a:r>
              <a:rPr lang="nl-NL" sz="2400" dirty="0"/>
              <a:t/>
            </a:r>
            <a:br>
              <a:rPr lang="nl-NL" sz="2400" dirty="0"/>
            </a:br>
            <a:r>
              <a:rPr lang="nl-NL" sz="2400" dirty="0"/>
              <a:t>Jesse </a:t>
            </a:r>
            <a:r>
              <a:rPr lang="nl-NL" sz="2400" dirty="0" smtClean="0"/>
              <a:t>Schouten (2621562</a:t>
            </a:r>
            <a:r>
              <a:rPr lang="nl-NL" sz="2400" dirty="0" smtClean="0"/>
              <a:t>)</a:t>
            </a:r>
            <a:endParaRPr lang="nl-NL" sz="2400" dirty="0" smtClean="0"/>
          </a:p>
          <a:p>
            <a:pPr algn="l"/>
            <a:endParaRPr lang="nl-NL" sz="2400" dirty="0" smtClean="0"/>
          </a:p>
          <a:p>
            <a:pPr algn="l"/>
            <a:r>
              <a:rPr lang="en-US" sz="2400" b="1" dirty="0" smtClean="0"/>
              <a:t>Business </a:t>
            </a:r>
            <a:r>
              <a:rPr lang="en-US" sz="2400" b="1" dirty="0"/>
              <a:t>Analytics </a:t>
            </a:r>
            <a:br>
              <a:rPr lang="en-US" sz="2400" b="1" dirty="0"/>
            </a:br>
            <a:r>
              <a:rPr lang="en-US" sz="2400" b="1" dirty="0"/>
              <a:t>Course: Project Big data (X_400645</a:t>
            </a:r>
            <a:r>
              <a:rPr lang="en-US" sz="2400" b="1" dirty="0" smtClean="0"/>
              <a:t>)</a:t>
            </a:r>
            <a:endParaRPr lang="nl-NL" sz="2400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7882116" y="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28-06-2018</a:t>
            </a:r>
            <a:endParaRPr lang="nl-NL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nl-NL" dirty="0" err="1" smtClean="0"/>
              <a:t>Analysis</a:t>
            </a:r>
            <a:r>
              <a:rPr lang="nl-NL" dirty="0" smtClean="0"/>
              <a:t> of a HUE </a:t>
            </a:r>
            <a:r>
              <a:rPr lang="nl-NL" dirty="0" err="1" smtClean="0"/>
              <a:t>bedtime</a:t>
            </a:r>
            <a:r>
              <a:rPr lang="nl-NL" dirty="0" smtClean="0"/>
              <a:t> </a:t>
            </a:r>
            <a:r>
              <a:rPr lang="nl-NL" dirty="0" err="1" smtClean="0"/>
              <a:t>procastination</a:t>
            </a:r>
            <a:r>
              <a:rPr lang="nl-NL" dirty="0" smtClean="0"/>
              <a:t> </a:t>
            </a:r>
            <a:r>
              <a:rPr lang="nl-NL" dirty="0" err="1" smtClean="0"/>
              <a:t>study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3168352"/>
          </a:xfrm>
        </p:spPr>
        <p:txBody>
          <a:bodyPr>
            <a:normAutofit lnSpcReduction="10000"/>
          </a:bodyPr>
          <a:lstStyle/>
          <a:p>
            <a:pPr algn="l"/>
            <a:r>
              <a:rPr lang="nl-NL" b="1" dirty="0" err="1" smtClean="0"/>
              <a:t>Students</a:t>
            </a:r>
            <a:r>
              <a:rPr lang="nl-NL" b="1" dirty="0" smtClean="0"/>
              <a:t>:</a:t>
            </a:r>
            <a:endParaRPr lang="nl-NL" dirty="0"/>
          </a:p>
          <a:p>
            <a:pPr algn="l"/>
            <a:r>
              <a:rPr lang="nl-NL" dirty="0"/>
              <a:t>Yannick Hogebrug (</a:t>
            </a:r>
            <a:r>
              <a:rPr lang="nl-NL" dirty="0" smtClean="0"/>
              <a:t>2626424)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Jesse </a:t>
            </a:r>
            <a:r>
              <a:rPr lang="nl-NL" dirty="0" smtClean="0"/>
              <a:t>Schouten (2621562)</a:t>
            </a:r>
          </a:p>
          <a:p>
            <a:pPr algn="l"/>
            <a:endParaRPr lang="nl-NL" dirty="0"/>
          </a:p>
          <a:p>
            <a:pPr algn="l"/>
            <a:r>
              <a:rPr lang="en-US" b="1" dirty="0"/>
              <a:t>Business Analytics </a:t>
            </a:r>
            <a:br>
              <a:rPr lang="en-US" b="1" dirty="0"/>
            </a:br>
            <a:r>
              <a:rPr lang="en-US" b="1" dirty="0"/>
              <a:t>Course: Project Big data (X_400645).</a:t>
            </a: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3168352"/>
          </a:xfrm>
        </p:spPr>
        <p:txBody>
          <a:bodyPr>
            <a:normAutofit lnSpcReduction="10000"/>
          </a:bodyPr>
          <a:lstStyle/>
          <a:p>
            <a:pPr algn="l"/>
            <a:r>
              <a:rPr lang="nl-NL" b="1" dirty="0" err="1" smtClean="0"/>
              <a:t>Students</a:t>
            </a:r>
            <a:r>
              <a:rPr lang="nl-NL" b="1" dirty="0" smtClean="0"/>
              <a:t>:</a:t>
            </a:r>
            <a:endParaRPr lang="nl-NL" dirty="0"/>
          </a:p>
          <a:p>
            <a:pPr algn="l"/>
            <a:r>
              <a:rPr lang="nl-NL" dirty="0"/>
              <a:t>Yannick Hogebrug (</a:t>
            </a:r>
            <a:r>
              <a:rPr lang="nl-NL" dirty="0" smtClean="0"/>
              <a:t>2626424)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Jesse </a:t>
            </a:r>
            <a:r>
              <a:rPr lang="nl-NL" dirty="0" smtClean="0"/>
              <a:t>Schouten (2621562)</a:t>
            </a:r>
          </a:p>
          <a:p>
            <a:pPr algn="l"/>
            <a:endParaRPr lang="nl-NL" dirty="0"/>
          </a:p>
          <a:p>
            <a:pPr algn="l"/>
            <a:r>
              <a:rPr lang="en-US" b="1" dirty="0"/>
              <a:t>Business Analytics </a:t>
            </a:r>
            <a:br>
              <a:rPr lang="en-US" b="1" dirty="0"/>
            </a:br>
            <a:r>
              <a:rPr lang="en-US" b="1" dirty="0"/>
              <a:t>Course: Project Big data (X_400645).</a:t>
            </a: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nl-NL" dirty="0" err="1" smtClean="0"/>
              <a:t>Questions</a:t>
            </a:r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2050" name="AutoShape 2" descr="Afbeeldingsresultaat voor questions in sle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2" name="AutoShape 4" descr="Afbeeldingsresultaat voor questions in sle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4" name="Picture 6" descr="Afbeeldingsresultaat voor sleep question mar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564904"/>
            <a:ext cx="4536504" cy="4021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 err="1" smtClean="0"/>
              <a:t>Today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636912"/>
            <a:ext cx="6400800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nl-NL" b="1" dirty="0"/>
              <a:t> </a:t>
            </a:r>
            <a:r>
              <a:rPr lang="nl-NL" dirty="0" err="1" smtClean="0"/>
              <a:t>Introduction</a:t>
            </a:r>
            <a:endParaRPr lang="nl-NL" dirty="0"/>
          </a:p>
          <a:p>
            <a:pPr algn="l">
              <a:buFont typeface="Arial" pitchFamily="34" charset="0"/>
              <a:buChar char="•"/>
            </a:pPr>
            <a:r>
              <a:rPr lang="nl-NL" dirty="0" smtClean="0"/>
              <a:t> Data </a:t>
            </a:r>
            <a:r>
              <a:rPr lang="nl-NL" dirty="0" err="1" smtClean="0"/>
              <a:t>description</a:t>
            </a:r>
            <a:endParaRPr lang="nl-NL" dirty="0" smtClean="0"/>
          </a:p>
          <a:p>
            <a:pPr algn="l">
              <a:buFont typeface="Arial" pitchFamily="34" charset="0"/>
              <a:buChar char="•"/>
            </a:pPr>
            <a:r>
              <a:rPr lang="nl-NL" dirty="0"/>
              <a:t> </a:t>
            </a:r>
            <a:r>
              <a:rPr lang="nl-NL" dirty="0" smtClean="0"/>
              <a:t>Data </a:t>
            </a:r>
            <a:r>
              <a:rPr lang="nl-NL" dirty="0" err="1" smtClean="0"/>
              <a:t>exploration</a:t>
            </a:r>
            <a:endParaRPr lang="nl-NL" dirty="0" smtClean="0"/>
          </a:p>
          <a:p>
            <a:pPr algn="l">
              <a:buFont typeface="Arial" pitchFamily="34" charset="0"/>
              <a:buChar char="•"/>
            </a:pPr>
            <a:r>
              <a:rPr lang="nl-NL" dirty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/</a:t>
            </a:r>
            <a:r>
              <a:rPr lang="nl-NL" dirty="0" err="1" smtClean="0"/>
              <a:t>conclusions</a:t>
            </a:r>
            <a:endParaRPr lang="nl-NL" dirty="0" smtClean="0"/>
          </a:p>
          <a:p>
            <a:pPr algn="l">
              <a:buFont typeface="Arial" pitchFamily="34" charset="0"/>
              <a:buChar char="•"/>
            </a:pPr>
            <a:r>
              <a:rPr lang="nl-NL" dirty="0"/>
              <a:t> </a:t>
            </a:r>
            <a:r>
              <a:rPr lang="nl-NL" dirty="0" err="1" smtClean="0"/>
              <a:t>Discussion</a:t>
            </a:r>
            <a:r>
              <a:rPr lang="nl-NL" dirty="0" smtClean="0"/>
              <a:t>/</a:t>
            </a:r>
            <a:r>
              <a:rPr lang="nl-NL" dirty="0" err="1"/>
              <a:t>q</a:t>
            </a:r>
            <a:r>
              <a:rPr lang="nl-NL" dirty="0" err="1" smtClean="0"/>
              <a:t>uestions</a:t>
            </a:r>
            <a:endParaRPr lang="nl-NL" dirty="0"/>
          </a:p>
          <a:p>
            <a:pPr algn="l"/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 err="1" smtClean="0"/>
              <a:t>Introduction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nl-NL" b="1" dirty="0" smtClean="0"/>
              <a:t> </a:t>
            </a:r>
            <a:r>
              <a:rPr lang="nl-NL" dirty="0" err="1" smtClean="0"/>
              <a:t>Bedtime</a:t>
            </a:r>
            <a:r>
              <a:rPr lang="nl-NL" dirty="0" smtClean="0"/>
              <a:t> </a:t>
            </a:r>
            <a:r>
              <a:rPr lang="nl-NL" dirty="0" err="1" smtClean="0"/>
              <a:t>procastination</a:t>
            </a:r>
            <a:endParaRPr lang="nl-NL" dirty="0" smtClean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>
              <a:buFont typeface="Arial" pitchFamily="34" charset="0"/>
              <a:buChar char="•"/>
            </a:pPr>
            <a:r>
              <a:rPr lang="nl-NL" dirty="0" smtClean="0"/>
              <a:t> </a:t>
            </a:r>
            <a:r>
              <a:rPr lang="nl-NL" dirty="0" err="1" smtClean="0"/>
              <a:t>Experimental</a:t>
            </a:r>
            <a:r>
              <a:rPr lang="nl-NL" dirty="0" smtClean="0"/>
              <a:t> and </a:t>
            </a:r>
            <a:r>
              <a:rPr lang="nl-NL" dirty="0" err="1" smtClean="0"/>
              <a:t>control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endParaRPr lang="nl-NL" dirty="0"/>
          </a:p>
          <a:p>
            <a:pPr algn="l">
              <a:buFont typeface="Arial" pitchFamily="34" charset="0"/>
              <a:buChar char="•"/>
            </a:pPr>
            <a:endParaRPr lang="nl-NL" dirty="0" smtClean="0"/>
          </a:p>
          <a:p>
            <a:pPr algn="l">
              <a:buFont typeface="Arial" pitchFamily="34" charset="0"/>
              <a:buChar char="•"/>
            </a:pPr>
            <a:endParaRPr lang="nl-NL" b="1" dirty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 smtClean="0"/>
              <a:t>Research </a:t>
            </a:r>
            <a:r>
              <a:rPr lang="nl-NL" b="1" dirty="0" err="1" smtClean="0"/>
              <a:t>questions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r>
              <a:rPr lang="nl-NL" i="1" dirty="0" smtClean="0"/>
              <a:t>“</a:t>
            </a:r>
            <a:r>
              <a:rPr lang="nl-NL" i="1" dirty="0" err="1" smtClean="0"/>
              <a:t>Can</a:t>
            </a:r>
            <a:r>
              <a:rPr lang="nl-NL" i="1" dirty="0" smtClean="0"/>
              <a:t> </a:t>
            </a:r>
            <a:r>
              <a:rPr lang="nl-NL" i="1" dirty="0" err="1" smtClean="0"/>
              <a:t>bedtime</a:t>
            </a:r>
            <a:r>
              <a:rPr lang="nl-NL" i="1" dirty="0" smtClean="0"/>
              <a:t> </a:t>
            </a:r>
            <a:r>
              <a:rPr lang="nl-NL" i="1" dirty="0" err="1" smtClean="0"/>
              <a:t>procrastination</a:t>
            </a:r>
            <a:r>
              <a:rPr lang="nl-NL" i="1" dirty="0" smtClean="0"/>
              <a:t> </a:t>
            </a:r>
            <a:r>
              <a:rPr lang="nl-NL" i="1" dirty="0" err="1" smtClean="0"/>
              <a:t>be</a:t>
            </a:r>
            <a:r>
              <a:rPr lang="nl-NL" i="1" dirty="0" smtClean="0"/>
              <a:t> </a:t>
            </a:r>
            <a:r>
              <a:rPr lang="nl-NL" i="1" dirty="0" err="1" smtClean="0"/>
              <a:t>significantly</a:t>
            </a:r>
            <a:r>
              <a:rPr lang="nl-NL" i="1" dirty="0" smtClean="0"/>
              <a:t> </a:t>
            </a:r>
            <a:r>
              <a:rPr lang="nl-NL" i="1" dirty="0" err="1" smtClean="0"/>
              <a:t>influenced</a:t>
            </a:r>
            <a:r>
              <a:rPr lang="nl-NL" i="1" dirty="0" smtClean="0"/>
              <a:t> </a:t>
            </a:r>
            <a:r>
              <a:rPr lang="nl-NL" i="1" dirty="0" err="1" smtClean="0"/>
              <a:t>by</a:t>
            </a:r>
            <a:r>
              <a:rPr lang="nl-NL" i="1" dirty="0" smtClean="0"/>
              <a:t> experiment?”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i="1" dirty="0" smtClean="0"/>
              <a:t>“</a:t>
            </a:r>
            <a:r>
              <a:rPr lang="nl-NL" i="1" dirty="0" err="1" smtClean="0"/>
              <a:t>How</a:t>
            </a:r>
            <a:r>
              <a:rPr lang="nl-NL" i="1" dirty="0" smtClean="0"/>
              <a:t> </a:t>
            </a:r>
            <a:r>
              <a:rPr lang="nl-NL" i="1" dirty="0" err="1" smtClean="0"/>
              <a:t>well</a:t>
            </a:r>
            <a:r>
              <a:rPr lang="nl-NL" i="1" dirty="0" smtClean="0"/>
              <a:t> </a:t>
            </a:r>
            <a:r>
              <a:rPr lang="nl-NL" i="1" dirty="0" err="1" smtClean="0"/>
              <a:t>can</a:t>
            </a:r>
            <a:r>
              <a:rPr lang="nl-NL" i="1" dirty="0" smtClean="0"/>
              <a:t> </a:t>
            </a:r>
            <a:r>
              <a:rPr lang="nl-NL" i="1" dirty="0" err="1" smtClean="0"/>
              <a:t>bedtime</a:t>
            </a:r>
            <a:r>
              <a:rPr lang="nl-NL" i="1" dirty="0" smtClean="0"/>
              <a:t> </a:t>
            </a:r>
            <a:r>
              <a:rPr lang="nl-NL" i="1" dirty="0" err="1" smtClean="0"/>
              <a:t>procrastination</a:t>
            </a:r>
            <a:r>
              <a:rPr lang="nl-NL" i="1" dirty="0" smtClean="0"/>
              <a:t> </a:t>
            </a:r>
            <a:r>
              <a:rPr lang="nl-NL" i="1" dirty="0" err="1" smtClean="0"/>
              <a:t>be</a:t>
            </a:r>
            <a:r>
              <a:rPr lang="nl-NL" i="1" dirty="0" smtClean="0"/>
              <a:t> </a:t>
            </a:r>
            <a:r>
              <a:rPr lang="nl-NL" i="1" dirty="0" err="1" smtClean="0"/>
              <a:t>predicted</a:t>
            </a:r>
            <a:r>
              <a:rPr lang="nl-NL" i="1" dirty="0" smtClean="0"/>
              <a:t>?”</a:t>
            </a:r>
            <a:endParaRPr lang="nl-NL" dirty="0"/>
          </a:p>
          <a:p>
            <a:pPr algn="l">
              <a:buFont typeface="Arial" pitchFamily="34" charset="0"/>
              <a:buChar char="•"/>
            </a:pPr>
            <a:endParaRPr lang="nl-NL" dirty="0" smtClean="0"/>
          </a:p>
          <a:p>
            <a:pPr algn="l">
              <a:buFont typeface="Arial" pitchFamily="34" charset="0"/>
              <a:buChar char="•"/>
            </a:pPr>
            <a:endParaRPr lang="nl-NL" b="1" dirty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b="1" dirty="0" smtClean="0"/>
              <a:t>Data </a:t>
            </a:r>
            <a:r>
              <a:rPr lang="nl-NL" b="1" dirty="0" err="1" smtClean="0"/>
              <a:t>description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nl-NL" sz="2600" dirty="0" smtClean="0"/>
              <a:t>42 </a:t>
            </a:r>
            <a:r>
              <a:rPr lang="nl-NL" sz="2600" dirty="0" err="1" smtClean="0"/>
              <a:t>participants</a:t>
            </a:r>
            <a:r>
              <a:rPr lang="nl-NL" sz="2600" dirty="0" smtClean="0"/>
              <a:t> </a:t>
            </a:r>
            <a:r>
              <a:rPr lang="nl-NL" sz="2600" dirty="0" err="1" smtClean="0"/>
              <a:t>described</a:t>
            </a:r>
            <a:r>
              <a:rPr lang="nl-NL" sz="2600" dirty="0" smtClean="0"/>
              <a:t> </a:t>
            </a:r>
            <a:r>
              <a:rPr lang="nl-NL" sz="2600" dirty="0" err="1" smtClean="0"/>
              <a:t>by</a:t>
            </a:r>
            <a:r>
              <a:rPr lang="nl-NL" sz="2600" dirty="0" smtClean="0"/>
              <a:t> 11 variables</a:t>
            </a:r>
            <a:endParaRPr lang="nl-NL" dirty="0" smtClean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>
              <a:buFont typeface="Arial" pitchFamily="34" charset="0"/>
              <a:buChar char="•"/>
            </a:pPr>
            <a:endParaRPr lang="nl-NL" dirty="0" smtClean="0"/>
          </a:p>
          <a:p>
            <a:pPr algn="l">
              <a:buFont typeface="Arial" pitchFamily="34" charset="0"/>
              <a:buChar char="•"/>
            </a:pPr>
            <a:endParaRPr lang="nl-NL" b="1" dirty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55" y="3573016"/>
            <a:ext cx="912064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nl-NL" sz="2600" b="1" dirty="0" smtClean="0"/>
              <a:t> </a:t>
            </a:r>
            <a:endParaRPr lang="nl-NL" sz="2600" dirty="0" smtClean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>
              <a:buFont typeface="Arial" pitchFamily="34" charset="0"/>
              <a:buChar char="•"/>
            </a:pPr>
            <a:endParaRPr lang="nl-NL" dirty="0" smtClean="0"/>
          </a:p>
          <a:p>
            <a:pPr algn="l">
              <a:buFont typeface="Arial" pitchFamily="34" charset="0"/>
              <a:buChar char="•"/>
            </a:pPr>
            <a:endParaRPr lang="nl-NL" b="1" dirty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9592" y="692696"/>
            <a:ext cx="7772400" cy="1470025"/>
          </a:xfrm>
        </p:spPr>
        <p:txBody>
          <a:bodyPr/>
          <a:lstStyle/>
          <a:p>
            <a:r>
              <a:rPr lang="nl-NL" dirty="0" err="1" smtClean="0"/>
              <a:t>Correlation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55576" y="5373216"/>
            <a:ext cx="7632848" cy="108012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nl-NL" sz="2800" dirty="0" smtClean="0"/>
              <a:t> </a:t>
            </a:r>
            <a:r>
              <a:rPr lang="nl-NL" sz="2800" dirty="0" smtClean="0"/>
              <a:t>Strong </a:t>
            </a:r>
            <a:r>
              <a:rPr lang="nl-NL" sz="2800" dirty="0" err="1" smtClean="0"/>
              <a:t>correlation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bp</a:t>
            </a:r>
            <a:r>
              <a:rPr lang="nl-NL" sz="2800" dirty="0" smtClean="0"/>
              <a:t>_</a:t>
            </a:r>
            <a:r>
              <a:rPr lang="nl-NL" sz="2800" dirty="0" err="1" smtClean="0"/>
              <a:t>scale</a:t>
            </a:r>
            <a:r>
              <a:rPr lang="nl-NL" sz="2800" dirty="0" smtClean="0"/>
              <a:t> and </a:t>
            </a:r>
            <a:r>
              <a:rPr lang="nl-NL" sz="2800" dirty="0" err="1" smtClean="0"/>
              <a:t>delay</a:t>
            </a:r>
            <a:r>
              <a:rPr lang="nl-NL" sz="2800" dirty="0" smtClean="0"/>
              <a:t> time (0.61)</a:t>
            </a:r>
            <a:endParaRPr lang="nl-NL" sz="2800" dirty="0" smtClean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3347863" cy="76470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331640" y="1844824"/>
            <a:ext cx="6624736" cy="35283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3168352"/>
          </a:xfrm>
        </p:spPr>
        <p:txBody>
          <a:bodyPr>
            <a:normAutofit lnSpcReduction="10000"/>
          </a:bodyPr>
          <a:lstStyle/>
          <a:p>
            <a:pPr algn="l"/>
            <a:r>
              <a:rPr lang="nl-NL" b="1" dirty="0" err="1" smtClean="0"/>
              <a:t>Students</a:t>
            </a:r>
            <a:r>
              <a:rPr lang="nl-NL" b="1" dirty="0" smtClean="0"/>
              <a:t>:</a:t>
            </a:r>
            <a:endParaRPr lang="nl-NL" dirty="0"/>
          </a:p>
          <a:p>
            <a:pPr algn="l"/>
            <a:r>
              <a:rPr lang="nl-NL" dirty="0"/>
              <a:t>Yannick Hogebrug (</a:t>
            </a:r>
            <a:r>
              <a:rPr lang="nl-NL" dirty="0" smtClean="0"/>
              <a:t>2626424)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Jesse </a:t>
            </a:r>
            <a:r>
              <a:rPr lang="nl-NL" dirty="0" smtClean="0"/>
              <a:t>Schouten (2621562)</a:t>
            </a:r>
          </a:p>
          <a:p>
            <a:pPr algn="l"/>
            <a:endParaRPr lang="nl-NL" dirty="0"/>
          </a:p>
          <a:p>
            <a:pPr algn="l"/>
            <a:r>
              <a:rPr lang="en-US" b="1" dirty="0"/>
              <a:t>Business Analytics </a:t>
            </a:r>
            <a:br>
              <a:rPr lang="en-US" b="1" dirty="0"/>
            </a:br>
            <a:r>
              <a:rPr lang="en-US" b="1" dirty="0"/>
              <a:t>Course: Project Big data (X_400645).</a:t>
            </a: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nl-NL" dirty="0" err="1" smtClean="0"/>
              <a:t>Analysis</a:t>
            </a:r>
            <a:r>
              <a:rPr lang="nl-NL" dirty="0" smtClean="0"/>
              <a:t> of a HUE </a:t>
            </a:r>
            <a:r>
              <a:rPr lang="nl-NL" dirty="0" err="1" smtClean="0"/>
              <a:t>bedtime</a:t>
            </a:r>
            <a:r>
              <a:rPr lang="nl-NL" dirty="0" smtClean="0"/>
              <a:t> </a:t>
            </a:r>
            <a:r>
              <a:rPr lang="nl-NL" dirty="0" err="1" smtClean="0"/>
              <a:t>procastination</a:t>
            </a:r>
            <a:r>
              <a:rPr lang="nl-NL" dirty="0" smtClean="0"/>
              <a:t> </a:t>
            </a:r>
            <a:r>
              <a:rPr lang="nl-NL" dirty="0" err="1" smtClean="0"/>
              <a:t>study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3168352"/>
          </a:xfrm>
        </p:spPr>
        <p:txBody>
          <a:bodyPr>
            <a:normAutofit lnSpcReduction="10000"/>
          </a:bodyPr>
          <a:lstStyle/>
          <a:p>
            <a:pPr algn="l"/>
            <a:r>
              <a:rPr lang="nl-NL" b="1" dirty="0" err="1" smtClean="0"/>
              <a:t>Students</a:t>
            </a:r>
            <a:r>
              <a:rPr lang="nl-NL" b="1" dirty="0" smtClean="0"/>
              <a:t>:</a:t>
            </a:r>
            <a:endParaRPr lang="nl-NL" dirty="0"/>
          </a:p>
          <a:p>
            <a:pPr algn="l"/>
            <a:r>
              <a:rPr lang="nl-NL" dirty="0"/>
              <a:t>Yannick Hogebrug (</a:t>
            </a:r>
            <a:r>
              <a:rPr lang="nl-NL" dirty="0" smtClean="0"/>
              <a:t>2626424)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Jesse </a:t>
            </a:r>
            <a:r>
              <a:rPr lang="nl-NL" dirty="0" smtClean="0"/>
              <a:t>Schouten (2621562)</a:t>
            </a:r>
          </a:p>
          <a:p>
            <a:pPr algn="l"/>
            <a:endParaRPr lang="nl-NL" dirty="0"/>
          </a:p>
          <a:p>
            <a:pPr algn="l"/>
            <a:r>
              <a:rPr lang="en-US" b="1" dirty="0"/>
              <a:t>Business Analytics </a:t>
            </a:r>
            <a:br>
              <a:rPr lang="en-US" b="1" dirty="0"/>
            </a:br>
            <a:r>
              <a:rPr lang="en-US" b="1" dirty="0"/>
              <a:t>Course: Project Big data (X_400645).</a:t>
            </a: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114</Words>
  <Application>Microsoft Office PowerPoint</Application>
  <PresentationFormat>Diavoorstelling (4:3)</PresentationFormat>
  <Paragraphs>54</Paragraphs>
  <Slides>12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Office-thema</vt:lpstr>
      <vt:lpstr>Analysis of a bedtime procrastination study</vt:lpstr>
      <vt:lpstr>Today</vt:lpstr>
      <vt:lpstr>Introduction</vt:lpstr>
      <vt:lpstr>Research questions</vt:lpstr>
      <vt:lpstr>Data description</vt:lpstr>
      <vt:lpstr>Dia 6</vt:lpstr>
      <vt:lpstr>Correlation</vt:lpstr>
      <vt:lpstr>Dia 8</vt:lpstr>
      <vt:lpstr>Analysis of a HUE bedtime procastination study</vt:lpstr>
      <vt:lpstr>Analysis of a HUE bedtime procastination study</vt:lpstr>
      <vt:lpstr>Conclusion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 HUE bedtime procastination study</dc:title>
  <dc:creator>Elitebook</dc:creator>
  <cp:lastModifiedBy>Elitebook</cp:lastModifiedBy>
  <cp:revision>40</cp:revision>
  <dcterms:created xsi:type="dcterms:W3CDTF">2018-06-25T16:09:23Z</dcterms:created>
  <dcterms:modified xsi:type="dcterms:W3CDTF">2018-06-26T13:15:08Z</dcterms:modified>
</cp:coreProperties>
</file>