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60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avidez, fernando" initials="bf" lastIdx="3" clrIdx="0">
    <p:extLst>
      <p:ext uri="{19B8F6BF-5375-455C-9EA6-DF929625EA0E}">
        <p15:presenceInfo xmlns:p15="http://schemas.microsoft.com/office/powerpoint/2012/main" userId="S003BFFD89454F5C@LIVE.COM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15T15:20:48.212" idx="1">
    <p:pos x="6230" y="3088"/>
    <p:text>Small-world model contain an amalgamation of desirable traits from both graphs. We want to make use of the random node and edge creation provide by random graphs, while still having a globally high cluster.</p:text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F1100-5C56-4884-9571-F49ADAB31746}" type="datetimeFigureOut">
              <a:rPr lang="en-US"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ADA3E-334F-4D59-AF05-E5F2E0BD2A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ADA3E-334F-4D59-AF05-E5F2E0BD2A0B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28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ADA3E-334F-4D59-AF05-E5F2E0BD2A0B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6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ADA3E-334F-4D59-AF05-E5F2E0BD2A0B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03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ADA3E-334F-4D59-AF05-E5F2E0BD2A0B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52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ADA3E-334F-4D59-AF05-E5F2E0BD2A0B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21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ADA3E-334F-4D59-AF05-E5F2E0BD2A0B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79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ADA3E-334F-4D59-AF05-E5F2E0BD2A0B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14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ADA3E-334F-4D59-AF05-E5F2E0BD2A0B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50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4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5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8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3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9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7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3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7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9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8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2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3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Coast Guard Challenge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By Fernando Benavidez, Quan Nguyen, Jesse </a:t>
            </a:r>
            <a:r>
              <a:rPr lang="en-US" err="1"/>
              <a:t>Slaten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Develop a method to create a randomly generated route for a given circular area.</a:t>
            </a:r>
          </a:p>
          <a:p>
            <a:r>
              <a:rPr lang="en-US"/>
              <a:t>Every iteration must continue to be random and cover as much of the given area as possible.</a:t>
            </a:r>
          </a:p>
          <a:p>
            <a:endParaRPr lang="en-US"/>
          </a:p>
          <a:p>
            <a:r>
              <a:rPr lang="en-US" sz="3200"/>
              <a:t>Restrictions:</a:t>
            </a:r>
          </a:p>
          <a:p>
            <a:pPr lvl="2"/>
            <a:r>
              <a:rPr lang="en-US" sz="2400"/>
              <a:t>Routes are limited by the distance and fuel capacity of vessels used.</a:t>
            </a:r>
          </a:p>
        </p:txBody>
      </p:sp>
    </p:spTree>
    <p:extLst>
      <p:ext uri="{BB962C8B-B14F-4D97-AF65-F5344CB8AC3E}">
        <p14:creationId xmlns:p14="http://schemas.microsoft.com/office/powerpoint/2010/main" val="383389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Solution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Through research, identify areas of math and computer science pertinent to problem.</a:t>
            </a: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Investigate said areas for applications, models, and algorithms relating to a possible solution. </a:t>
            </a:r>
            <a:endParaRPr lang="en-US">
              <a:latin typeface="Calibri"/>
            </a:endParaRP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Test and manipulate findings in a technical computing environment.</a:t>
            </a:r>
          </a:p>
          <a:p>
            <a:r>
              <a:rPr lang="en-US">
                <a:latin typeface="Calibri"/>
              </a:rPr>
              <a:t>Develop and model a solution based on the knowledge and experienced gained. </a:t>
            </a:r>
          </a:p>
        </p:txBody>
      </p:sp>
    </p:spTree>
    <p:extLst>
      <p:ext uri="{BB962C8B-B14F-4D97-AF65-F5344CB8AC3E}">
        <p14:creationId xmlns:p14="http://schemas.microsoft.com/office/powerpoint/2010/main" val="423695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we investigated Small-world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Random Graph</a:t>
            </a:r>
            <a:endParaRPr lang="en-US" sz="2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9375"/>
            <a:ext cx="5157787" cy="15965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Random node placement </a:t>
            </a:r>
          </a:p>
          <a:p>
            <a:r>
              <a:rPr lang="en-US" sz="2400"/>
              <a:t>Characteristically small path lengths </a:t>
            </a:r>
          </a:p>
          <a:p>
            <a:r>
              <a:rPr lang="en-US" sz="2400"/>
              <a:t>Low clustering 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/>
              <a:t>Lattice Graph (grid graph)</a:t>
            </a:r>
            <a:endParaRPr lang="en-US" sz="2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19375"/>
            <a:ext cx="5183188" cy="1385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Fixed node position</a:t>
            </a:r>
          </a:p>
          <a:p>
            <a:r>
              <a:rPr lang="en-US" sz="2400"/>
              <a:t>Highly clustered </a:t>
            </a:r>
          </a:p>
          <a:p>
            <a:r>
              <a:rPr lang="en-US" sz="2400"/>
              <a:t>Typically long path lengths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500" y="5029200"/>
            <a:ext cx="11692728" cy="58477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3200"/>
              <a:t>- Small-world model provides the best attributes of both graph styles.</a:t>
            </a:r>
          </a:p>
        </p:txBody>
      </p:sp>
    </p:spTree>
    <p:extLst>
      <p:ext uri="{BB962C8B-B14F-4D97-AF65-F5344CB8AC3E}">
        <p14:creationId xmlns:p14="http://schemas.microsoft.com/office/powerpoint/2010/main" val="196002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Small-World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 graph or network which aims to satisfy two properties: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Small average shortest path length </a:t>
            </a:r>
          </a:p>
          <a:p>
            <a:pPr lvl="2"/>
            <a:r>
              <a:rPr lang="en-US"/>
              <a:t>Shortest Path Length - least number of edges traversed between any two random selected nodes</a:t>
            </a:r>
          </a:p>
          <a:p>
            <a:pPr lvl="2"/>
            <a:r>
              <a:rPr lang="en-US"/>
              <a:t>Typical distance log n,  n = number of nodes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High Global Clustering Coefficient </a:t>
            </a:r>
          </a:p>
          <a:p>
            <a:pPr lvl="2"/>
            <a:r>
              <a:rPr lang="en-US"/>
              <a:t>Clustering coefficient (C) is between 0 – 1. </a:t>
            </a:r>
          </a:p>
          <a:p>
            <a:pPr lvl="2"/>
            <a:r>
              <a:rPr lang="en-US"/>
              <a:t>C = 1; when graph is a complete graph.</a:t>
            </a:r>
          </a:p>
          <a:p>
            <a:pPr lvl="2"/>
            <a:r>
              <a:rPr lang="en-US"/>
              <a:t>C = 0; when no node has connected neighbors (sort of a linear graph)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8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Shortest-Path 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Breadth-First-Search –  </a:t>
            </a:r>
          </a:p>
          <a:p>
            <a:pPr lvl="1"/>
            <a:r>
              <a:rPr lang="en-US"/>
              <a:t>Finds shortest path based on purely on distance (edge count).</a:t>
            </a:r>
          </a:p>
          <a:p>
            <a:pPr lvl="1"/>
            <a:r>
              <a:rPr lang="en-US"/>
              <a:t>Algorithm we are currently using</a:t>
            </a: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Dijkstra's Algorithm – 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Takes edge weight into consideration when computing shortest path. 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Otherwise similar to BFS</a:t>
            </a:r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906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2-22 at 4.37.1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247650"/>
            <a:ext cx="6041217" cy="6410150"/>
          </a:xfrm>
          <a:prstGeom prst="rect">
            <a:avLst/>
          </a:prstGeom>
        </p:spPr>
      </p:pic>
      <p:pic>
        <p:nvPicPr>
          <p:cNvPr id="3" name="Picture 2" descr="Screen Shot 2017-02-22 at 4.37.35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247650"/>
            <a:ext cx="5786237" cy="622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2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2-22 at 8.34.06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-304800"/>
            <a:ext cx="10538700" cy="725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60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Coast Guard Challenge</vt:lpstr>
      <vt:lpstr>Problem Outline</vt:lpstr>
      <vt:lpstr>Our Solution Method</vt:lpstr>
      <vt:lpstr>Why we investigated Small-world models</vt:lpstr>
      <vt:lpstr>Small-World Model</vt:lpstr>
      <vt:lpstr>Shortest-Path Algorithms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Coast Guard Challenge</dc:title>
  <cp:revision>1</cp:revision>
  <dcterms:modified xsi:type="dcterms:W3CDTF">2017-02-22T22:41:17Z</dcterms:modified>
</cp:coreProperties>
</file>