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272" r:id="rId5"/>
    <p:sldId id="258" r:id="rId6"/>
    <p:sldId id="259" r:id="rId7"/>
    <p:sldId id="260" r:id="rId8"/>
    <p:sldId id="263" r:id="rId9"/>
    <p:sldId id="265" r:id="rId10"/>
    <p:sldId id="261" r:id="rId11"/>
    <p:sldId id="271" r:id="rId12"/>
    <p:sldId id="266" r:id="rId13"/>
    <p:sldId id="270" r:id="rId14"/>
    <p:sldId id="268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7" autoAdjust="0"/>
    <p:restoredTop sz="94660"/>
  </p:normalViewPr>
  <p:slideViewPr>
    <p:cSldViewPr snapToGrid="0">
      <p:cViewPr>
        <p:scale>
          <a:sx n="75" d="100"/>
          <a:sy n="75" d="100"/>
        </p:scale>
        <p:origin x="768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466D703-4496-4B5A-86AF-A9F8F3799ACF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0112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6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92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1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762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6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477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33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87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16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69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466D703-4496-4B5A-86AF-A9F8F3799ACF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28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897B-5772-E708-09AC-2A31CD0E7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 Project Startup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3F5BD-5D8D-7D5D-6A1B-0D056E980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51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B11C1-4F82-C425-D2E4-E4CA4286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en-US" sz="3200"/>
              <a:t>Scrum</a:t>
            </a:r>
            <a:endParaRPr lang="nl-NL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FD53A-E8D7-5942-65B7-91D4C91B2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37" t="355" r="744" b="1024"/>
          <a:stretch/>
        </p:blipFill>
        <p:spPr>
          <a:xfrm>
            <a:off x="-47995" y="1371600"/>
            <a:ext cx="11340835" cy="289365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1A19-0CAF-3E91-C730-468C9786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0" y="4564673"/>
            <a:ext cx="5665871" cy="1615463"/>
          </a:xfrm>
        </p:spPr>
        <p:txBody>
          <a:bodyPr anchor="ctr">
            <a:normAutofit/>
          </a:bodyPr>
          <a:lstStyle/>
          <a:p>
            <a:r>
              <a:rPr lang="en-US" sz="1600"/>
              <a:t>Scrum-like omgeving</a:t>
            </a:r>
          </a:p>
          <a:p>
            <a:r>
              <a:rPr lang="en-US" sz="1600"/>
              <a:t>Taken, userstories en issue tracking</a:t>
            </a:r>
            <a:endParaRPr lang="nl-NL" sz="1600"/>
          </a:p>
        </p:txBody>
      </p:sp>
    </p:spTree>
    <p:extLst>
      <p:ext uri="{BB962C8B-B14F-4D97-AF65-F5344CB8AC3E}">
        <p14:creationId xmlns:p14="http://schemas.microsoft.com/office/powerpoint/2010/main" val="329327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B0AB-A452-A0CF-F10A-66A44336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/>
              <a:t>IDE</a:t>
            </a:r>
            <a:endParaRPr lang="nl-NL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12AE-3E2A-4537-D380-3568F95ED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>
            <a:normAutofit/>
          </a:bodyPr>
          <a:lstStyle/>
          <a:p>
            <a:r>
              <a:rPr lang="en-US" sz="1600" dirty="0" err="1"/>
              <a:t>VSCode</a:t>
            </a:r>
            <a:endParaRPr lang="en-US" sz="1600" dirty="0"/>
          </a:p>
          <a:p>
            <a:pPr lvl="1"/>
            <a:r>
              <a:rPr lang="en-US" dirty="0"/>
              <a:t>STM32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  <a:p>
            <a:pPr lvl="2"/>
            <a:r>
              <a:rPr lang="en-US" sz="1600" dirty="0"/>
              <a:t>STM32Cube CLT</a:t>
            </a:r>
          </a:p>
          <a:p>
            <a:pPr lvl="2"/>
            <a:r>
              <a:rPr lang="en-US" sz="1600" dirty="0"/>
              <a:t>STM32Cube MX</a:t>
            </a:r>
          </a:p>
          <a:p>
            <a:pPr lvl="1"/>
            <a:r>
              <a:rPr lang="en-US" sz="1800" dirty="0"/>
              <a:t>Git </a:t>
            </a:r>
            <a:r>
              <a:rPr lang="en-US" sz="1800" dirty="0" err="1"/>
              <a:t>Integratie</a:t>
            </a:r>
            <a:endParaRPr lang="en-US" sz="1800" dirty="0"/>
          </a:p>
          <a:p>
            <a:pPr lvl="1"/>
            <a:r>
              <a:rPr lang="en-US" sz="1800" dirty="0" err="1"/>
              <a:t>Automatische</a:t>
            </a:r>
            <a:r>
              <a:rPr lang="en-US" sz="1800" dirty="0"/>
              <a:t> </a:t>
            </a:r>
            <a:r>
              <a:rPr lang="en-US" sz="1800" dirty="0" err="1"/>
              <a:t>JavaDoc</a:t>
            </a:r>
            <a:r>
              <a:rPr lang="en-US" sz="1800" dirty="0"/>
              <a:t>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AAB44-56D9-9627-0145-3F5BAB24A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6"/>
          <a:stretch/>
        </p:blipFill>
        <p:spPr>
          <a:xfrm>
            <a:off x="4639057" y="10"/>
            <a:ext cx="75529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1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A9B5-EE84-0878-DA3A-C47D9113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E270-7399-1908-CA00-852AAF26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Gerealiseerd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Review </a:t>
            </a:r>
            <a:r>
              <a:rPr lang="en-US" dirty="0" err="1"/>
              <a:t>verplicht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merge</a:t>
            </a:r>
          </a:p>
          <a:p>
            <a:pPr lvl="1"/>
            <a:r>
              <a:rPr lang="en-US" dirty="0" err="1"/>
              <a:t>Compilatie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(</a:t>
            </a:r>
            <a:r>
              <a:rPr lang="en-US" dirty="0" err="1"/>
              <a:t>verplicht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merge)</a:t>
            </a:r>
          </a:p>
          <a:p>
            <a:pPr lvl="1"/>
            <a:r>
              <a:rPr lang="en-US" dirty="0" err="1"/>
              <a:t>Verbod</a:t>
            </a:r>
            <a:r>
              <a:rPr lang="en-US" dirty="0"/>
              <a:t> om </a:t>
            </a:r>
            <a:r>
              <a:rPr lang="en-US" dirty="0" err="1"/>
              <a:t>naar</a:t>
            </a:r>
            <a:r>
              <a:rPr lang="en-US" dirty="0"/>
              <a:t> main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pushen</a:t>
            </a:r>
            <a:endParaRPr lang="en-US" dirty="0"/>
          </a:p>
          <a:p>
            <a:pPr lvl="1"/>
            <a:r>
              <a:rPr lang="en-US" dirty="0" err="1"/>
              <a:t>Doxygen</a:t>
            </a:r>
            <a:r>
              <a:rPr lang="en-US" dirty="0"/>
              <a:t> </a:t>
            </a:r>
            <a:r>
              <a:rPr lang="en-US" dirty="0" err="1"/>
              <a:t>generatie</a:t>
            </a:r>
            <a:endParaRPr lang="en-US" dirty="0"/>
          </a:p>
          <a:p>
            <a:pPr lvl="1"/>
            <a:r>
              <a:rPr lang="en-US" dirty="0" err="1"/>
              <a:t>Automatische</a:t>
            </a:r>
            <a:r>
              <a:rPr lang="en-US" dirty="0"/>
              <a:t> deliverable </a:t>
            </a:r>
            <a:r>
              <a:rPr lang="en-US" dirty="0" err="1"/>
              <a:t>generatie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(</a:t>
            </a:r>
            <a:r>
              <a:rPr lang="en-US" dirty="0" err="1"/>
              <a:t>Doxygen</a:t>
            </a:r>
            <a:r>
              <a:rPr lang="en-US" dirty="0"/>
              <a:t> docs + .elf)</a:t>
            </a:r>
          </a:p>
          <a:p>
            <a:pPr lvl="1"/>
            <a:endParaRPr lang="en-US" dirty="0"/>
          </a:p>
          <a:p>
            <a:r>
              <a:rPr lang="en-US" dirty="0" err="1"/>
              <a:t>Gepland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Clang tidy (code </a:t>
            </a:r>
            <a:r>
              <a:rPr lang="en-US" dirty="0" err="1"/>
              <a:t>kwaliteit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Doxygen</a:t>
            </a:r>
            <a:r>
              <a:rPr lang="en-US" dirty="0"/>
              <a:t> publish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04D4E-8F2F-9CEE-C6BD-2D21207D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45" y="0"/>
            <a:ext cx="5790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717C-13D4-FA65-9302-87905FAF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760"/>
            <a:ext cx="4835635" cy="1805940"/>
          </a:xfrm>
        </p:spPr>
        <p:txBody>
          <a:bodyPr>
            <a:normAutofit/>
          </a:bodyPr>
          <a:lstStyle/>
          <a:p>
            <a:r>
              <a:rPr lang="en-US" sz="4000"/>
              <a:t>Review</a:t>
            </a:r>
            <a:endParaRPr lang="nl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41B6-C0B5-C2EF-18E7-35148C74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314575"/>
            <a:ext cx="4824603" cy="3865562"/>
          </a:xfrm>
        </p:spPr>
        <p:txBody>
          <a:bodyPr>
            <a:normAutofit/>
          </a:bodyPr>
          <a:lstStyle/>
          <a:p>
            <a:r>
              <a:rPr lang="en-US"/>
              <a:t>Handmatige controle door iemand anders dan de taak eigenaar</a:t>
            </a:r>
          </a:p>
          <a:p>
            <a:r>
              <a:rPr lang="en-US"/>
              <a:t>Controle op:</a:t>
            </a:r>
          </a:p>
          <a:p>
            <a:pPr lvl="1"/>
            <a:r>
              <a:rPr lang="en-US" dirty="0"/>
              <a:t>Layout</a:t>
            </a:r>
          </a:p>
          <a:p>
            <a:pPr lvl="1"/>
            <a:r>
              <a:rPr lang="en-US"/>
              <a:t>Inhoud</a:t>
            </a:r>
            <a:endParaRPr lang="en-US" dirty="0"/>
          </a:p>
          <a:p>
            <a:pPr lvl="1"/>
            <a:r>
              <a:rPr lang="en-US" dirty="0"/>
              <a:t>Naming (prefixes, </a:t>
            </a:r>
            <a:r>
              <a:rPr lang="en-US"/>
              <a:t>logica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Comments (Javadoc style)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/>
              <a:t>Eigenaar taak merged.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ADA9D-9F0B-048D-3B9E-2F9C9D27B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27" b="1"/>
          <a:stretch/>
        </p:blipFill>
        <p:spPr>
          <a:xfrm>
            <a:off x="6095999" y="3502068"/>
            <a:ext cx="5075239" cy="3355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B9783-2C3A-494A-2FB4-8BD4C5045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7" r="36053" b="-1"/>
          <a:stretch/>
        </p:blipFill>
        <p:spPr>
          <a:xfrm>
            <a:off x="6096000" y="47625"/>
            <a:ext cx="5075238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3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4282-86E8-EB68-2CAD-80BA67FB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Professioneel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D5E26-D625-2114-E1F5-C567B91F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Samenwerking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risico’s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662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0E67-088B-BD42-FAFC-9653FFCC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Samenwerking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91C8-D347-2ABC-EBA2-A681CA31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 err="1"/>
              <a:t>Whatsapp</a:t>
            </a:r>
            <a:r>
              <a:rPr lang="en-US" dirty="0"/>
              <a:t> </a:t>
            </a:r>
            <a:r>
              <a:rPr lang="en-US" dirty="0" err="1"/>
              <a:t>groepsapp</a:t>
            </a:r>
            <a:endParaRPr lang="en-US" dirty="0"/>
          </a:p>
          <a:p>
            <a:r>
              <a:rPr lang="en-US" dirty="0" err="1"/>
              <a:t>Transparant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gedocumenteerd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d.m.v.</a:t>
            </a:r>
            <a:r>
              <a:rPr lang="en-US" dirty="0"/>
              <a:t> het </a:t>
            </a:r>
            <a:r>
              <a:rPr lang="en-US" dirty="0" err="1"/>
              <a:t>scrumboard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issue tracking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406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0E67-088B-BD42-FAFC-9653FFCC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Risico’s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91C8-D347-2ABC-EBA2-A681CA31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Feature creep</a:t>
            </a:r>
          </a:p>
          <a:p>
            <a:pPr marL="514350" indent="-514350">
              <a:buAutoNum type="arabicPeriod"/>
            </a:pPr>
            <a:r>
              <a:rPr lang="en-US" dirty="0" err="1"/>
              <a:t>Onnodige</a:t>
            </a:r>
            <a:r>
              <a:rPr lang="en-US" dirty="0"/>
              <a:t> </a:t>
            </a:r>
            <a:r>
              <a:rPr lang="en-US" dirty="0" err="1"/>
              <a:t>complexiteit</a:t>
            </a:r>
            <a:endParaRPr lang="en-US" dirty="0"/>
          </a:p>
          <a:p>
            <a:pPr marL="514350" indent="-514350"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525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1690-8843-E18C-3199-B662EE67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Onderwerpen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98E0-B5AE-157D-31F5-A10D09AD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Architectuur</a:t>
            </a:r>
            <a:endParaRPr lang="en-US" dirty="0"/>
          </a:p>
          <a:p>
            <a:r>
              <a:rPr lang="nl-NL" dirty="0"/>
              <a:t>CD omgeving</a:t>
            </a:r>
          </a:p>
          <a:p>
            <a:r>
              <a:rPr lang="nl-NL" dirty="0"/>
              <a:t>Professioneel</a:t>
            </a:r>
          </a:p>
        </p:txBody>
      </p:sp>
    </p:spTree>
    <p:extLst>
      <p:ext uri="{BB962C8B-B14F-4D97-AF65-F5344CB8AC3E}">
        <p14:creationId xmlns:p14="http://schemas.microsoft.com/office/powerpoint/2010/main" val="402076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4282-86E8-EB68-2CAD-80BA67FB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Architectuur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HLD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D5E26-D625-2114-E1F5-C567B91F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Layer, Business Layer </a:t>
            </a:r>
            <a:r>
              <a:rPr lang="en-US" dirty="0" err="1"/>
              <a:t>en</a:t>
            </a:r>
            <a:r>
              <a:rPr lang="en-US" dirty="0"/>
              <a:t> API Layer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72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0F8A6-7DF1-7B07-26C4-C6AF0609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532AC9-F978-0B34-1339-6796671AB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27" y="95982"/>
            <a:ext cx="7440835" cy="665954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1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F8A6-7DF1-7B07-26C4-C6AF0609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9404-3DA5-CDFE-515B-6E217CBA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Ontvangt</a:t>
            </a:r>
            <a:r>
              <a:rPr lang="en-US" dirty="0"/>
              <a:t> data via medium</a:t>
            </a:r>
          </a:p>
          <a:p>
            <a:r>
              <a:rPr lang="en-US" dirty="0"/>
              <a:t>Output strings (human readable), via </a:t>
            </a:r>
            <a:r>
              <a:rPr lang="en-US" dirty="0" err="1"/>
              <a:t>een</a:t>
            </a:r>
            <a:r>
              <a:rPr lang="en-US" dirty="0"/>
              <a:t> Queue, </a:t>
            </a:r>
            <a:r>
              <a:rPr lang="en-US" dirty="0" err="1"/>
              <a:t>naar</a:t>
            </a:r>
            <a:r>
              <a:rPr lang="en-US" dirty="0"/>
              <a:t> BL</a:t>
            </a:r>
          </a:p>
          <a:p>
            <a:endParaRPr lang="en-US" dirty="0"/>
          </a:p>
          <a:p>
            <a:r>
              <a:rPr lang="en-US" dirty="0"/>
              <a:t>Prefix: AL_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7CB4-CA78-839A-2A21-55A0FA56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Layer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3C9E-A800-1E46-7B5A-1C6C5AFC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Ontvangt</a:t>
            </a:r>
            <a:r>
              <a:rPr lang="en-US" dirty="0"/>
              <a:t> strings</a:t>
            </a:r>
          </a:p>
          <a:p>
            <a:r>
              <a:rPr lang="en-US" dirty="0" err="1"/>
              <a:t>Converteert</a:t>
            </a:r>
            <a:r>
              <a:rPr lang="en-US" dirty="0"/>
              <a:t> strings </a:t>
            </a:r>
            <a:r>
              <a:rPr lang="en-US" dirty="0" err="1"/>
              <a:t>naar</a:t>
            </a:r>
            <a:r>
              <a:rPr lang="en-US" dirty="0"/>
              <a:t> machine readable data (tokenizer, </a:t>
            </a:r>
            <a:r>
              <a:rPr lang="en-US" dirty="0" err="1"/>
              <a:t>lexer</a:t>
            </a:r>
            <a:r>
              <a:rPr lang="en-US" dirty="0"/>
              <a:t>)</a:t>
            </a:r>
          </a:p>
          <a:p>
            <a:r>
              <a:rPr lang="en-US" dirty="0"/>
              <a:t>Output -&gt; micro-operations </a:t>
            </a:r>
          </a:p>
          <a:p>
            <a:endParaRPr lang="en-US" dirty="0"/>
          </a:p>
          <a:p>
            <a:r>
              <a:rPr lang="en-US" dirty="0"/>
              <a:t>Prefix: BL_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331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717C-13D4-FA65-9302-87905FAF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Layer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41B6-C0B5-C2EF-18E7-35148C74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Voert</a:t>
            </a:r>
            <a:r>
              <a:rPr lang="en-US" dirty="0"/>
              <a:t> </a:t>
            </a:r>
            <a:r>
              <a:rPr lang="en-US" dirty="0" err="1"/>
              <a:t>uOps</a:t>
            </a:r>
            <a:r>
              <a:rPr lang="en-US" dirty="0"/>
              <a:t> van de BL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Prefix: API_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88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4282-86E8-EB68-2CAD-80BA67FB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Development (CD) </a:t>
            </a:r>
            <a:r>
              <a:rPr lang="en-US" dirty="0" err="1"/>
              <a:t>omgeving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D5E26-D625-2114-E1F5-C567B91F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en</a:t>
            </a:r>
            <a:r>
              <a:rPr lang="en-US" dirty="0"/>
              <a:t> Workflows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317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167118-CCC6-4EA0-956F-63D5BBB0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8198E-2B00-6300-7C59-4C94826E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076" y="365760"/>
            <a:ext cx="4639436" cy="1325562"/>
          </a:xfrm>
        </p:spPr>
        <p:txBody>
          <a:bodyPr>
            <a:normAutofit/>
          </a:bodyPr>
          <a:lstStyle/>
          <a:p>
            <a:r>
              <a:rPr lang="en-US"/>
              <a:t>Taak</a:t>
            </a:r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B63A38-66DA-281D-4907-A8BFD521F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" t="-533" r="17639" b="535"/>
          <a:stretch/>
        </p:blipFill>
        <p:spPr>
          <a:xfrm>
            <a:off x="161151" y="160866"/>
            <a:ext cx="5784972" cy="3772147"/>
          </a:xfrm>
          <a:custGeom>
            <a:avLst/>
            <a:gdLst/>
            <a:ahLst/>
            <a:cxnLst/>
            <a:rect l="l" t="t" r="r" b="b"/>
            <a:pathLst>
              <a:path w="3762123" h="3772147">
                <a:moveTo>
                  <a:pt x="0" y="0"/>
                </a:moveTo>
                <a:lnTo>
                  <a:pt x="3762123" y="0"/>
                </a:lnTo>
                <a:lnTo>
                  <a:pt x="3762123" y="2803198"/>
                </a:lnTo>
                <a:lnTo>
                  <a:pt x="1898122" y="2803198"/>
                </a:lnTo>
                <a:lnTo>
                  <a:pt x="1898122" y="3772147"/>
                </a:lnTo>
                <a:lnTo>
                  <a:pt x="0" y="377214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CAC8-B591-A9E3-1ABA-64E118770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076" y="1828800"/>
            <a:ext cx="4677389" cy="4476750"/>
          </a:xfrm>
        </p:spPr>
        <p:txBody>
          <a:bodyPr>
            <a:normAutofit/>
          </a:bodyPr>
          <a:lstStyle/>
          <a:p>
            <a:r>
              <a:rPr lang="en-US"/>
              <a:t>Beschrijving</a:t>
            </a:r>
          </a:p>
          <a:p>
            <a:r>
              <a:rPr lang="en-US"/>
              <a:t>Eigenaar</a:t>
            </a:r>
          </a:p>
          <a:p>
            <a:r>
              <a:rPr lang="en-US"/>
              <a:t>Labels</a:t>
            </a:r>
          </a:p>
          <a:p>
            <a:r>
              <a:rPr lang="en-US"/>
              <a:t>Branch</a:t>
            </a:r>
          </a:p>
          <a:p>
            <a:pPr lvl="1"/>
            <a:r>
              <a:rPr lang="en-US"/>
              <a:t>[Nummer] [Titel] </a:t>
            </a:r>
          </a:p>
          <a:p>
            <a:pPr lvl="1"/>
            <a:r>
              <a:rPr lang="en-US"/>
              <a:t>[Nummer] [Korte beschijving]</a:t>
            </a:r>
          </a:p>
          <a:p>
            <a:r>
              <a:rPr lang="nl-NL"/>
              <a:t>Comments op voortgang </a:t>
            </a:r>
            <a:br>
              <a:rPr lang="nl-NL"/>
            </a:br>
            <a:r>
              <a:rPr lang="nl-NL"/>
              <a:t>	of problemen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613BF-0F83-2773-597B-D5EEF9527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0" r="-4" b="-4"/>
          <a:stretch/>
        </p:blipFill>
        <p:spPr>
          <a:xfrm>
            <a:off x="161153" y="4051885"/>
            <a:ext cx="2922516" cy="2659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0E0E95-8219-8878-5DAD-8FC4A5F413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t="1114" b="22172"/>
          <a:stretch/>
        </p:blipFill>
        <p:spPr>
          <a:xfrm>
            <a:off x="3202542" y="3082937"/>
            <a:ext cx="2743583" cy="36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244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View</vt:lpstr>
      <vt:lpstr>Pitch Project Startup</vt:lpstr>
      <vt:lpstr>Onderwerpen</vt:lpstr>
      <vt:lpstr>Software Architectuur: HLD</vt:lpstr>
      <vt:lpstr>Overview</vt:lpstr>
      <vt:lpstr>Application Layer</vt:lpstr>
      <vt:lpstr>Business Layer</vt:lpstr>
      <vt:lpstr>API Layer</vt:lpstr>
      <vt:lpstr>Continuous Development (CD) omgeving</vt:lpstr>
      <vt:lpstr>Taak</vt:lpstr>
      <vt:lpstr>Scrum</vt:lpstr>
      <vt:lpstr>IDE</vt:lpstr>
      <vt:lpstr>Github actions</vt:lpstr>
      <vt:lpstr>Review</vt:lpstr>
      <vt:lpstr>Professioneel</vt:lpstr>
      <vt:lpstr>Samenwerking</vt:lpstr>
      <vt:lpstr>Risico’s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Project Startup</dc:title>
  <dc:creator>Tom Selier</dc:creator>
  <cp:lastModifiedBy>Tom Selier</cp:lastModifiedBy>
  <cp:revision>2</cp:revision>
  <dcterms:created xsi:type="dcterms:W3CDTF">2024-04-18T12:28:42Z</dcterms:created>
  <dcterms:modified xsi:type="dcterms:W3CDTF">2024-04-19T12:41:44Z</dcterms:modified>
</cp:coreProperties>
</file>