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58" r:id="rId5"/>
    <p:sldId id="259" r:id="rId6"/>
    <p:sldId id="260" r:id="rId7"/>
    <p:sldId id="263" r:id="rId8"/>
    <p:sldId id="261" r:id="rId9"/>
    <p:sldId id="265" r:id="rId10"/>
    <p:sldId id="271" r:id="rId11"/>
    <p:sldId id="266" r:id="rId12"/>
    <p:sldId id="270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7" autoAdjust="0"/>
    <p:restoredTop sz="94660"/>
  </p:normalViewPr>
  <p:slideViewPr>
    <p:cSldViewPr snapToGrid="0">
      <p:cViewPr>
        <p:scale>
          <a:sx n="75" d="100"/>
          <a:sy n="75" d="100"/>
        </p:scale>
        <p:origin x="2910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466D703-4496-4B5A-86AF-A9F8F3799ACF}" type="datetimeFigureOut">
              <a:rPr lang="nl-NL" smtClean="0"/>
              <a:t>18-4-2024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0112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18-4-2024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6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18-4-2024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92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18-4-2024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1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18-4-2024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762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18-4-2024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6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18-4-2024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477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18-4-2024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33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18-4-2024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87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18-4-2024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16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D703-4496-4B5A-86AF-A9F8F3799ACF}" type="datetimeFigureOut">
              <a:rPr lang="nl-NL" smtClean="0"/>
              <a:t>18-4-2024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69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466D703-4496-4B5A-86AF-A9F8F3799ACF}" type="datetimeFigureOut">
              <a:rPr lang="nl-NL" smtClean="0"/>
              <a:t>18-4-2024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03CCDA-88B4-4726-8BFB-B6D953E2ED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28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897B-5772-E708-09AC-2A31CD0E7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 Project Startup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3F5BD-5D8D-7D5D-6A1B-0D056E980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51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B0AB-A452-A0CF-F10A-66A44336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12AE-3E2A-4537-D380-3568F95E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STM32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  <a:p>
            <a:pPr lvl="2"/>
            <a:r>
              <a:rPr lang="en-US" dirty="0"/>
              <a:t>STM32Cube CLT</a:t>
            </a:r>
          </a:p>
          <a:p>
            <a:pPr lvl="2"/>
            <a:r>
              <a:rPr lang="en-US" dirty="0"/>
              <a:t>STM32Cube MX</a:t>
            </a:r>
          </a:p>
        </p:txBody>
      </p:sp>
    </p:spTree>
    <p:extLst>
      <p:ext uri="{BB962C8B-B14F-4D97-AF65-F5344CB8AC3E}">
        <p14:creationId xmlns:p14="http://schemas.microsoft.com/office/powerpoint/2010/main" val="299601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A9B5-EE84-0878-DA3A-C47D9113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E270-7399-1908-CA00-852AAF26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Gepland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Clang tidy</a:t>
            </a:r>
          </a:p>
          <a:p>
            <a:pPr lvl="1"/>
            <a:r>
              <a:rPr lang="en-US" dirty="0"/>
              <a:t>Meer? @jesse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04D4E-8F2F-9CEE-C6BD-2D21207D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45" y="0"/>
            <a:ext cx="5790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717C-13D4-FA65-9302-87905FAF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41B6-C0B5-C2EF-18E7-35148C74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op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 dirty="0"/>
              <a:t>Naming (prefixes, </a:t>
            </a:r>
            <a:r>
              <a:rPr lang="en-US" dirty="0" err="1"/>
              <a:t>logica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Comments (Javadoc style)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Eigenaar</a:t>
            </a:r>
            <a:r>
              <a:rPr lang="en-US" dirty="0"/>
              <a:t> </a:t>
            </a:r>
            <a:r>
              <a:rPr lang="en-US" dirty="0" err="1"/>
              <a:t>taak</a:t>
            </a:r>
            <a:r>
              <a:rPr lang="en-US" dirty="0"/>
              <a:t> merged.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3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4282-86E8-EB68-2CAD-80BA67FB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Professioneel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D5E26-D625-2114-E1F5-C567B91F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Samenwerking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risico’s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662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0E67-088B-BD42-FAFC-9653FFCC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Samenwerking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91C8-D347-2ABC-EBA2-A681CA31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Whatsapp</a:t>
            </a:r>
            <a:r>
              <a:rPr lang="en-US" dirty="0"/>
              <a:t> </a:t>
            </a:r>
            <a:r>
              <a:rPr lang="en-US" dirty="0" err="1"/>
              <a:t>groepsapp</a:t>
            </a:r>
            <a:endParaRPr lang="en-US" dirty="0"/>
          </a:p>
          <a:p>
            <a:r>
              <a:rPr lang="en-US" dirty="0" err="1"/>
              <a:t>Transparant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gedocumenteerd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d.m.v.</a:t>
            </a:r>
            <a:r>
              <a:rPr lang="en-US" dirty="0"/>
              <a:t> </a:t>
            </a:r>
            <a:r>
              <a:rPr lang="en-US" dirty="0" err="1"/>
              <a:t>scrumboard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406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0E67-088B-BD42-FAFC-9653FFCC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Risico’s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91C8-D347-2ABC-EBA2-A681CA31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Feature creep</a:t>
            </a:r>
          </a:p>
          <a:p>
            <a:pPr marL="514350" indent="-514350">
              <a:buAutoNum type="arabicPeriod"/>
            </a:pPr>
            <a:r>
              <a:rPr lang="en-US" dirty="0" err="1"/>
              <a:t>Onnodige</a:t>
            </a:r>
            <a:r>
              <a:rPr lang="en-US" dirty="0"/>
              <a:t> </a:t>
            </a:r>
            <a:r>
              <a:rPr lang="en-US" dirty="0" err="1"/>
              <a:t>complexiteit</a:t>
            </a:r>
            <a:endParaRPr lang="en-US" dirty="0"/>
          </a:p>
          <a:p>
            <a:pPr marL="514350" indent="-514350"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52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1690-8843-E18C-3199-B662EE67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Onderwerpen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98E0-B5AE-157D-31F5-A10D09AD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Architectuur</a:t>
            </a:r>
            <a:endParaRPr lang="en-US" dirty="0"/>
          </a:p>
          <a:p>
            <a:r>
              <a:rPr lang="nl-NL" dirty="0"/>
              <a:t>CD omgeving</a:t>
            </a:r>
          </a:p>
          <a:p>
            <a:r>
              <a:rPr lang="nl-NL" dirty="0"/>
              <a:t>Professioneel</a:t>
            </a:r>
          </a:p>
        </p:txBody>
      </p:sp>
    </p:spTree>
    <p:extLst>
      <p:ext uri="{BB962C8B-B14F-4D97-AF65-F5344CB8AC3E}">
        <p14:creationId xmlns:p14="http://schemas.microsoft.com/office/powerpoint/2010/main" val="402076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4282-86E8-EB68-2CAD-80BA67FB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Architectuur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HLD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D5E26-D625-2114-E1F5-C567B91F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Layer, Business Layer </a:t>
            </a:r>
            <a:r>
              <a:rPr lang="en-US" dirty="0" err="1"/>
              <a:t>en</a:t>
            </a:r>
            <a:r>
              <a:rPr lang="en-US" dirty="0"/>
              <a:t> API Layer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72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F8A6-7DF1-7B07-26C4-C6AF0609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9404-3DA5-CDFE-515B-6E217CBA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Ontvangt</a:t>
            </a:r>
            <a:r>
              <a:rPr lang="en-US" dirty="0"/>
              <a:t> data via medium</a:t>
            </a:r>
          </a:p>
          <a:p>
            <a:r>
              <a:rPr lang="en-US" dirty="0"/>
              <a:t>Output strings (human readable), via </a:t>
            </a:r>
            <a:r>
              <a:rPr lang="en-US" dirty="0" err="1"/>
              <a:t>een</a:t>
            </a:r>
            <a:r>
              <a:rPr lang="en-US" dirty="0"/>
              <a:t> Queue, </a:t>
            </a:r>
            <a:r>
              <a:rPr lang="en-US" dirty="0" err="1"/>
              <a:t>naar</a:t>
            </a:r>
            <a:r>
              <a:rPr lang="en-US" dirty="0"/>
              <a:t> BL</a:t>
            </a:r>
          </a:p>
          <a:p>
            <a:endParaRPr lang="en-US" dirty="0"/>
          </a:p>
          <a:p>
            <a:r>
              <a:rPr lang="en-US" dirty="0"/>
              <a:t>Prefix: AL_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7CB4-CA78-839A-2A21-55A0FA56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Layer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3C9E-A800-1E46-7B5A-1C6C5AFC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Ontvangt</a:t>
            </a:r>
            <a:r>
              <a:rPr lang="en-US" dirty="0"/>
              <a:t> strings</a:t>
            </a:r>
          </a:p>
          <a:p>
            <a:r>
              <a:rPr lang="en-US" dirty="0" err="1"/>
              <a:t>Converteert</a:t>
            </a:r>
            <a:r>
              <a:rPr lang="en-US" dirty="0"/>
              <a:t> strings </a:t>
            </a:r>
            <a:r>
              <a:rPr lang="en-US" dirty="0" err="1"/>
              <a:t>naar</a:t>
            </a:r>
            <a:r>
              <a:rPr lang="en-US" dirty="0"/>
              <a:t> machine readable data (tokenizer, </a:t>
            </a:r>
            <a:r>
              <a:rPr lang="en-US" dirty="0" err="1"/>
              <a:t>lexer</a:t>
            </a:r>
            <a:r>
              <a:rPr lang="en-US" dirty="0"/>
              <a:t>)</a:t>
            </a:r>
          </a:p>
          <a:p>
            <a:r>
              <a:rPr lang="en-US" dirty="0"/>
              <a:t>Output -&gt; micro-operations </a:t>
            </a:r>
          </a:p>
          <a:p>
            <a:endParaRPr lang="en-US" dirty="0"/>
          </a:p>
          <a:p>
            <a:r>
              <a:rPr lang="en-US" dirty="0"/>
              <a:t>Prefix: BL_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33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717C-13D4-FA65-9302-87905FAF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Layer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41B6-C0B5-C2EF-18E7-35148C74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Voert</a:t>
            </a:r>
            <a:r>
              <a:rPr lang="en-US" dirty="0"/>
              <a:t> </a:t>
            </a:r>
            <a:r>
              <a:rPr lang="en-US" dirty="0" err="1"/>
              <a:t>uOps</a:t>
            </a:r>
            <a:r>
              <a:rPr lang="en-US" dirty="0"/>
              <a:t> van de BL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Prefix: API_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88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4282-86E8-EB68-2CAD-80BA67FB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Development (CD) </a:t>
            </a:r>
            <a:r>
              <a:rPr lang="en-US" dirty="0" err="1"/>
              <a:t>omgeving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D5E26-D625-2114-E1F5-C567B91F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en</a:t>
            </a:r>
            <a:r>
              <a:rPr lang="en-US" dirty="0"/>
              <a:t> Workflows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317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B11C1-4F82-C425-D2E4-E4CA4286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US" sz="3200"/>
              <a:t>Scrum</a:t>
            </a:r>
            <a:endParaRPr lang="nl-NL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FD53A-E8D7-5942-65B7-91D4C91B2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3" r="27620"/>
          <a:stretch/>
        </p:blipFill>
        <p:spPr>
          <a:xfrm>
            <a:off x="20" y="1"/>
            <a:ext cx="11292820" cy="42127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1A19-0CAF-3E91-C730-468C9786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0" y="4564673"/>
            <a:ext cx="5665871" cy="1615463"/>
          </a:xfrm>
        </p:spPr>
        <p:txBody>
          <a:bodyPr anchor="ctr">
            <a:normAutofit/>
          </a:bodyPr>
          <a:lstStyle/>
          <a:p>
            <a:r>
              <a:rPr lang="en-US" sz="1600"/>
              <a:t>Scrum-like omgeving</a:t>
            </a:r>
          </a:p>
          <a:p>
            <a:r>
              <a:rPr lang="en-US" sz="1600"/>
              <a:t>Taken, userstories en issue tracking</a:t>
            </a:r>
            <a:endParaRPr lang="nl-NL" sz="1600"/>
          </a:p>
        </p:txBody>
      </p:sp>
    </p:spTree>
    <p:extLst>
      <p:ext uri="{BB962C8B-B14F-4D97-AF65-F5344CB8AC3E}">
        <p14:creationId xmlns:p14="http://schemas.microsoft.com/office/powerpoint/2010/main" val="329327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198E-2B00-6300-7C59-4C94826E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 err="1"/>
              <a:t>Taak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A57B-BDBF-DFE8-D663-36933D91C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75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CAC8-B591-A9E3-1ABA-64E118770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dirty="0" err="1"/>
              <a:t>Beschrijving</a:t>
            </a:r>
            <a:endParaRPr lang="en-US" dirty="0"/>
          </a:p>
          <a:p>
            <a:r>
              <a:rPr lang="en-US" dirty="0" err="1"/>
              <a:t>Eigenaar</a:t>
            </a:r>
            <a:endParaRPr lang="en-US" dirty="0"/>
          </a:p>
          <a:p>
            <a:r>
              <a:rPr lang="en-US" dirty="0"/>
              <a:t>Labels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[Nummer] [</a:t>
            </a:r>
            <a:r>
              <a:rPr lang="en-US" dirty="0" err="1"/>
              <a:t>Titel</a:t>
            </a:r>
            <a:r>
              <a:rPr lang="en-US" dirty="0"/>
              <a:t>] </a:t>
            </a:r>
          </a:p>
          <a:p>
            <a:pPr lvl="1"/>
            <a:r>
              <a:rPr lang="en-US" dirty="0"/>
              <a:t>[Nummer] [Korte </a:t>
            </a:r>
            <a:r>
              <a:rPr lang="en-US" dirty="0" err="1"/>
              <a:t>beschijving</a:t>
            </a:r>
            <a:r>
              <a:rPr lang="en-US" dirty="0"/>
              <a:t>]</a:t>
            </a:r>
          </a:p>
          <a:p>
            <a:r>
              <a:rPr lang="nl-NL" dirty="0" err="1"/>
              <a:t>Comments</a:t>
            </a:r>
            <a:r>
              <a:rPr lang="nl-NL" dirty="0"/>
              <a:t> op voortgang </a:t>
            </a:r>
            <a:br>
              <a:rPr lang="nl-NL" dirty="0"/>
            </a:br>
            <a:r>
              <a:rPr lang="nl-NL" dirty="0"/>
              <a:t>	of problemen</a:t>
            </a:r>
          </a:p>
        </p:txBody>
      </p:sp>
    </p:spTree>
    <p:extLst>
      <p:ext uri="{BB962C8B-B14F-4D97-AF65-F5344CB8AC3E}">
        <p14:creationId xmlns:p14="http://schemas.microsoft.com/office/powerpoint/2010/main" val="33058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187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Pitch Project Startup</vt:lpstr>
      <vt:lpstr>Onderwerpen</vt:lpstr>
      <vt:lpstr>Software Architectuur: HLD</vt:lpstr>
      <vt:lpstr>Application Layer</vt:lpstr>
      <vt:lpstr>Business Layer</vt:lpstr>
      <vt:lpstr>API Layer</vt:lpstr>
      <vt:lpstr>Continuous Development (CD) omgeving</vt:lpstr>
      <vt:lpstr>Scrum</vt:lpstr>
      <vt:lpstr>Taak</vt:lpstr>
      <vt:lpstr>IDE</vt:lpstr>
      <vt:lpstr>Github actions</vt:lpstr>
      <vt:lpstr>Review</vt:lpstr>
      <vt:lpstr>Professioneel</vt:lpstr>
      <vt:lpstr>Samenwerking</vt:lpstr>
      <vt:lpstr>Risico’s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Project Startup</dc:title>
  <dc:creator>Tom Selier</dc:creator>
  <cp:lastModifiedBy>Tom Selier</cp:lastModifiedBy>
  <cp:revision>1</cp:revision>
  <dcterms:created xsi:type="dcterms:W3CDTF">2024-04-18T12:28:42Z</dcterms:created>
  <dcterms:modified xsi:type="dcterms:W3CDTF">2024-04-18T13:22:12Z</dcterms:modified>
</cp:coreProperties>
</file>