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0" r:id="rId2"/>
    <p:sldId id="272" r:id="rId3"/>
    <p:sldId id="271" r:id="rId4"/>
  </p:sldIdLst>
  <p:sldSz cx="9144000" cy="5143500" type="screen16x9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167A"/>
    <a:srgbClr val="9999F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456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18153E2-5A23-9C4B-ABFD-85C34EE68D2E}" type="datetime1">
              <a:rPr lang="nl-NL"/>
              <a:pPr>
                <a:defRPr/>
              </a:pPr>
              <a:t>6-10-2021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95A4000-AB18-BA45-8B08-03F3A0050F1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0800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178DF84-B348-DA4D-9998-A76BB457FE31}" type="datetime1">
              <a:rPr lang="nl-NL"/>
              <a:pPr>
                <a:defRPr/>
              </a:pPr>
              <a:t>6-10-2021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Klik om de tekststijl van het model te bewerken</a:t>
            </a:r>
          </a:p>
          <a:p>
            <a:pPr lvl="1"/>
            <a:r>
              <a:rPr lang="en-US" noProof="0"/>
              <a:t>Tweede niveau</a:t>
            </a:r>
          </a:p>
          <a:p>
            <a:pPr lvl="2"/>
            <a:r>
              <a:rPr lang="en-US" noProof="0"/>
              <a:t>Derde niveau</a:t>
            </a:r>
          </a:p>
          <a:p>
            <a:pPr lvl="3"/>
            <a:r>
              <a:rPr lang="en-US" noProof="0"/>
              <a:t>Vierde niveau</a:t>
            </a:r>
          </a:p>
          <a:p>
            <a:pPr lvl="4"/>
            <a:r>
              <a:rPr lang="en-US" noProof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9849F0-B82A-A442-AB4B-EDB93AD1F2D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9026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dia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20714E49-4662-5240-A87F-8FFEEA8D71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261A5538-FBAA-ED4F-B838-E1FFDA57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1" y="995081"/>
            <a:ext cx="5484282" cy="11083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07B6FF56-E482-FB4C-8DE4-16A40C8C2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850" y="2103439"/>
            <a:ext cx="5481332" cy="468311"/>
          </a:xfrm>
        </p:spPr>
        <p:txBody>
          <a:bodyPr/>
          <a:lstStyle>
            <a:lvl1pPr marL="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216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432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648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864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tekst 6">
            <a:extLst>
              <a:ext uri="{FF2B5EF4-FFF2-40B4-BE49-F238E27FC236}">
                <a16:creationId xmlns:a16="http://schemas.microsoft.com/office/drawing/2014/main" id="{CB139574-2387-A149-BF89-1740A5E685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3903870"/>
            <a:ext cx="5481332" cy="373768"/>
          </a:xfrm>
        </p:spPr>
        <p:txBody>
          <a:bodyPr>
            <a:normAutofit/>
          </a:bodyPr>
          <a:lstStyle>
            <a:lvl1pPr marL="0" indent="0">
              <a:buClr>
                <a:schemeClr val="bg1"/>
              </a:buClr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  <a:lvl2pPr marL="216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432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648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864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Naam: N. Achternaam</a:t>
            </a:r>
          </a:p>
          <a:p>
            <a:pPr lvl="0"/>
            <a:r>
              <a:rPr lang="nl-NL" dirty="0"/>
              <a:t>Datum: 00-00-0000</a:t>
            </a: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062BD3B6-FE14-5847-A939-752BCE3622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70525" y="4524301"/>
            <a:ext cx="1873473" cy="619198"/>
          </a:xfrm>
          <a:prstGeom prst="rect">
            <a:avLst/>
          </a:prstGeom>
        </p:spPr>
      </p:pic>
      <p:sp>
        <p:nvSpPr>
          <p:cNvPr id="19" name="Tijdelijke aanduiding voor afbeelding 13">
            <a:extLst>
              <a:ext uri="{FF2B5EF4-FFF2-40B4-BE49-F238E27FC236}">
                <a16:creationId xmlns:a16="http://schemas.microsoft.com/office/drawing/2014/main" id="{D162CC0C-7EA6-3242-B7E2-BD1A0DE2BD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foto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C11B77A1-2FC4-0045-B9FD-2F4FEE87C7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C6F32A4-0E3B-574E-910E-65CAF9BA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94" y="995081"/>
            <a:ext cx="4068856" cy="11083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2" name="Tijdelijke aanduiding voor inhoud 7">
            <a:extLst>
              <a:ext uri="{FF2B5EF4-FFF2-40B4-BE49-F238E27FC236}">
                <a16:creationId xmlns:a16="http://schemas.microsoft.com/office/drawing/2014/main" id="{12E6FC1D-61CE-E940-A9CA-2EAE39A628F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751388" y="2103438"/>
            <a:ext cx="3557296" cy="2413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FA0FFB-3874-7E40-89B2-F972D5F73CD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presentatie</a:t>
            </a:r>
            <a:endParaRPr lang="nl-NL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4ACD6D51-22BA-1E44-92F0-52CBDC4FA8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627063"/>
            <a:ext cx="4572000" cy="3889376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08FE686D-C0FF-3346-B6FF-27D31B96E4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70525" y="4524301"/>
            <a:ext cx="1873473" cy="619199"/>
          </a:xfrm>
          <a:prstGeom prst="rect">
            <a:avLst/>
          </a:prstGeom>
        </p:spPr>
      </p:pic>
      <p:sp>
        <p:nvSpPr>
          <p:cNvPr id="13" name="Tijdelijke aanduiding voor afbeelding 13">
            <a:extLst>
              <a:ext uri="{FF2B5EF4-FFF2-40B4-BE49-F238E27FC236}">
                <a16:creationId xmlns:a16="http://schemas.microsoft.com/office/drawing/2014/main" id="{90F7CBA2-1DD4-5B45-97C4-7B97ABED07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333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foto'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1" name="Tijdelijke aanduiding voor afbeelding 7"/>
          <p:cNvSpPr>
            <a:spLocks noGrp="1"/>
          </p:cNvSpPr>
          <p:nvPr>
            <p:ph type="pic" sz="quarter" idx="19"/>
          </p:nvPr>
        </p:nvSpPr>
        <p:spPr>
          <a:xfrm>
            <a:off x="323850" y="2103438"/>
            <a:ext cx="4063592" cy="2414562"/>
          </a:xfrm>
          <a:prstGeom prst="rect">
            <a:avLst/>
          </a:prstGeom>
          <a:solidFill>
            <a:schemeClr val="accent6"/>
          </a:solidFill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jdelijke aanduiding voor afbeelding 7" descr="&#10;"/>
          <p:cNvSpPr>
            <a:spLocks noGrp="1"/>
          </p:cNvSpPr>
          <p:nvPr>
            <p:ph type="pic" sz="quarter" idx="20"/>
          </p:nvPr>
        </p:nvSpPr>
        <p:spPr>
          <a:xfrm>
            <a:off x="4756558" y="2103438"/>
            <a:ext cx="4063592" cy="2413000"/>
          </a:xfrm>
          <a:prstGeom prst="rect">
            <a:avLst/>
          </a:prstGeom>
          <a:solidFill>
            <a:schemeClr val="accent6"/>
          </a:solidFill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DEA03D-7869-4E44-9871-7EE3AE55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5F53128-2F4F-2348-9AF0-C932200934E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presentatie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588A6F7-D45D-3C4D-A5FB-FF9FCCD6F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70525" y="4524301"/>
            <a:ext cx="1873473" cy="619199"/>
          </a:xfrm>
          <a:prstGeom prst="rect">
            <a:avLst/>
          </a:prstGeom>
        </p:spPr>
      </p:pic>
      <p:sp>
        <p:nvSpPr>
          <p:cNvPr id="8" name="Tijdelijke aanduiding voor afbeelding 13">
            <a:extLst>
              <a:ext uri="{FF2B5EF4-FFF2-40B4-BE49-F238E27FC236}">
                <a16:creationId xmlns:a16="http://schemas.microsoft.com/office/drawing/2014/main" id="{C88D02D7-17DD-364D-9C9F-917E443D11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3008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3F88F8-AF4B-2449-8658-FBA6E747A2CB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99D2A2-CE3F-814F-BA65-66B9B454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E147936-145B-664D-879C-8943872BCE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70525" y="4524301"/>
            <a:ext cx="1873473" cy="619199"/>
          </a:xfrm>
          <a:prstGeom prst="rect">
            <a:avLst/>
          </a:prstGeom>
        </p:spPr>
      </p:pic>
      <p:sp>
        <p:nvSpPr>
          <p:cNvPr id="7" name="Tijdelijke aanduiding voor afbeelding 13">
            <a:extLst>
              <a:ext uri="{FF2B5EF4-FFF2-40B4-BE49-F238E27FC236}">
                <a16:creationId xmlns:a16="http://schemas.microsoft.com/office/drawing/2014/main" id="{2CC42474-B9C7-C94C-AF30-292C4AE13A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dia-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2A2DC969-CCE0-1249-932F-4A0237DF44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1FE07EE8-1146-8749-AD65-78B0D67D4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49" y="995081"/>
            <a:ext cx="4632867" cy="11083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Bronvermelding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DE362A0E-BA61-6D43-94BF-9F1A6EF6A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49" y="2103439"/>
            <a:ext cx="4632867" cy="2413000"/>
          </a:xfrm>
        </p:spPr>
        <p:txBody>
          <a:bodyPr>
            <a:normAutofit/>
          </a:bodyPr>
          <a:lstStyle>
            <a:lvl1pPr marL="0" indent="0">
              <a:lnSpc>
                <a:spcPct val="250000"/>
              </a:lnSpc>
              <a:buClr>
                <a:schemeClr val="bg1"/>
              </a:buClr>
              <a:buNone/>
              <a:defRPr sz="800">
                <a:solidFill>
                  <a:schemeClr val="bg1"/>
                </a:solidFill>
              </a:defRPr>
            </a:lvl1pPr>
            <a:lvl2pPr marL="216000" indent="0">
              <a:lnSpc>
                <a:spcPct val="250000"/>
              </a:lnSpc>
              <a:buClr>
                <a:schemeClr val="bg1"/>
              </a:buClr>
              <a:buNone/>
              <a:defRPr sz="800">
                <a:solidFill>
                  <a:schemeClr val="bg1"/>
                </a:solidFill>
              </a:defRPr>
            </a:lvl2pPr>
            <a:lvl3pPr marL="432000" indent="0">
              <a:lnSpc>
                <a:spcPct val="250000"/>
              </a:lnSpc>
              <a:buClr>
                <a:schemeClr val="bg1"/>
              </a:buClr>
              <a:buNone/>
              <a:defRPr sz="800">
                <a:solidFill>
                  <a:schemeClr val="bg1"/>
                </a:solidFill>
              </a:defRPr>
            </a:lvl3pPr>
            <a:lvl4pPr marL="648000" indent="0">
              <a:lnSpc>
                <a:spcPct val="250000"/>
              </a:lnSpc>
              <a:buClr>
                <a:schemeClr val="bg1"/>
              </a:buClr>
              <a:buNone/>
              <a:defRPr sz="800">
                <a:solidFill>
                  <a:schemeClr val="bg1"/>
                </a:solidFill>
              </a:defRPr>
            </a:lvl4pPr>
            <a:lvl5pPr marL="864000" indent="0">
              <a:lnSpc>
                <a:spcPct val="250000"/>
              </a:lnSpc>
              <a:buClr>
                <a:schemeClr val="bg1"/>
              </a:buClr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BE66D92-CF07-4149-9870-C7D66812FE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70525" y="4524301"/>
            <a:ext cx="1873473" cy="619198"/>
          </a:xfrm>
          <a:prstGeom prst="rect">
            <a:avLst/>
          </a:prstGeom>
        </p:spPr>
      </p:pic>
      <p:sp>
        <p:nvSpPr>
          <p:cNvPr id="8" name="Tijdelijke aanduiding voor afbeelding 13">
            <a:extLst>
              <a:ext uri="{FF2B5EF4-FFF2-40B4-BE49-F238E27FC236}">
                <a16:creationId xmlns:a16="http://schemas.microsoft.com/office/drawing/2014/main" id="{3160E74E-3F05-074C-8E4A-ACF14A9C7B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62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dia-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2A2DC969-CCE0-1249-932F-4A0237DF44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1FE07EE8-1146-8749-AD65-78B0D67D4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49" y="995081"/>
            <a:ext cx="4632867" cy="1108357"/>
          </a:xfrm>
        </p:spPr>
        <p:txBody>
          <a:bodyPr/>
          <a:lstStyle>
            <a:lvl1pPr>
              <a:defRPr>
                <a:solidFill>
                  <a:srgbClr val="25167A"/>
                </a:solidFill>
              </a:defRPr>
            </a:lvl1pPr>
          </a:lstStyle>
          <a:p>
            <a:r>
              <a:rPr lang="nl-NL" dirty="0"/>
              <a:t>Bronvermelding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DE362A0E-BA61-6D43-94BF-9F1A6EF6A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49" y="2103439"/>
            <a:ext cx="4632867" cy="2413000"/>
          </a:xfrm>
        </p:spPr>
        <p:txBody>
          <a:bodyPr>
            <a:normAutofit/>
          </a:bodyPr>
          <a:lstStyle>
            <a:lvl1pPr marL="0" indent="0">
              <a:lnSpc>
                <a:spcPct val="250000"/>
              </a:lnSpc>
              <a:buClr>
                <a:schemeClr val="bg1"/>
              </a:buClr>
              <a:buNone/>
              <a:defRPr sz="800">
                <a:solidFill>
                  <a:srgbClr val="25167A"/>
                </a:solidFill>
              </a:defRPr>
            </a:lvl1pPr>
            <a:lvl2pPr marL="216000" indent="0">
              <a:lnSpc>
                <a:spcPct val="250000"/>
              </a:lnSpc>
              <a:buClr>
                <a:schemeClr val="bg1"/>
              </a:buClr>
              <a:buNone/>
              <a:defRPr sz="800">
                <a:solidFill>
                  <a:schemeClr val="bg1"/>
                </a:solidFill>
              </a:defRPr>
            </a:lvl2pPr>
            <a:lvl3pPr marL="432000" indent="0">
              <a:lnSpc>
                <a:spcPct val="250000"/>
              </a:lnSpc>
              <a:buClr>
                <a:schemeClr val="bg1"/>
              </a:buClr>
              <a:buNone/>
              <a:defRPr sz="800">
                <a:solidFill>
                  <a:schemeClr val="bg1"/>
                </a:solidFill>
              </a:defRPr>
            </a:lvl3pPr>
            <a:lvl4pPr marL="648000" indent="0">
              <a:lnSpc>
                <a:spcPct val="250000"/>
              </a:lnSpc>
              <a:buClr>
                <a:schemeClr val="bg1"/>
              </a:buClr>
              <a:buNone/>
              <a:defRPr sz="800">
                <a:solidFill>
                  <a:schemeClr val="bg1"/>
                </a:solidFill>
              </a:defRPr>
            </a:lvl4pPr>
            <a:lvl5pPr marL="864000" indent="0">
              <a:lnSpc>
                <a:spcPct val="250000"/>
              </a:lnSpc>
              <a:buClr>
                <a:schemeClr val="bg1"/>
              </a:buClr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9238366-724C-8546-BCFD-1CA62BB194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70525" y="4524301"/>
            <a:ext cx="1873473" cy="619199"/>
          </a:xfrm>
          <a:prstGeom prst="rect">
            <a:avLst/>
          </a:prstGeom>
        </p:spPr>
      </p:pic>
      <p:sp>
        <p:nvSpPr>
          <p:cNvPr id="8" name="Tijdelijke aanduiding voor afbeelding 13">
            <a:extLst>
              <a:ext uri="{FF2B5EF4-FFF2-40B4-BE49-F238E27FC236}">
                <a16:creationId xmlns:a16="http://schemas.microsoft.com/office/drawing/2014/main" id="{43B3C3B6-5587-A146-A20D-32B573CC85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040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dia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52C3271-99C2-AA4C-8843-4DBD011890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261A5538-FBAA-ED4F-B838-E1FFDA57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1" y="995081"/>
            <a:ext cx="5484282" cy="1108357"/>
          </a:xfrm>
        </p:spPr>
        <p:txBody>
          <a:bodyPr/>
          <a:lstStyle>
            <a:lvl1pPr>
              <a:defRPr>
                <a:solidFill>
                  <a:srgbClr val="25167A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07B6FF56-E482-FB4C-8DE4-16A40C8C2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850" y="2103439"/>
            <a:ext cx="5481332" cy="468311"/>
          </a:xfrm>
        </p:spPr>
        <p:txBody>
          <a:bodyPr/>
          <a:lstStyle>
            <a:lvl1pPr marL="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rgbClr val="25167A"/>
                </a:solidFill>
              </a:defRPr>
            </a:lvl1pPr>
            <a:lvl2pPr marL="216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432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648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864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tekst 6">
            <a:extLst>
              <a:ext uri="{FF2B5EF4-FFF2-40B4-BE49-F238E27FC236}">
                <a16:creationId xmlns:a16="http://schemas.microsoft.com/office/drawing/2014/main" id="{CB139574-2387-A149-BF89-1740A5E685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3903870"/>
            <a:ext cx="5481332" cy="305682"/>
          </a:xfrm>
        </p:spPr>
        <p:txBody>
          <a:bodyPr>
            <a:normAutofit/>
          </a:bodyPr>
          <a:lstStyle>
            <a:lvl1pPr marL="0" indent="0">
              <a:buClr>
                <a:schemeClr val="bg1"/>
              </a:buClr>
              <a:buFont typeface="Arial" panose="020B0604020202020204" pitchFamily="34" charset="0"/>
              <a:buNone/>
              <a:defRPr sz="900">
                <a:solidFill>
                  <a:srgbClr val="25167A"/>
                </a:solidFill>
              </a:defRPr>
            </a:lvl1pPr>
            <a:lvl2pPr marL="216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432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648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864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Naam: N. Achternaam</a:t>
            </a:r>
          </a:p>
          <a:p>
            <a:pPr lvl="0"/>
            <a:r>
              <a:rPr lang="nl-NL" dirty="0"/>
              <a:t>Datum: 00-00-0000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C8F4B79-BD4E-2F4C-B044-962D1C582AF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70525" y="4524301"/>
            <a:ext cx="1873473" cy="619199"/>
          </a:xfrm>
          <a:prstGeom prst="rect">
            <a:avLst/>
          </a:prstGeom>
        </p:spPr>
      </p:pic>
      <p:sp>
        <p:nvSpPr>
          <p:cNvPr id="12" name="Tijdelijke aanduiding voor afbeelding 13">
            <a:extLst>
              <a:ext uri="{FF2B5EF4-FFF2-40B4-BE49-F238E27FC236}">
                <a16:creationId xmlns:a16="http://schemas.microsoft.com/office/drawing/2014/main" id="{6AA7243F-9419-6942-9F79-A31147055F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0390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dia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53865B02-C372-3B4F-99F4-DC48043FCE5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0" y="640800"/>
            <a:ext cx="4572000" cy="38592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7556CDDB-3142-4B4F-8725-BFCD85DD8BE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39255"/>
            <a:ext cx="4572000" cy="3859200"/>
          </a:xfrm>
          <a:prstGeom prst="rect">
            <a:avLst/>
          </a:prstGeom>
          <a:solidFill>
            <a:srgbClr val="25167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25167A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61A5538-FBAA-ED4F-B838-E1FFDA57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2" y="995081"/>
            <a:ext cx="3997628" cy="11083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07B6FF56-E482-FB4C-8DE4-16A40C8C2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850" y="2103439"/>
            <a:ext cx="3997629" cy="468311"/>
          </a:xfrm>
        </p:spPr>
        <p:txBody>
          <a:bodyPr/>
          <a:lstStyle>
            <a:lvl1pPr marL="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216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432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648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864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ijdelijke aanduiding voor tekst 6">
            <a:extLst>
              <a:ext uri="{FF2B5EF4-FFF2-40B4-BE49-F238E27FC236}">
                <a16:creationId xmlns:a16="http://schemas.microsoft.com/office/drawing/2014/main" id="{A5FC0E7E-E23C-BC40-B810-FBCAC1962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3903870"/>
            <a:ext cx="3997629" cy="305682"/>
          </a:xfrm>
        </p:spPr>
        <p:txBody>
          <a:bodyPr>
            <a:normAutofit/>
          </a:bodyPr>
          <a:lstStyle>
            <a:lvl1pPr marL="0" indent="0">
              <a:buClr>
                <a:schemeClr val="bg1"/>
              </a:buClr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  <a:lvl2pPr marL="216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432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648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864000" indent="0">
              <a:buClr>
                <a:schemeClr val="bg1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Naam: N. Achternaam</a:t>
            </a:r>
          </a:p>
          <a:p>
            <a:pPr lvl="0"/>
            <a:r>
              <a:rPr lang="nl-NL" dirty="0"/>
              <a:t>Datum: 00-00-0000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6169777-1A93-AC41-BCCC-3B3AD71B90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70525" y="4524301"/>
            <a:ext cx="1873473" cy="619199"/>
          </a:xfrm>
          <a:prstGeom prst="rect">
            <a:avLst/>
          </a:prstGeom>
        </p:spPr>
      </p:pic>
      <p:sp>
        <p:nvSpPr>
          <p:cNvPr id="15" name="Tijdelijke aanduiding voor afbeelding 13">
            <a:extLst>
              <a:ext uri="{FF2B5EF4-FFF2-40B4-BE49-F238E27FC236}">
                <a16:creationId xmlns:a16="http://schemas.microsoft.com/office/drawing/2014/main" id="{F30D1054-1FCF-A04B-ACA5-95BCF9CCCC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0271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-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39747375-E943-3F4A-A364-C2E9609ED9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el 3">
            <a:extLst>
              <a:ext uri="{FF2B5EF4-FFF2-40B4-BE49-F238E27FC236}">
                <a16:creationId xmlns:a16="http://schemas.microsoft.com/office/drawing/2014/main" id="{03602AD6-01FB-1649-AD9D-FA7C710B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49" y="995081"/>
            <a:ext cx="5484283" cy="11083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5" name="Tijdelijke aanduiding voor tekst 6">
            <a:extLst>
              <a:ext uri="{FF2B5EF4-FFF2-40B4-BE49-F238E27FC236}">
                <a16:creationId xmlns:a16="http://schemas.microsoft.com/office/drawing/2014/main" id="{9F8AF7CA-6D0E-9549-8B9D-FE69F3BD31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849" y="2103439"/>
            <a:ext cx="5484283" cy="468312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9984AE3-7D21-634F-BB5D-ACD345F47C3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presentatie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8D17EF6-3624-1E47-8EBA-9CFBC6388BF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004725-3891-F142-B776-4F4F06198762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6E12549B-A758-2F47-BDFF-31F8D9B10C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70525" y="4524301"/>
            <a:ext cx="1873473" cy="619199"/>
          </a:xfrm>
          <a:prstGeom prst="rect">
            <a:avLst/>
          </a:prstGeom>
        </p:spPr>
      </p:pic>
      <p:sp>
        <p:nvSpPr>
          <p:cNvPr id="11" name="Tijdelijke aanduiding voor afbeelding 13">
            <a:extLst>
              <a:ext uri="{FF2B5EF4-FFF2-40B4-BE49-F238E27FC236}">
                <a16:creationId xmlns:a16="http://schemas.microsoft.com/office/drawing/2014/main" id="{181D4972-5E25-8F4D-A13D-4F9DD99B7A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-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39747375-E943-3F4A-A364-C2E9609ED9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el 3">
            <a:extLst>
              <a:ext uri="{FF2B5EF4-FFF2-40B4-BE49-F238E27FC236}">
                <a16:creationId xmlns:a16="http://schemas.microsoft.com/office/drawing/2014/main" id="{03602AD6-01FB-1649-AD9D-FA7C710B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49" y="995081"/>
            <a:ext cx="5484283" cy="1108357"/>
          </a:xfrm>
        </p:spPr>
        <p:txBody>
          <a:bodyPr/>
          <a:lstStyle>
            <a:lvl1pPr>
              <a:defRPr>
                <a:solidFill>
                  <a:srgbClr val="25167A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5" name="Tijdelijke aanduiding voor tekst 6">
            <a:extLst>
              <a:ext uri="{FF2B5EF4-FFF2-40B4-BE49-F238E27FC236}">
                <a16:creationId xmlns:a16="http://schemas.microsoft.com/office/drawing/2014/main" id="{9F8AF7CA-6D0E-9549-8B9D-FE69F3BD31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849" y="2103439"/>
            <a:ext cx="5484283" cy="468312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rgbClr val="25167A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9984AE3-7D21-634F-BB5D-ACD345F47C3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presentatie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8D17EF6-3624-1E47-8EBA-9CFBC6388BF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004725-3891-F142-B776-4F4F06198762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86D39C4F-49EF-AD41-B4B5-4F6492E7BB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70525" y="4524301"/>
            <a:ext cx="1873473" cy="619199"/>
          </a:xfrm>
          <a:prstGeom prst="rect">
            <a:avLst/>
          </a:prstGeom>
        </p:spPr>
      </p:pic>
      <p:sp>
        <p:nvSpPr>
          <p:cNvPr id="10" name="Tijdelijke aanduiding voor afbeelding 13">
            <a:extLst>
              <a:ext uri="{FF2B5EF4-FFF2-40B4-BE49-F238E27FC236}">
                <a16:creationId xmlns:a16="http://schemas.microsoft.com/office/drawing/2014/main" id="{9F18F6B8-85D2-7C4E-91B4-669A3A92F2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461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2F49DF6-EF89-9242-96AF-13E2B93C58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4A260E-A58B-9E41-A402-C97E8834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5081"/>
            <a:ext cx="7984772" cy="11083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CC833F-AF5D-BE4A-BBF9-4A5C0DC4AC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850" y="2103438"/>
            <a:ext cx="7978775" cy="2413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6492356F-B0BD-C441-ACCC-2B36166F77B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presentatie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6E3A49-4F16-3D48-BCBD-BE73340D12B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004725-3891-F142-B776-4F4F06198762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C4838CF-D7BB-FD4B-AA3B-F164D4A1DA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70525" y="4524301"/>
            <a:ext cx="1873473" cy="619199"/>
          </a:xfrm>
          <a:prstGeom prst="rect">
            <a:avLst/>
          </a:prstGeom>
        </p:spPr>
      </p:pic>
      <p:sp>
        <p:nvSpPr>
          <p:cNvPr id="11" name="Tijdelijke aanduiding voor afbeelding 13">
            <a:extLst>
              <a:ext uri="{FF2B5EF4-FFF2-40B4-BE49-F238E27FC236}">
                <a16:creationId xmlns:a16="http://schemas.microsoft.com/office/drawing/2014/main" id="{8B155A77-9972-F745-93CB-75D872DC3C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D4A260E-A58B-9E41-A402-C97E8834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5081"/>
            <a:ext cx="8496300" cy="11083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43BBFB1-6BF4-354F-BF3B-825E6A2DF94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95A2BDAB-AAC0-F642-B6E9-4CB0E962A79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presentatie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4FA802C-F3CD-5D4D-B3F2-4A13C4F220E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004725-3891-F142-B776-4F4F06198762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C75A9D6-2C46-B646-BDC2-89688A800F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70525" y="4524301"/>
            <a:ext cx="1873473" cy="619199"/>
          </a:xfrm>
          <a:prstGeom prst="rect">
            <a:avLst/>
          </a:prstGeom>
        </p:spPr>
      </p:pic>
      <p:sp>
        <p:nvSpPr>
          <p:cNvPr id="8" name="Tijdelijke aanduiding voor afbeelding 13">
            <a:extLst>
              <a:ext uri="{FF2B5EF4-FFF2-40B4-BE49-F238E27FC236}">
                <a16:creationId xmlns:a16="http://schemas.microsoft.com/office/drawing/2014/main" id="{307DA5A1-79E6-BD4C-BEAD-F98EBB0D17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456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kolommen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AFFB0894-0333-5B42-BDFC-17A0DF0561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1D74C8B-8297-FA47-B027-9DC7D674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5081"/>
            <a:ext cx="7984772" cy="11083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1C48642-667B-FA4F-88D6-7753205E7ED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presentatie</a:t>
            </a:r>
            <a:endParaRPr lang="nl-NL" dirty="0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46D8E25C-F890-3949-807A-7D2F4B353F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3850" y="2103438"/>
            <a:ext cx="4069730" cy="2413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3" name="Tijdelijke aanduiding voor tekst 10">
            <a:extLst>
              <a:ext uri="{FF2B5EF4-FFF2-40B4-BE49-F238E27FC236}">
                <a16:creationId xmlns:a16="http://schemas.microsoft.com/office/drawing/2014/main" id="{5BF6970D-BDB0-4143-B921-6712EDEF96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55995" y="2103438"/>
            <a:ext cx="3552627" cy="2413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406B399-95BD-4446-9220-3C9F8E5149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70525" y="4524301"/>
            <a:ext cx="1873473" cy="619199"/>
          </a:xfrm>
          <a:prstGeom prst="rect">
            <a:avLst/>
          </a:prstGeom>
        </p:spPr>
      </p:pic>
      <p:sp>
        <p:nvSpPr>
          <p:cNvPr id="12" name="Tijdelijke aanduiding voor afbeelding 13">
            <a:extLst>
              <a:ext uri="{FF2B5EF4-FFF2-40B4-BE49-F238E27FC236}">
                <a16:creationId xmlns:a16="http://schemas.microsoft.com/office/drawing/2014/main" id="{DBE52C8C-0DAF-9C42-BEBA-C271DCC176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object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1D74C8B-8297-FA47-B027-9DC7D674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5081"/>
            <a:ext cx="7984772" cy="11083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1C48642-667B-FA4F-88D6-7753205E7ED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presentatie</a:t>
            </a:r>
            <a:endParaRPr lang="nl-NL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AF53FE7A-E478-E746-9FA5-8780793E6A4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23850" y="2103438"/>
            <a:ext cx="4068763" cy="2413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8" name="Tijdelijke aanduiding voor inhoud 7">
            <a:extLst>
              <a:ext uri="{FF2B5EF4-FFF2-40B4-BE49-F238E27FC236}">
                <a16:creationId xmlns:a16="http://schemas.microsoft.com/office/drawing/2014/main" id="{62B91163-97E5-7C4E-8B1C-CB52D1A5383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751387" y="2103438"/>
            <a:ext cx="3557235" cy="2413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18B712C-1B44-144C-BD2A-D06C2A2910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70525" y="4524301"/>
            <a:ext cx="1873473" cy="619199"/>
          </a:xfrm>
          <a:prstGeom prst="rect">
            <a:avLst/>
          </a:prstGeom>
        </p:spPr>
      </p:pic>
      <p:sp>
        <p:nvSpPr>
          <p:cNvPr id="9" name="Tijdelijke aanduiding voor afbeelding 13">
            <a:extLst>
              <a:ext uri="{FF2B5EF4-FFF2-40B4-BE49-F238E27FC236}">
                <a16:creationId xmlns:a16="http://schemas.microsoft.com/office/drawing/2014/main" id="{18460B60-193D-4F4D-98D9-997B0D5221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1200" y="0"/>
            <a:ext cx="2872800" cy="6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794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57922" y="4676319"/>
            <a:ext cx="3914078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nl-NL" dirty="0"/>
              <a:t>Titel 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31275" y="4676319"/>
            <a:ext cx="3601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750">
                <a:solidFill>
                  <a:schemeClr val="tx1"/>
                </a:solidFill>
                <a:ea typeface="Arial" charset="0"/>
                <a:cs typeface="Arial" charset="0"/>
              </a:defRPr>
            </a:lvl1pPr>
          </a:lstStyle>
          <a:p>
            <a:fld id="{49004725-3891-F142-B776-4F4F06198762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1" name="Tijdelijke aanduiding voor titel 10">
            <a:extLst>
              <a:ext uri="{FF2B5EF4-FFF2-40B4-BE49-F238E27FC236}">
                <a16:creationId xmlns:a16="http://schemas.microsoft.com/office/drawing/2014/main" id="{D300BD3F-6B8F-0E4D-9838-108DA9EB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5081"/>
            <a:ext cx="8496300" cy="110835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0DBB5C1A-0EAA-1D4B-8889-5910D8891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2103438"/>
            <a:ext cx="8496300" cy="24130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74" r:id="rId3"/>
    <p:sldLayoutId id="2147483663" r:id="rId4"/>
    <p:sldLayoutId id="2147483676" r:id="rId5"/>
    <p:sldLayoutId id="2147483659" r:id="rId6"/>
    <p:sldLayoutId id="2147483670" r:id="rId7"/>
    <p:sldLayoutId id="2147483660" r:id="rId8"/>
    <p:sldLayoutId id="2147483671" r:id="rId9"/>
    <p:sldLayoutId id="2147483667" r:id="rId10"/>
    <p:sldLayoutId id="2147483668" r:id="rId11"/>
    <p:sldLayoutId id="2147483661" r:id="rId12"/>
    <p:sldLayoutId id="2147483673" r:id="rId13"/>
    <p:sldLayoutId id="2147483677" r:id="rId14"/>
  </p:sldLayoutIdLst>
  <p:hf hdr="0" dt="0"/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3400" b="1" i="0" kern="1200" cap="none">
          <a:solidFill>
            <a:srgbClr val="25167A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2400">
          <a:solidFill>
            <a:srgbClr val="25167A"/>
          </a:solidFill>
          <a:latin typeface="Arial" charset="0"/>
          <a:ea typeface="ＭＳ Ｐゴシック" charset="-128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2400">
          <a:solidFill>
            <a:srgbClr val="25167A"/>
          </a:solidFill>
          <a:latin typeface="Arial" charset="0"/>
          <a:ea typeface="ＭＳ Ｐゴシック" charset="-128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2400">
          <a:solidFill>
            <a:srgbClr val="25167A"/>
          </a:solidFill>
          <a:latin typeface="Arial" charset="0"/>
          <a:ea typeface="ＭＳ Ｐゴシック" charset="-128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2400">
          <a:solidFill>
            <a:srgbClr val="25167A"/>
          </a:solidFill>
          <a:latin typeface="Arial" charset="0"/>
          <a:ea typeface="ＭＳ Ｐゴシック" charset="-128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2400">
          <a:solidFill>
            <a:srgbClr val="25167A"/>
          </a:solidFill>
          <a:latin typeface="Arial" charset="0"/>
          <a:ea typeface="ＭＳ Ｐゴシック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2400">
          <a:solidFill>
            <a:srgbClr val="25167A"/>
          </a:solidFill>
          <a:latin typeface="Arial" charset="0"/>
          <a:ea typeface="ＭＳ Ｐゴシック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2400">
          <a:solidFill>
            <a:srgbClr val="25167A"/>
          </a:solidFill>
          <a:latin typeface="Arial" charset="0"/>
          <a:ea typeface="ＭＳ Ｐゴシック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2400">
          <a:solidFill>
            <a:srgbClr val="25167A"/>
          </a:solidFill>
          <a:latin typeface="Arial" charset="0"/>
          <a:ea typeface="ＭＳ Ｐゴシック" charset="-128"/>
        </a:defRPr>
      </a:lvl9pPr>
    </p:titleStyle>
    <p:bodyStyle>
      <a:lvl1pPr marL="216000" indent="-216000" algn="l" defTabSz="342900" rtl="0" eaLnBrk="1" fontAlgn="base" hangingPunct="1">
        <a:lnSpc>
          <a:spcPct val="114000"/>
        </a:lnSpc>
        <a:spcBef>
          <a:spcPts val="0"/>
        </a:spcBef>
        <a:spcAft>
          <a:spcPct val="0"/>
        </a:spcAft>
        <a:buClr>
          <a:srgbClr val="25167A"/>
        </a:buClr>
        <a:buSzPct val="140000"/>
        <a:buFont typeface="Arial" panose="020B0604020202020204" pitchFamily="34" charset="0"/>
        <a:buChar char="•"/>
        <a:defRPr sz="1200" kern="1200" baseline="0">
          <a:solidFill>
            <a:srgbClr val="25167A"/>
          </a:solidFill>
          <a:latin typeface="Arial"/>
          <a:ea typeface="ＭＳ Ｐゴシック" charset="-128"/>
          <a:cs typeface="Arial"/>
        </a:defRPr>
      </a:lvl1pPr>
      <a:lvl2pPr marL="432000" indent="-216000" algn="l" defTabSz="342900" rtl="0" eaLnBrk="1" fontAlgn="base" hangingPunct="1">
        <a:lnSpc>
          <a:spcPct val="114000"/>
        </a:lnSpc>
        <a:spcBef>
          <a:spcPts val="0"/>
        </a:spcBef>
        <a:spcAft>
          <a:spcPct val="0"/>
        </a:spcAft>
        <a:buClr>
          <a:srgbClr val="25167A"/>
        </a:buClr>
        <a:buSzPct val="140000"/>
        <a:buFont typeface="Arial" panose="020B0604020202020204" pitchFamily="34" charset="0"/>
        <a:buChar char="•"/>
        <a:defRPr sz="1200" kern="1200">
          <a:solidFill>
            <a:srgbClr val="25167A"/>
          </a:solidFill>
          <a:latin typeface="Arial"/>
          <a:ea typeface="ＭＳ Ｐゴシック" charset="-128"/>
          <a:cs typeface="Arial"/>
        </a:defRPr>
      </a:lvl2pPr>
      <a:lvl3pPr marL="648000" indent="-216000" algn="l" defTabSz="342900" rtl="0" eaLnBrk="1" fontAlgn="base" hangingPunct="1">
        <a:lnSpc>
          <a:spcPct val="114000"/>
        </a:lnSpc>
        <a:spcBef>
          <a:spcPts val="0"/>
        </a:spcBef>
        <a:spcAft>
          <a:spcPct val="0"/>
        </a:spcAft>
        <a:buClr>
          <a:srgbClr val="25167A"/>
        </a:buClr>
        <a:buSzPct val="140000"/>
        <a:buFont typeface="Arial" panose="020B0604020202020204" pitchFamily="34" charset="0"/>
        <a:buChar char="•"/>
        <a:defRPr sz="1200" kern="1200">
          <a:solidFill>
            <a:srgbClr val="25167A"/>
          </a:solidFill>
          <a:latin typeface="Arial"/>
          <a:ea typeface="ＭＳ Ｐゴシック" charset="-128"/>
          <a:cs typeface="Arial"/>
        </a:defRPr>
      </a:lvl3pPr>
      <a:lvl4pPr marL="864000" indent="-216000" algn="l" defTabSz="342900" rtl="0" eaLnBrk="1" fontAlgn="base" hangingPunct="1">
        <a:lnSpc>
          <a:spcPct val="114000"/>
        </a:lnSpc>
        <a:spcBef>
          <a:spcPts val="0"/>
        </a:spcBef>
        <a:spcAft>
          <a:spcPct val="0"/>
        </a:spcAft>
        <a:buClr>
          <a:srgbClr val="25167A"/>
        </a:buClr>
        <a:buSzPct val="140000"/>
        <a:buFont typeface="Arial" panose="020B0604020202020204" pitchFamily="34" charset="0"/>
        <a:buChar char="•"/>
        <a:defRPr sz="1200" kern="1200">
          <a:solidFill>
            <a:srgbClr val="25167A"/>
          </a:solidFill>
          <a:latin typeface="Arial"/>
          <a:ea typeface="ＭＳ Ｐゴシック" charset="-128"/>
          <a:cs typeface="Arial"/>
        </a:defRPr>
      </a:lvl4pPr>
      <a:lvl5pPr marL="1080000" indent="-216000" algn="l" defTabSz="342900" rtl="0" eaLnBrk="1" fontAlgn="base" hangingPunct="1">
        <a:lnSpc>
          <a:spcPct val="114000"/>
        </a:lnSpc>
        <a:spcBef>
          <a:spcPts val="0"/>
        </a:spcBef>
        <a:spcAft>
          <a:spcPct val="0"/>
        </a:spcAft>
        <a:buClr>
          <a:srgbClr val="25167A"/>
        </a:buClr>
        <a:buSzPct val="140000"/>
        <a:buFont typeface="Arial" panose="020B0604020202020204" pitchFamily="34" charset="0"/>
        <a:buChar char="•"/>
        <a:defRPr sz="1200" kern="1200">
          <a:solidFill>
            <a:srgbClr val="25167A"/>
          </a:solidFill>
          <a:latin typeface="Arial"/>
          <a:ea typeface="ＭＳ Ｐゴシック" charset="-128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04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5" orient="horz" pos="395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7" orient="horz" pos="690" userDrawn="1">
          <p15:clr>
            <a:srgbClr val="F26B43"/>
          </p15:clr>
        </p15:guide>
        <p15:guide id="8" orient="horz" pos="13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D7D31-21F7-514A-9A8A-AA9ABA3D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Werkcollege 5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E9232C7-7954-7240-915A-02CC307CC6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Naam: N. Achternaam</a:t>
            </a:r>
          </a:p>
          <a:p>
            <a:r>
              <a:rPr lang="nl-NL" dirty="0"/>
              <a:t>Datum: 00-00-000</a:t>
            </a:r>
          </a:p>
          <a:p>
            <a:endParaRPr lang="nl-NL" dirty="0"/>
          </a:p>
        </p:txBody>
      </p:sp>
      <p:pic>
        <p:nvPicPr>
          <p:cNvPr id="7" name="Tijdelijke aanduiding voor afbeelding 6">
            <a:extLst>
              <a:ext uri="{FF2B5EF4-FFF2-40B4-BE49-F238E27FC236}">
                <a16:creationId xmlns:a16="http://schemas.microsoft.com/office/drawing/2014/main" id="{2F5B4A59-8E8E-7A47-A16C-88AF09091D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>
          <a:xfrm>
            <a:off x="6271200" y="7863"/>
            <a:ext cx="2872800" cy="619200"/>
          </a:xfr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75F1683-23FA-423F-B0FE-2FCED2A70A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86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4AFEB-72E8-461A-B38B-CF95DDA4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Werken op de server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2C65B6C-1BEC-4E90-A349-2860AA59D2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NL" dirty="0"/>
              <a:t>Zie mail Nico van der Bruggen</a:t>
            </a:r>
          </a:p>
          <a:p>
            <a:r>
              <a:rPr lang="nl-NL" dirty="0"/>
              <a:t>VPN</a:t>
            </a:r>
          </a:p>
          <a:p>
            <a:r>
              <a:rPr lang="nl-NL" dirty="0"/>
              <a:t>Inloggegevens : Bewaar je nieuwe wachtwoord</a:t>
            </a:r>
          </a:p>
          <a:p>
            <a:endParaRPr lang="nl-NL" dirty="0"/>
          </a:p>
          <a:p>
            <a:r>
              <a:rPr lang="nl-NL" dirty="0"/>
              <a:t>Nodig voor:</a:t>
            </a:r>
          </a:p>
          <a:p>
            <a:pPr lvl="1"/>
            <a:r>
              <a:rPr lang="nl-NL" dirty="0" err="1"/>
              <a:t>Hackaton</a:t>
            </a:r>
            <a:endParaRPr lang="nl-NL" dirty="0"/>
          </a:p>
          <a:p>
            <a:pPr lvl="1"/>
            <a:r>
              <a:rPr lang="nl-NL" dirty="0"/>
              <a:t>Tentamen</a:t>
            </a:r>
          </a:p>
          <a:p>
            <a:pPr lvl="1"/>
            <a:endParaRPr lang="nl-NL" dirty="0"/>
          </a:p>
          <a:p>
            <a:r>
              <a:rPr lang="nl-NL" dirty="0"/>
              <a:t>Stabiele omgeving</a:t>
            </a:r>
          </a:p>
          <a:p>
            <a:r>
              <a:rPr lang="nl-NL" dirty="0"/>
              <a:t>Meer rekencapaciteit</a:t>
            </a:r>
          </a:p>
          <a:p>
            <a:r>
              <a:rPr lang="nl-NL" dirty="0"/>
              <a:t>Uploaden bestanden mogelijk (Downloaden niet)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6C6E574-6ED1-4F69-B891-B0DDB776FDA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Titel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BEE1A22-4B36-4D59-879E-A80661C65D0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004725-3891-F142-B776-4F4F06198762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D86CEF62-37D3-4A1E-942C-804AE4AA2C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050" name="Picture 2" descr="Project Jupyter - Wikipedia">
            <a:extLst>
              <a:ext uri="{FF2B5EF4-FFF2-40B4-BE49-F238E27FC236}">
                <a16:creationId xmlns:a16="http://schemas.microsoft.com/office/drawing/2014/main" id="{A9DDBA44-D6BA-45F5-B277-0F76909BE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987" y="1973243"/>
            <a:ext cx="1876425" cy="21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5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7D3A9-248D-4901-911F-099995D8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Data: Registratie Honda Motoren Rijksdienst voor Wegverkeer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3EE1E65-406B-4F0E-85E5-BEF835F147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NL" dirty="0"/>
              <a:t>Registratie kenteken en eigenschappen voertuigen</a:t>
            </a:r>
          </a:p>
          <a:p>
            <a:r>
              <a:rPr lang="nl-NL" dirty="0"/>
              <a:t>Subset Motorfietsen van Honda</a:t>
            </a:r>
          </a:p>
          <a:p>
            <a:endParaRPr lang="nl-NL" dirty="0"/>
          </a:p>
          <a:p>
            <a:r>
              <a:rPr lang="nl-NL" dirty="0"/>
              <a:t>Deels handmatige invoer dealers/garages</a:t>
            </a:r>
          </a:p>
          <a:p>
            <a:endParaRPr lang="nl-NL" dirty="0"/>
          </a:p>
          <a:p>
            <a:r>
              <a:rPr lang="nl-NL" dirty="0"/>
              <a:t>Data inspectie</a:t>
            </a:r>
          </a:p>
          <a:p>
            <a:pPr lvl="1"/>
            <a:r>
              <a:rPr lang="nl-NL" dirty="0" err="1"/>
              <a:t>Outliers</a:t>
            </a:r>
            <a:endParaRPr lang="nl-NL" dirty="0"/>
          </a:p>
          <a:p>
            <a:pPr lvl="1"/>
            <a:r>
              <a:rPr lang="nl-NL" dirty="0"/>
              <a:t>Na-waardes</a:t>
            </a:r>
          </a:p>
          <a:p>
            <a:pPr lvl="1"/>
            <a:r>
              <a:rPr lang="nl-NL" dirty="0"/>
              <a:t>Spelfouten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F3467CB-E379-48E9-96F9-1BE8F493314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Titel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6C73F8A-A2AF-4414-8E6B-13DF3D5E7B5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004725-3891-F142-B776-4F4F06198762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8A086DE1-BD85-4B10-9861-531101CF24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25553D2-309E-40CC-8475-74AF01165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23" y="2381250"/>
            <a:ext cx="2122079" cy="1993900"/>
          </a:xfrm>
          <a:prstGeom prst="rect">
            <a:avLst/>
          </a:prstGeom>
        </p:spPr>
      </p:pic>
      <p:pic>
        <p:nvPicPr>
          <p:cNvPr id="1030" name="Picture 6" descr="Cbr1000rr5 Repsol Body Kit foto">
            <a:extLst>
              <a:ext uri="{FF2B5EF4-FFF2-40B4-BE49-F238E27FC236}">
                <a16:creationId xmlns:a16="http://schemas.microsoft.com/office/drawing/2014/main" id="{3747A682-BF1F-4D2E-A010-FE634B45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2511144"/>
            <a:ext cx="2122079" cy="159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762592"/>
      </p:ext>
    </p:extLst>
  </p:cSld>
  <p:clrMapOvr>
    <a:masterClrMapping/>
  </p:clrMapOvr>
</p:sld>
</file>

<file path=ppt/theme/theme1.xml><?xml version="1.0" encoding="utf-8"?>
<a:theme xmlns:a="http://schemas.openxmlformats.org/drawingml/2006/main" name="SJABLOON Corporate Algemeen ppt - nieuwe huisstijl - titel + volg">
  <a:themeElements>
    <a:clrScheme name="HvA">
      <a:dk1>
        <a:srgbClr val="000000"/>
      </a:dk1>
      <a:lt1>
        <a:srgbClr val="FFFFFF"/>
      </a:lt1>
      <a:dk2>
        <a:srgbClr val="241679"/>
      </a:dk2>
      <a:lt2>
        <a:srgbClr val="F5F5F5"/>
      </a:lt2>
      <a:accent1>
        <a:srgbClr val="241679"/>
      </a:accent1>
      <a:accent2>
        <a:srgbClr val="DAD6E7"/>
      </a:accent2>
      <a:accent3>
        <a:srgbClr val="E6E3EE"/>
      </a:accent3>
      <a:accent4>
        <a:srgbClr val="898989"/>
      </a:accent4>
      <a:accent5>
        <a:srgbClr val="CCCCCC"/>
      </a:accent5>
      <a:accent6>
        <a:srgbClr val="EBEBEB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0630-hva-template-presentatie-nl-v2.1 (1)" id="{1EFD34F2-5BF0-4FDC-B546-4D5E760CBDFA}" vid="{C7FFF7A9-7E0D-4908-97FF-F72535E06158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7475E1250E274B89B56B6912A8A41A" ma:contentTypeVersion="13" ma:contentTypeDescription="Create a new document." ma:contentTypeScope="" ma:versionID="ff0f55e87de98f3c1e24299e68d192eb">
  <xsd:schema xmlns:xsd="http://www.w3.org/2001/XMLSchema" xmlns:xs="http://www.w3.org/2001/XMLSchema" xmlns:p="http://schemas.microsoft.com/office/2006/metadata/properties" xmlns:ns2="8ccedb61-d8cb-4793-b309-fc8125177d75" xmlns:ns3="b1e0d574-fffa-49c2-afdf-bdf8f5e649bc" targetNamespace="http://schemas.microsoft.com/office/2006/metadata/properties" ma:root="true" ma:fieldsID="4bdb250344e4ecac93eacfdd427dda7d" ns2:_="" ns3:_="">
    <xsd:import namespace="8ccedb61-d8cb-4793-b309-fc8125177d75"/>
    <xsd:import namespace="b1e0d574-fffa-49c2-afdf-bdf8f5e649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edb61-d8cb-4793-b309-fc8125177d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0d574-fffa-49c2-afdf-bdf8f5e649b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6E5D02-1055-4951-94AE-84FDA73A6C33}"/>
</file>

<file path=customXml/itemProps2.xml><?xml version="1.0" encoding="utf-8"?>
<ds:datastoreItem xmlns:ds="http://schemas.openxmlformats.org/officeDocument/2006/customXml" ds:itemID="{C2F2C7B8-4624-4614-AA4F-3A6E4D20E2EB}"/>
</file>

<file path=customXml/itemProps3.xml><?xml version="1.0" encoding="utf-8"?>
<ds:datastoreItem xmlns:ds="http://schemas.openxmlformats.org/officeDocument/2006/customXml" ds:itemID="{0A087A89-6DF5-494C-AFD1-E2C5076D9189}"/>
</file>

<file path=docProps/app.xml><?xml version="1.0" encoding="utf-8"?>
<Properties xmlns="http://schemas.openxmlformats.org/officeDocument/2006/extended-properties" xmlns:vt="http://schemas.openxmlformats.org/officeDocument/2006/docPropsVTypes">
  <Template>200630-hva-template-presentatie-nl-v2.1 (1)</Template>
  <TotalTime>6</TotalTime>
  <Words>77</Words>
  <Application>Microsoft Office PowerPoint</Application>
  <PresentationFormat>Diavoorstelling (16:9)</PresentationFormat>
  <Paragraphs>29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Arial</vt:lpstr>
      <vt:lpstr>Calibri</vt:lpstr>
      <vt:lpstr>SJABLOON Corporate Algemeen ppt - nieuwe huisstijl - titel + volg</vt:lpstr>
      <vt:lpstr>Werkcollege 5</vt:lpstr>
      <vt:lpstr>Werken op de server</vt:lpstr>
      <vt:lpstr>Data: Registratie Honda Motoren Rijksdienst voor Wegverkeer</vt:lpstr>
    </vt:vector>
  </TitlesOfParts>
  <Company>Hogeschool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Werkcollege 5</dc:title>
  <dc:creator>Rick Wolbertus</dc:creator>
  <cp:keywords>Presentatie corporate algemeen breed</cp:keywords>
  <cp:lastModifiedBy>Rick Wolbertus</cp:lastModifiedBy>
  <cp:revision>1</cp:revision>
  <dcterms:created xsi:type="dcterms:W3CDTF">2021-10-06T08:14:41Z</dcterms:created>
  <dcterms:modified xsi:type="dcterms:W3CDTF">2021-10-06T08:20:42Z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0x010100ED7475E1250E274B89B56B6912A8A41A</vt:lpwstr>
  </property>
</Properties>
</file>