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59" r:id="rId6"/>
    <p:sldId id="270" r:id="rId7"/>
    <p:sldId id="271" r:id="rId8"/>
    <p:sldId id="272" r:id="rId9"/>
    <p:sldId id="273" r:id="rId10"/>
    <p:sldId id="260" r:id="rId11"/>
    <p:sldId id="261" r:id="rId12"/>
    <p:sldId id="262" r:id="rId13"/>
    <p:sldId id="263" r:id="rId14"/>
    <p:sldId id="264" r:id="rId15"/>
    <p:sldId id="267" r:id="rId16"/>
    <p:sldId id="268" r:id="rId17"/>
    <p:sldId id="269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69" autoAdjust="0"/>
  </p:normalViewPr>
  <p:slideViewPr>
    <p:cSldViewPr snapToGrid="0" snapToObjects="1">
      <p:cViewPr>
        <p:scale>
          <a:sx n="80" d="100"/>
          <a:sy n="80" d="100"/>
        </p:scale>
        <p:origin x="-93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AFE9-6F1F-49B4-A5D7-73F958260A4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8EC0D-C93B-4373-9D1F-3D04B524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0B31A-BB23-4A82-898A-9C11E85B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6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B9E3753-B13A-8B4E-B65F-988E04FB8335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118F9F1-BED1-4241-8836-75E353AE68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6</a:t>
            </a:r>
            <a:endParaRPr lang="en-US" dirty="0"/>
          </a:p>
        </p:txBody>
      </p:sp>
      <p:pic>
        <p:nvPicPr>
          <p:cNvPr id="4" name="Picture 3" descr="tit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85" y="3237242"/>
            <a:ext cx="6413500" cy="1244600"/>
          </a:xfrm>
          <a:prstGeom prst="rect">
            <a:avLst/>
          </a:prstGeom>
        </p:spPr>
      </p:pic>
      <p:pic>
        <p:nvPicPr>
          <p:cNvPr id="5" name="Picture 4" descr="player_lef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4" y="3386480"/>
            <a:ext cx="829224" cy="16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Trent </a:t>
            </a:r>
            <a:r>
              <a:rPr lang="en-US" dirty="0" err="1" smtClean="0"/>
              <a:t>wilson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28" y="1631244"/>
            <a:ext cx="8229600" cy="4373563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Created meeting minutes.</a:t>
            </a:r>
          </a:p>
          <a:p>
            <a:endParaRPr lang="en-US" dirty="0" smtClean="0"/>
          </a:p>
          <a:p>
            <a:r>
              <a:rPr lang="en-US" dirty="0" smtClean="0"/>
              <a:t>Developed agenda for group weekly.</a:t>
            </a:r>
          </a:p>
          <a:p>
            <a:endParaRPr lang="en-US" dirty="0"/>
          </a:p>
          <a:p>
            <a:r>
              <a:rPr lang="en-US" dirty="0" smtClean="0"/>
              <a:t>Updated the code to fix Flyer Spawn Problem.</a:t>
            </a:r>
          </a:p>
          <a:p>
            <a:endParaRPr lang="en-US" dirty="0"/>
          </a:p>
          <a:p>
            <a:r>
              <a:rPr lang="en-US" dirty="0" smtClean="0"/>
              <a:t>Proposed a solution to wall-collision multiple death problem.</a:t>
            </a:r>
          </a:p>
          <a:p>
            <a:r>
              <a:rPr lang="en-US" dirty="0" smtClean="0"/>
              <a:t>Designed a second “Concept” Level after Boss.</a:t>
            </a:r>
          </a:p>
        </p:txBody>
      </p:sp>
      <p:pic>
        <p:nvPicPr>
          <p:cNvPr id="4" name="Picture 3" descr="ringBullet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197"/>
            <a:ext cx="912578" cy="912578"/>
          </a:xfrm>
          <a:prstGeom prst="rect">
            <a:avLst/>
          </a:prstGeom>
        </p:spPr>
      </p:pic>
      <p:pic>
        <p:nvPicPr>
          <p:cNvPr id="5" name="Picture 4" descr="ringBullet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222" y="408372"/>
            <a:ext cx="912578" cy="9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 </a:t>
            </a:r>
            <a:r>
              <a:rPr lang="en-US" dirty="0" err="1" smtClean="0"/>
              <a:t>wernersbach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issues with collisions</a:t>
            </a:r>
          </a:p>
          <a:p>
            <a:pPr lvl="1"/>
            <a:r>
              <a:rPr lang="en-US" dirty="0" smtClean="0"/>
              <a:t>Collisions from both the left and right sides work!</a:t>
            </a:r>
          </a:p>
          <a:p>
            <a:endParaRPr lang="en-US" dirty="0"/>
          </a:p>
          <a:p>
            <a:r>
              <a:rPr lang="en-US" dirty="0" smtClean="0"/>
              <a:t>Implemented Graphics2DMock</a:t>
            </a:r>
          </a:p>
          <a:p>
            <a:endParaRPr lang="en-US" dirty="0"/>
          </a:p>
          <a:p>
            <a:r>
              <a:rPr lang="en-US" dirty="0" smtClean="0"/>
              <a:t>Fixed miscellaneous bugs </a:t>
            </a:r>
            <a:endParaRPr lang="en-US" dirty="0"/>
          </a:p>
        </p:txBody>
      </p:sp>
      <p:pic>
        <p:nvPicPr>
          <p:cNvPr id="4" name="Picture 3" descr="ringPickup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8372"/>
            <a:ext cx="952579" cy="952579"/>
          </a:xfrm>
          <a:prstGeom prst="rect">
            <a:avLst/>
          </a:prstGeom>
        </p:spPr>
      </p:pic>
      <p:pic>
        <p:nvPicPr>
          <p:cNvPr id="5" name="Picture 4" descr="ringPickup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221" y="408372"/>
            <a:ext cx="952579" cy="9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Trey hope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issues with normalizing in Vector2 class. </a:t>
            </a:r>
          </a:p>
          <a:p>
            <a:endParaRPr lang="en-US" dirty="0"/>
          </a:p>
          <a:p>
            <a:r>
              <a:rPr lang="en-US" dirty="0" smtClean="0"/>
              <a:t>Created project presentation.</a:t>
            </a:r>
            <a:endParaRPr lang="en-US" dirty="0"/>
          </a:p>
        </p:txBody>
      </p:sp>
      <p:pic>
        <p:nvPicPr>
          <p:cNvPr id="4" name="Picture 3" descr="speedPickup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408372"/>
            <a:ext cx="937458" cy="937458"/>
          </a:xfrm>
          <a:prstGeom prst="rect">
            <a:avLst/>
          </a:prstGeom>
        </p:spPr>
      </p:pic>
      <p:pic>
        <p:nvPicPr>
          <p:cNvPr id="5" name="Picture 4" descr="speedPickup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42" y="408372"/>
            <a:ext cx="937458" cy="9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Aaron </a:t>
            </a:r>
            <a:r>
              <a:rPr lang="en-US" dirty="0" err="1" smtClean="0"/>
              <a:t>disibio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Boss implementation in Fury Fighter.</a:t>
            </a:r>
          </a:p>
          <a:p>
            <a:endParaRPr lang="en-US" dirty="0"/>
          </a:p>
          <a:p>
            <a:r>
              <a:rPr lang="en-US" dirty="0" smtClean="0"/>
              <a:t>Created Boss graphics.</a:t>
            </a:r>
          </a:p>
          <a:p>
            <a:endParaRPr lang="en-US" dirty="0" smtClean="0"/>
          </a:p>
        </p:txBody>
      </p:sp>
      <p:pic>
        <p:nvPicPr>
          <p:cNvPr id="4" name="Picture 3" descr="cobaltBom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8371"/>
            <a:ext cx="991193" cy="991193"/>
          </a:xfrm>
          <a:prstGeom prst="rect">
            <a:avLst/>
          </a:prstGeom>
        </p:spPr>
      </p:pic>
      <p:pic>
        <p:nvPicPr>
          <p:cNvPr id="5" name="Picture 4" descr="cobaltBom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607" y="408371"/>
            <a:ext cx="991193" cy="99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added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Implemented, “BOSS”, (</a:t>
            </a:r>
            <a:r>
              <a:rPr lang="en-US" b="1" i="1" dirty="0" err="1" smtClean="0"/>
              <a:t>BossModel.java</a:t>
            </a:r>
            <a:r>
              <a:rPr lang="en-US" b="1" i="1" dirty="0" smtClean="0"/>
              <a:t>)</a:t>
            </a:r>
            <a:endParaRPr lang="en-US" b="1" i="1" dirty="0"/>
          </a:p>
        </p:txBody>
      </p:sp>
      <p:pic>
        <p:nvPicPr>
          <p:cNvPr id="4" name="Picture 3" descr="bos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57" y="2929994"/>
            <a:ext cx="2953673" cy="2953673"/>
          </a:xfrm>
          <a:prstGeom prst="rect">
            <a:avLst/>
          </a:prstGeom>
        </p:spPr>
      </p:pic>
      <p:pic>
        <p:nvPicPr>
          <p:cNvPr id="5" name="Picture 4" descr="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7282" y="2930162"/>
            <a:ext cx="2953505" cy="29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Boss has 100 life.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Moves around the screen and has three points of weakness, (the blinking guns).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Shoots three bullets towards the player.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Has a spinning arm that kills player on contact.</a:t>
            </a:r>
          </a:p>
          <a:p>
            <a:endParaRPr lang="en-US" dirty="0"/>
          </a:p>
          <a:p>
            <a:r>
              <a:rPr lang="en-US" dirty="0" smtClean="0"/>
              <a:t>Has a 1/60 chance to shoot per update.</a:t>
            </a:r>
            <a:endParaRPr lang="en-US" dirty="0"/>
          </a:p>
        </p:txBody>
      </p:sp>
      <p:pic>
        <p:nvPicPr>
          <p:cNvPr id="4" name="Picture 3" descr="boss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408372"/>
            <a:ext cx="914400" cy="914400"/>
          </a:xfrm>
          <a:prstGeom prst="rect">
            <a:avLst/>
          </a:prstGeom>
        </p:spPr>
      </p:pic>
      <p:pic>
        <p:nvPicPr>
          <p:cNvPr id="5" name="Picture 4" descr="boss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72400" y="4083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4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 Berserk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the boss is low on life it switches to </a:t>
            </a:r>
            <a:r>
              <a:rPr lang="en-US" dirty="0"/>
              <a:t>Berserk </a:t>
            </a:r>
            <a:r>
              <a:rPr lang="en-US" dirty="0" smtClean="0"/>
              <a:t>mode.</a:t>
            </a:r>
          </a:p>
          <a:p>
            <a:endParaRPr lang="en-US" dirty="0" smtClean="0"/>
          </a:p>
          <a:p>
            <a:r>
              <a:rPr lang="en-US" dirty="0" smtClean="0"/>
              <a:t>Movement is now restricted to y axis but the speed is tripled.</a:t>
            </a:r>
          </a:p>
          <a:p>
            <a:endParaRPr lang="en-US" dirty="0" smtClean="0"/>
          </a:p>
          <a:p>
            <a:r>
              <a:rPr lang="en-US" dirty="0" smtClean="0"/>
              <a:t>Shooting speed now 1/30.</a:t>
            </a:r>
          </a:p>
          <a:p>
            <a:endParaRPr lang="en-US" dirty="0" smtClean="0"/>
          </a:p>
          <a:p>
            <a:r>
              <a:rPr lang="en-US" dirty="0" smtClean="0"/>
              <a:t>Arm rotation reverses direction and rotation speed is doubled.</a:t>
            </a:r>
          </a:p>
          <a:p>
            <a:endParaRPr lang="en-US" dirty="0" smtClean="0"/>
          </a:p>
          <a:p>
            <a:r>
              <a:rPr lang="en-US" dirty="0" smtClean="0"/>
              <a:t>Arm is one unit longer than before.</a:t>
            </a:r>
            <a:endParaRPr lang="en-US" dirty="0"/>
          </a:p>
        </p:txBody>
      </p:sp>
      <p:pic>
        <p:nvPicPr>
          <p:cNvPr id="4" name="Picture 3" descr="boss2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5" y="408372"/>
            <a:ext cx="914400" cy="914400"/>
          </a:xfrm>
          <a:prstGeom prst="rect">
            <a:avLst/>
          </a:prstGeom>
        </p:spPr>
      </p:pic>
      <p:pic>
        <p:nvPicPr>
          <p:cNvPr id="5" name="Picture 4" descr="boss2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772400" y="4083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Boss 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4373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Arm movement: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Three weak points:</a:t>
            </a:r>
            <a:endParaRPr lang="en-US" sz="1800" dirty="0"/>
          </a:p>
        </p:txBody>
      </p:sp>
      <p:pic>
        <p:nvPicPr>
          <p:cNvPr id="1026" name="Picture 2" descr="C:\Users\Aaron\Pictures\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1" y="2000958"/>
            <a:ext cx="6843360" cy="12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on\Pictures\bossThreeWeakSpo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1" y="3699458"/>
            <a:ext cx="4360018" cy="29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laserBulletImage_horizont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220791"/>
            <a:ext cx="1227008" cy="1227008"/>
          </a:xfrm>
          <a:prstGeom prst="rect">
            <a:avLst/>
          </a:prstGeom>
        </p:spPr>
      </p:pic>
      <p:pic>
        <p:nvPicPr>
          <p:cNvPr id="7" name="Picture 6" descr="laserBulletImage_horizont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92" y="220791"/>
            <a:ext cx="1227008" cy="12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pic>
        <p:nvPicPr>
          <p:cNvPr id="4" name="Content Placeholder 3" descr="player_dow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167" r="-138167"/>
          <a:stretch>
            <a:fillRect/>
          </a:stretch>
        </p:blipFill>
        <p:spPr>
          <a:xfrm>
            <a:off x="457200" y="1869394"/>
            <a:ext cx="8229600" cy="4373563"/>
          </a:xfrm>
        </p:spPr>
      </p:pic>
    </p:spTree>
    <p:extLst>
      <p:ext uri="{BB962C8B-B14F-4D97-AF65-F5344CB8AC3E}">
        <p14:creationId xmlns:p14="http://schemas.microsoft.com/office/powerpoint/2010/main" val="4094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Meetings – Google Hangout allowed us to conduct our meetings efficiently and fluently. We were able to share updated code as well as discuss next steps for completing the project.</a:t>
            </a:r>
          </a:p>
          <a:p>
            <a:endParaRPr lang="en-US" dirty="0"/>
          </a:p>
          <a:p>
            <a:r>
              <a:rPr lang="en-US" dirty="0" smtClean="0"/>
              <a:t>Unit Tests – Testing went well and allowed us to easily determine where the faults were.</a:t>
            </a:r>
          </a:p>
          <a:p>
            <a:endParaRPr lang="en-US" dirty="0"/>
          </a:p>
          <a:p>
            <a:r>
              <a:rPr lang="en-US" dirty="0" smtClean="0"/>
              <a:t>Team Collaboration – Everyone was very helpful in regards to any questions/comments/concerns the other group member had.</a:t>
            </a:r>
            <a:endParaRPr lang="en-US" dirty="0"/>
          </a:p>
        </p:txBody>
      </p:sp>
      <p:pic>
        <p:nvPicPr>
          <p:cNvPr id="4" name="Picture 3" descr="misslePickup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5" y="559375"/>
            <a:ext cx="883830" cy="883830"/>
          </a:xfrm>
          <a:prstGeom prst="rect">
            <a:avLst/>
          </a:prstGeom>
        </p:spPr>
      </p:pic>
      <p:pic>
        <p:nvPicPr>
          <p:cNvPr id="6" name="Picture 5" descr="misslePickup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92" y="559375"/>
            <a:ext cx="883830" cy="8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Forge Set Up – The initial set up for our team on Source Forge gave us some difficulties. Being the first time we used this repository, it took a while to get the swing of things.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Mac Issues – Initially, the game did not run on Macintosh Computers, making it hard for testing for half of our team at certain times.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Locating and fixing uncommon bugs</a:t>
            </a:r>
            <a:endParaRPr lang="en-US" dirty="0"/>
          </a:p>
        </p:txBody>
      </p:sp>
      <p:pic>
        <p:nvPicPr>
          <p:cNvPr id="5" name="Picture 4" descr="fragment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3" y="404822"/>
            <a:ext cx="607076" cy="1032029"/>
          </a:xfrm>
          <a:prstGeom prst="rect">
            <a:avLst/>
          </a:prstGeom>
        </p:spPr>
      </p:pic>
      <p:pic>
        <p:nvPicPr>
          <p:cNvPr id="6" name="Picture 5" descr="fragment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830" y="404822"/>
            <a:ext cx="607076" cy="10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GIT as opposed to SVN.</a:t>
            </a:r>
          </a:p>
          <a:p>
            <a:endParaRPr lang="en-US" dirty="0"/>
          </a:p>
          <a:p>
            <a:r>
              <a:rPr lang="en-US" dirty="0" smtClean="0"/>
              <a:t>We all tested the code to ensure functionality worked.</a:t>
            </a:r>
          </a:p>
          <a:p>
            <a:endParaRPr lang="en-US" dirty="0"/>
          </a:p>
          <a:p>
            <a:r>
              <a:rPr lang="en-US" dirty="0" smtClean="0"/>
              <a:t>We all fixed minor issues with the code.</a:t>
            </a:r>
            <a:endParaRPr lang="en-US" dirty="0"/>
          </a:p>
        </p:txBody>
      </p:sp>
      <p:pic>
        <p:nvPicPr>
          <p:cNvPr id="4" name="Picture 3" descr="missileBulletImage_le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8" y="269886"/>
            <a:ext cx="1271536" cy="1271536"/>
          </a:xfrm>
          <a:prstGeom prst="rect">
            <a:avLst/>
          </a:prstGeom>
        </p:spPr>
      </p:pic>
      <p:pic>
        <p:nvPicPr>
          <p:cNvPr id="5" name="Picture 4" descr="missileBulletImage_lef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15264" y="408372"/>
            <a:ext cx="1271536" cy="12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Jesse meadows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Commented most the code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Reimplemented</a:t>
            </a:r>
            <a:r>
              <a:rPr lang="en-US" dirty="0" smtClean="0"/>
              <a:t> Background scrolling.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Fixed general issue with code, (scrolling bug for example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Scrolling bug for example.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laserPickup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2238"/>
            <a:ext cx="883614" cy="883614"/>
          </a:xfrm>
          <a:prstGeom prst="rect">
            <a:avLst/>
          </a:prstGeom>
        </p:spPr>
      </p:pic>
      <p:pic>
        <p:nvPicPr>
          <p:cNvPr id="5" name="Picture 4" descr="laserPickup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86" y="492238"/>
            <a:ext cx="883614" cy="8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compilation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128" y="4567287"/>
            <a:ext cx="8537398" cy="2755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b="1" u="sng" dirty="0" smtClean="0"/>
              <a:t>BEFORE</a:t>
            </a:r>
          </a:p>
          <a:p>
            <a:r>
              <a:rPr lang="en-US" sz="2000" dirty="0" smtClean="0"/>
              <a:t>Each individual tile’s image loaded by referencing tile’s image and superimposing that image on the canvas</a:t>
            </a:r>
          </a:p>
          <a:p>
            <a:endParaRPr lang="en-US" sz="2000" dirty="0" smtClean="0"/>
          </a:p>
          <a:p>
            <a:r>
              <a:rPr lang="en-US" sz="2000" dirty="0" smtClean="0"/>
              <a:t>This results in 224 (14 tiles x 16 tiles) tile’s needing to be super imposed each frame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8" y="1750752"/>
            <a:ext cx="4990476" cy="25142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39063" y="1900989"/>
            <a:ext cx="3116179" cy="2364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8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Refactor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9" y="1604014"/>
            <a:ext cx="6587865" cy="22460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9" y="4006320"/>
            <a:ext cx="6487514" cy="22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3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Collision frame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469" y="1755858"/>
            <a:ext cx="4922643" cy="197393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2822" y="3939382"/>
            <a:ext cx="8229600" cy="2533608"/>
          </a:xfrm>
        </p:spPr>
        <p:txBody>
          <a:bodyPr/>
          <a:lstStyle/>
          <a:p>
            <a:r>
              <a:rPr lang="en-US" dirty="0" smtClean="0"/>
              <a:t>Bullet’s typically don’t show contact before disappearing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343" y="4375878"/>
            <a:ext cx="4516856" cy="20971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16222" y="4836695"/>
            <a:ext cx="19801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200" dirty="0" smtClean="0"/>
              <a:t>Goal 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298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136"/>
            <a:ext cx="9144000" cy="52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9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146</TotalTime>
  <Words>470</Words>
  <Application>Microsoft Office PowerPoint</Application>
  <PresentationFormat>On-screen Show (4:3)</PresentationFormat>
  <Paragraphs>92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Apothecary</vt:lpstr>
      <vt:lpstr>PowerPoint Presentation</vt:lpstr>
      <vt:lpstr>What went right</vt:lpstr>
      <vt:lpstr>What went wrong</vt:lpstr>
      <vt:lpstr>About the project</vt:lpstr>
      <vt:lpstr>Jesse meadows</vt:lpstr>
      <vt:lpstr>Background compilation</vt:lpstr>
      <vt:lpstr>After Refactor</vt:lpstr>
      <vt:lpstr>Missing Collision frame</vt:lpstr>
      <vt:lpstr>PowerPoint Presentation</vt:lpstr>
      <vt:lpstr>Trent wilson</vt:lpstr>
      <vt:lpstr>Phil wernersbach</vt:lpstr>
      <vt:lpstr>Trey hope</vt:lpstr>
      <vt:lpstr>Aaron disibio </vt:lpstr>
      <vt:lpstr>Feature added</vt:lpstr>
      <vt:lpstr>Boss</vt:lpstr>
      <vt:lpstr>Boss Berserk mode</vt:lpstr>
      <vt:lpstr>Boss code example</vt:lpstr>
      <vt:lpstr>Let’s play!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Fury Fighter</dc:title>
  <dc:creator>Trey Hope</dc:creator>
  <cp:lastModifiedBy>Trent Wilson</cp:lastModifiedBy>
  <cp:revision>55</cp:revision>
  <dcterms:created xsi:type="dcterms:W3CDTF">2014-12-01T23:03:47Z</dcterms:created>
  <dcterms:modified xsi:type="dcterms:W3CDTF">2014-12-03T22:07:50Z</dcterms:modified>
</cp:coreProperties>
</file>