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77E1C-FF40-40FD-8083-D49CCDC62D97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42706-C86D-4236-AFE9-79326B10BC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66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BB16AF-0DB6-4158-B294-0AA6D866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4438E8-D0BF-4E39-80B6-81B4CEB1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7F4F6B-5EE1-42E8-B400-D4EDA958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DDF7A1-E45D-44F2-B825-026D8257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3E8802-1CF9-4DC4-AF7B-058F335D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F38AE4-1B18-45F2-A10C-FFE021F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999DD39-3E39-46A9-9C74-FAC7D007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A69FBF-7CD8-44E4-8C2C-DB205171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976DA3-DA49-4A3F-9D7F-68D6E28A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211C9B-C000-4BC2-BFA2-31FAC7CA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1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F3E55B4-83D5-4F0A-B505-BE0BE234A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0524A7-050A-4852-A4EC-90FA8BA4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09BDA5-5A2E-4259-874E-3FE79253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0F947A-D17C-4AD0-95BD-8FE74E8D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7AB7B1-BFAD-42C5-A3C2-A14CE39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2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13C487-FE91-4C35-92F2-2DA1A52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8B5D05-867F-4848-8836-D28E3BF1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C212DE-7FE9-4B5B-AD6F-92466F1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AFD87-AD02-4AE1-8CEF-8955C07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7CCB88-057A-497A-88A4-CC5B4C3A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1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8EC23-C973-4A53-89DF-4E02BF47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BDCA45-FC3F-4E67-95A5-54272E22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462091-F075-485C-ABBE-084D247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F70361-E55B-41C3-86CB-8F07159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7929D6-99F0-4CC6-89DF-88E5671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1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6191E-95E1-43E2-B422-9AD90A7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2AE9E5-8573-4A46-A196-3F3D35593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D90CF7-3F5E-4E59-9FF5-8F6AB8EA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DA0D1F-78A0-4000-956C-DFB168E0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EE1EDE-D9FF-4781-9234-A04F4E21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E70BB0-96AF-4AE9-90B6-1EC04BE8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28534F-E3D6-4715-846A-D701572F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58857F-C357-4B7F-86D4-90F86498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0F33042-4902-4486-B2B6-831001FB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579442B-76FE-4990-8965-440C001B5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3213929-55D1-4334-B40D-53D0CB8E6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D3647B8-06D5-481F-B658-524A9F90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E5EC1CB-CDF4-4324-98B5-886044AC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9AC87A-460B-4176-9D2E-FBD52EBD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41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F3E2D-7EFC-471D-922A-587C03F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EBD3CA-337C-46C0-8A56-419BD0E8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7DFA1F5-9BCB-4D7B-A22E-F4BAA8E4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7FAD25-D548-4384-B499-E25F70EC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2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E04487-0B65-433A-9439-C775EB4D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3E37744-3DC8-47CA-B5AB-50607730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EEE414-B7C5-45BB-B5AC-29A892A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2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7E72F5-D56E-46EE-88AE-E1B0606C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47BD02-B45D-4457-9432-2387353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377318-F43C-4FAF-AFD2-676FCFDB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57FAD8-60CF-48DF-A146-DF9B4000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FECDB74-6819-4F74-9DBA-7FC0D53B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2D6883-F478-415D-9B55-4912E40A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4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CBB01B-6C99-4747-8E1B-9835C5D8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0442065-AC4D-471F-B1B9-ACB0251E9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691952-F626-469A-93D8-4365AA9C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E1C31D-2457-47CA-91AE-AA424A67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373C3C-2A75-42A2-A1E8-AE65178A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5708EA-4433-4B6C-AD3B-74C42C6A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4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F3C8D11-ABDF-4C7F-BC19-124D2F7C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E5E097-549F-4E71-8A44-C8D7B39F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D8F537-0AEB-4AED-910D-2DDC7520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767D-1646-4EC4-AE08-B6457781410F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DB3B43-2C42-4424-B23A-CBD44DFF0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693747-036D-43DD-9371-C8A01D76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91A9-A623-4F1D-877E-127AB3123D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1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A048AB-AC48-4170-A1B3-F7AA7389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00" y="1875896"/>
            <a:ext cx="6604000" cy="2387600"/>
          </a:xfrm>
        </p:spPr>
        <p:txBody>
          <a:bodyPr/>
          <a:lstStyle/>
          <a:p>
            <a:r>
              <a:rPr lang="pl-PL" b="1" dirty="0">
                <a:latin typeface="Algerian" panose="04020705040A02060702" pitchFamily="82" charset="0"/>
              </a:rPr>
              <a:t>Ucieczka kota Michała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5C2810-9271-4B2B-8B35-B9B35B50D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4" y="6262423"/>
            <a:ext cx="5012265" cy="48551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l-PL" dirty="0"/>
              <a:t>Gra stworzona przez deweloperów </a:t>
            </a:r>
            <a:r>
              <a:rPr lang="pl-PL" b="1" dirty="0" err="1"/>
              <a:t>Moai</a:t>
            </a:r>
            <a:r>
              <a:rPr lang="pl-PL" b="1" dirty="0"/>
              <a:t> Squad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61B820-F369-4E88-9E79-98E7D623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1" y="0"/>
            <a:ext cx="4313999" cy="65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B31F4-7060-4691-9029-A8EBE9CE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Proces tworzenia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F59D1F-518C-420A-B187-A6237C75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4133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Grę stworzyliśmy z użyciem silnika unity, posługując się profesjonalnym językiem programowania C#.</a:t>
            </a:r>
          </a:p>
          <a:p>
            <a:r>
              <a:rPr lang="pl-PL" dirty="0"/>
              <a:t>Największe problemy napotkaliśmy na początku kreowania naszego dzieła, ogromnym problemem było ukazanie pełnego majestatu kota Michała.</a:t>
            </a:r>
          </a:p>
          <a:p>
            <a:r>
              <a:rPr lang="pl-PL" dirty="0"/>
              <a:t>Kot Michał zyskał swoje imię na cześć naszego upadłego kamrata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🕯️ </a:t>
            </a:r>
            <a:r>
              <a:rPr lang="pl-PL" dirty="0"/>
              <a:t>Michała </a:t>
            </a:r>
            <a:r>
              <a:rPr lang="pl-PL" dirty="0" err="1"/>
              <a:t>Wyrwicza</a:t>
            </a:r>
            <a:r>
              <a:rPr lang="pl-PL" dirty="0"/>
              <a:t> </a:t>
            </a:r>
            <a:r>
              <a:rPr lang="en-US" dirty="0"/>
              <a:t>🕯️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2B9666-CFDC-4834-89F3-3F2FC46EF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67" y="139859"/>
            <a:ext cx="4313999" cy="65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23F9-6B5E-475F-AF27-9B76509E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 grze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00A6BF-0DAC-4A55-AE5A-950C5EFC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8333" cy="4351338"/>
          </a:xfrm>
        </p:spPr>
        <p:txBody>
          <a:bodyPr/>
          <a:lstStyle/>
          <a:p>
            <a:r>
              <a:rPr lang="pl-PL" dirty="0"/>
              <a:t>Jest to </a:t>
            </a:r>
            <a:r>
              <a:rPr lang="pl-PL" dirty="0" err="1"/>
              <a:t>platformówka</a:t>
            </a:r>
            <a:r>
              <a:rPr lang="pl-PL" dirty="0"/>
              <a:t> zręcznościowa,</a:t>
            </a:r>
          </a:p>
          <a:p>
            <a:r>
              <a:rPr lang="pl-PL" dirty="0"/>
              <a:t>Gra się kotem, który wraca z wielkiego miasta do swojego domu,</a:t>
            </a:r>
          </a:p>
          <a:p>
            <a:r>
              <a:rPr lang="pl-PL" dirty="0"/>
              <a:t>Nasz projekt porywa wciągającym </a:t>
            </a:r>
            <a:r>
              <a:rPr lang="pl-PL" dirty="0" err="1"/>
              <a:t>gameplayem</a:t>
            </a:r>
            <a:r>
              <a:rPr lang="pl-PL" dirty="0"/>
              <a:t>, jak i fabułą.</a:t>
            </a:r>
          </a:p>
          <a:p>
            <a:r>
              <a:rPr lang="pl-PL" dirty="0"/>
              <a:t>Jesteśmy szybko rozwijającym się teamem deweloperskim </a:t>
            </a:r>
            <a:r>
              <a:rPr lang="en-US" b="1" dirty="0"/>
              <a:t>Moai Squad </a:t>
            </a:r>
            <a:r>
              <a:rPr lang="pl-PL" dirty="0"/>
              <a:t>składającym się z </a:t>
            </a:r>
            <a:r>
              <a:rPr lang="pl-PL" b="1" i="1" u="sng" dirty="0">
                <a:solidFill>
                  <a:srgbClr val="FF0000"/>
                </a:solidFill>
              </a:rPr>
              <a:t>dwóch osób!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9EB2DCB-8372-4688-B4C3-C54B36C4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67" y="139859"/>
            <a:ext cx="4313999" cy="657828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C6185FA-2875-4632-A879-11068B41E2BD}"/>
              </a:ext>
            </a:extLst>
          </p:cNvPr>
          <p:cNvSpPr txBox="1"/>
          <p:nvPr/>
        </p:nvSpPr>
        <p:spPr>
          <a:xfrm>
            <a:off x="7061200" y="1506022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oto</a:t>
            </a:r>
            <a:r>
              <a:rPr lang="en-US" b="1" dirty="0"/>
              <a:t> </a:t>
            </a:r>
            <a:r>
              <a:rPr lang="en-US" b="1" dirty="0" err="1"/>
              <a:t>nasze</a:t>
            </a:r>
            <a:r>
              <a:rPr lang="en-US" b="1" dirty="0"/>
              <a:t> logo -&gt;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274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294FB-80E3-4174-BC4B-7DB640C8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067" y="821267"/>
            <a:ext cx="11463867" cy="220133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To </a:t>
            </a:r>
            <a:r>
              <a:rPr lang="en-US" sz="8800" b="1" dirty="0" err="1"/>
              <a:t>koniec</a:t>
            </a:r>
            <a:r>
              <a:rPr lang="en-US" sz="8800" b="1" dirty="0"/>
              <a:t>!</a:t>
            </a:r>
            <a:endParaRPr lang="pl-PL" sz="88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716E5-7444-4E90-89C4-320F83DB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2726265"/>
            <a:ext cx="10515600" cy="2341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Dzi</a:t>
            </a:r>
            <a:r>
              <a:rPr lang="pl-PL" dirty="0" err="1"/>
              <a:t>ękujemy</a:t>
            </a:r>
            <a:r>
              <a:rPr lang="pl-PL" dirty="0"/>
              <a:t> za uwagę!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5304BB-608F-47FA-9A12-FE98E3B0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1" y="68051"/>
            <a:ext cx="4313999" cy="65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45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Panoramiczny</PresentationFormat>
  <Paragraphs>15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Motyw pakietu Office</vt:lpstr>
      <vt:lpstr>Ucieczka kota Michała</vt:lpstr>
      <vt:lpstr>Proces tworzenia gry</vt:lpstr>
      <vt:lpstr>O grze</vt:lpstr>
      <vt:lpstr>To koniec!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Ucieczka kota Michała</dc:title>
  <dc:creator>Piotr Wolański</dc:creator>
  <cp:lastModifiedBy>Piotr Wolański</cp:lastModifiedBy>
  <cp:revision>1</cp:revision>
  <dcterms:created xsi:type="dcterms:W3CDTF">2022-12-03T12:49:03Z</dcterms:created>
  <dcterms:modified xsi:type="dcterms:W3CDTF">2022-12-03T12:50:27Z</dcterms:modified>
</cp:coreProperties>
</file>