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Possible names: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“At Ease”</a:t>
            </a:r>
          </a:p>
          <a:p>
            <a:pPr indent="-304800" lvl="0" marL="457200" rtl="0">
              <a:lnSpc>
                <a:spcPct val="115000"/>
              </a:lnSpc>
              <a:spcBef>
                <a:spcPts val="500"/>
              </a:spcBef>
              <a:buSzPct val="100000"/>
              <a:buChar char="-"/>
            </a:pPr>
            <a:r>
              <a:rPr lang="en-US" sz="1200">
                <a:solidFill>
                  <a:schemeClr val="dk1"/>
                </a:solidFill>
              </a:rPr>
              <a:t>Team presentation: 8-10 minute talk that summarizes your project (motivation, description, possible features, possible challenges)</a:t>
            </a: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#todo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#todo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#todo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Maybe we don’t need this one?</a:t>
            </a:r>
          </a:p>
          <a:p>
            <a:pPr>
              <a:spcBef>
                <a:spcPts val="0"/>
              </a:spcBef>
              <a:buNone/>
            </a:pPr>
            <a:r>
              <a:rPr lang="en-US"/>
              <a:t>otherwise, #todo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Kinda added the third bullet just to give us stuff, y’all can tweak it if you can think of a better way to word it.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#todo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125523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495 App Project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371600" y="290039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6609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Lucius Guthrie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36609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Mark Koren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366092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Jesse Parker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Solution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71525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Tenants will have an easy to use messaging system to directly contact their landlord.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Messages will be tied to your tenant account and rental property, will include all tenants at the property.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2400">
                <a:solidFill>
                  <a:srgbClr val="0000FF"/>
                </a:solidFill>
              </a:rPr>
              <a:t>Landlords will be able to use the same messaging system to directly contact their tenants.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2400">
                <a:solidFill>
                  <a:srgbClr val="0000FF"/>
                </a:solidFill>
              </a:rPr>
              <a:t>Helps landlords manage their tenants and properties.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25" y="243833"/>
            <a:ext cx="1816825" cy="12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925" y="243833"/>
            <a:ext cx="1816825" cy="12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Possible Additional Features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187" y="141765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Maintenance staff role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Lease terms and lease renewal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>
                <a:solidFill>
                  <a:schemeClr val="dk1"/>
                </a:solidFill>
              </a:rPr>
              <a:t>Ability for landlords to omit certain features they may not want to use 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Review system for both tenant and landlord accounts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US" sz="2400"/>
              <a:t>Complaint box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250" y="1199575"/>
            <a:ext cx="176752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237" y="3992249"/>
            <a:ext cx="4805524" cy="26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Challenges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Learning several different APIs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Setting up a backend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Securing user information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Handling payments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Designing a smooth user experience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Splitting up work effectively 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850" y="3768950"/>
            <a:ext cx="3180300" cy="2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Conclusion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41765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We believe our app with these particular features will help improve the efficiency of tenant to landlord relations and communication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175" y="3022875"/>
            <a:ext cx="4151650" cy="30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Fix to problem #1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Our app will feature different user profiles, including tenant and landlord or property manager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These profiles will be uniquely linked to each other based on tenant/landlord relations and will provide a smooth platform for communication between the two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US" sz="2400"/>
              <a:t>This communication can be one on one, or users can enter chat forums where they can discuss issues and find solutions with other users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Fix to problem # 2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One of the key features of our app will be submitting and tracking maintenance requests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Why is this helpful?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US" sz="2400"/>
              <a:t>For tenants: maintenance requests can sometimes go unnoticed, or take a long time to get done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US" sz="2400"/>
              <a:t>For landlords: maintenance requests seem to pile on top of each other, and it’s tough to organize them, and make sure you’re providing the best service for your tenants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US" sz="2400"/>
              <a:t>This feature would make the process of submitting, tracking, and following through with maintenance requests would benefit everyone in the equation, and make better overall relations between them.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Isn’t it frustrating?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376092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We’ve all had bad experiences with trying to get something done by our landlord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76092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We’ve all at some point forgotten (or have come very close) to pay month’s rent by the deadline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76092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We’ve all had an emergency where we needed fast maintenance, but just couldn’t get in touch with the right person fast enough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376092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Our idea is the solution for any landlord and their tenants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76092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We want to create an app with different interfaces and forums where tenants and landlords can communicate more efficiently about maintenance requests, bills, and things of the like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Independent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376092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Catered more directly to </a:t>
            </a:r>
            <a:r>
              <a:rPr lang="en-US" sz="32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IRO ( Independent Rental Owners)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76092"/>
              </a:buClr>
              <a:buFont typeface="Arial"/>
              <a:buChar char="•"/>
            </a:pPr>
            <a:r>
              <a:t/>
            </a:r>
            <a:endParaRPr b="0" baseline="0" i="0" sz="3200" u="none" cap="none" strike="noStrike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92075"/>
            <a:ext cx="7772400" cy="133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Isn’t it frustrating?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85800" y="1350150"/>
            <a:ext cx="7905899" cy="39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Renting a place to live can be a lot of work, and when problems arise, communicating with your landlord can be a real hassle.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Whether it is paying rent or getting the landlord to fulfill maintenance requests, it always seems to take more effort than it should.  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950" y="4219125"/>
            <a:ext cx="3716098" cy="2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Rental </a:t>
            </a: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No ease in paying for rent</a:t>
            </a:r>
          </a:p>
          <a:p>
            <a:pPr indent="-3302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Maintenance requests go unfixed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Poor Communication between tenants and landlords or property managers</a:t>
            </a:r>
          </a:p>
          <a:p>
            <a:pPr indent="-330200" lvl="0" marL="342900" marR="0" rtl="0" algn="l">
              <a:spcBef>
                <a:spcPts val="64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Essentially, p</a:t>
            </a:r>
            <a:r>
              <a:rPr b="0" baseline="0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eople should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not</a:t>
            </a:r>
            <a:r>
              <a:rPr b="0" baseline="0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 have to constantly be worrying about their home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At Ease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78025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Both landlords and tenants could benefit from an application that allows for better communication, maintenance tracking, and online rent pay.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US" sz="2400"/>
              <a:t>The goal of “At Ease” is to keep both parties at ease, and clean up all of the worrying involved in the renting process.  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925" y="4085448"/>
            <a:ext cx="3862151" cy="257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Rent Pay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858500"/>
            <a:ext cx="8229600" cy="40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Having to manually bring your rent check to your landlord is a bit outdated. 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It is a hassle for the tenant having to go out of their way to mail or bring the check to the landlord. 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-US" sz="2400"/>
              <a:t>It is a hassle for the landlord to keep up with their tenants’ checks if they have more than one tenant. 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75" y="4706625"/>
            <a:ext cx="4286250" cy="20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Solution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Tenants will be notified when a rent check is due, and will have the ability to pay the bill directly in the app.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The ability to pay instantly will help the tenant pay on time, and the ease of paying online makes it much more convenient.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  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2400">
                <a:solidFill>
                  <a:srgbClr val="0000FF"/>
                </a:solidFill>
              </a:rPr>
              <a:t>Landlords will be notified when rent checks are paid and will be able to easily add late fees.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2400">
                <a:solidFill>
                  <a:srgbClr val="0000FF"/>
                </a:solidFill>
              </a:rPr>
              <a:t>More convenient for landlords as well, as the rent is deposited into their bank account without any manual interaction.  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80" y="274650"/>
            <a:ext cx="1016874" cy="12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555" y="274650"/>
            <a:ext cx="1016874" cy="12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43962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Maintenance Requests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386975"/>
            <a:ext cx="8229600" cy="29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Maintenance Requests usually require some form of calling the landlord or apartment office and quickly detailing the issue that you are having. 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The maintenance request process is mostly a manual process for both tenants and landlords. 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Constantly calling for simple fixes feels like a waste of time.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275" y="4141425"/>
            <a:ext cx="3405975" cy="2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Solution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8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Tenants will be able to easily submit maintenance requests from the app.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They will be able to check the status of their maintenance request.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2400">
                <a:solidFill>
                  <a:srgbClr val="0000FF"/>
                </a:solidFill>
              </a:rPr>
              <a:t>Landlords will be able to automatically prioritize the maintenance requests.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sz="2400">
                <a:solidFill>
                  <a:srgbClr val="0000FF"/>
                </a:solidFill>
              </a:rPr>
              <a:t>They will also be able to update the maintenance status and comment on requests.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96" y="77496"/>
            <a:ext cx="1537300" cy="15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196" y="77496"/>
            <a:ext cx="1537300" cy="15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Communication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484275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Most unpleasant issues faced by landlords and tenants spout from a lack of communication. 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Ideally, tenants would keep the landlord informed of things that happen at the property.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400"/>
              <a:t>For a landlord with multiple tenants, it can be a hassle to keep up with which tenant and which property needs something.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75" y="4367950"/>
            <a:ext cx="3964449" cy="22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