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96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8278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endParaRPr/>
          </a:p>
          <a:p>
            <a:pPr algn="r">
              <a:spcBef>
                <a:spcPts val="0"/>
              </a:spcBef>
              <a:buNone/>
            </a:pPr>
            <a:r>
              <a:rPr lang="en" sz="6000"/>
              <a:t>At Ease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85800" y="2964772"/>
            <a:ext cx="7772400" cy="175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Jesse Parker</a:t>
            </a:r>
          </a:p>
          <a:p>
            <a:pPr rtl="0">
              <a:spcBef>
                <a:spcPts val="0"/>
              </a:spcBef>
              <a:buNone/>
            </a:pPr>
            <a:r>
              <a:rPr lang="en" sz="3000"/>
              <a:t>Mark Koren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Lucius Guthrie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Editing Payment Settings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116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Managers can change their Payment settings by simply changing the values on the page.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By clicking the save button, the settings will be saved in the database and will take effect immediately.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300" y="1253250"/>
            <a:ext cx="47625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Adding a Payment Account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266475" y="1200150"/>
            <a:ext cx="37008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Managers can connect their stripe account to the At-Ease app by entering their stripe info on the webView which is connected to the stripe sign in page.  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After the manager has logged into their stripe info, the activation process will be started and will eventually allow At-Ease to process payments on their behalf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075" y="1621249"/>
            <a:ext cx="4969349" cy="300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Payment Classes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24" y="1200150"/>
            <a:ext cx="5349174" cy="38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Maintenance Request Sequence Diagram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85825" y="1200150"/>
            <a:ext cx="2721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RecyclerView must populate from the database</a:t>
            </a:r>
          </a:p>
          <a:p>
            <a:pPr marL="514350" lvl="0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This is the basis of most maintenance request sequences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225" y="1200150"/>
            <a:ext cx="5829237" cy="38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Maintenance Request Sequence Diagram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489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Closing a request is akin to both parties saying that it has been resolved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Tenant must confirm that a maintenance request can be closed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000" y="1263225"/>
            <a:ext cx="6041124" cy="351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Maintenance Request Sequence Diagram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6474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Requests are currently deleted. A stretch goal is to archive instead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175" y="1200150"/>
            <a:ext cx="5545225" cy="38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Maintenance Classes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135" y="1188650"/>
            <a:ext cx="4685726" cy="382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 of Changes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Stripe will be the only payment system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We have not made any other changes at this stage of the design.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Updated Problem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Same problems!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Communication between Tenants and Property Managers is sub par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Maintenance Requests go unnoticed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Rent Pay is a hassle</a:t>
            </a:r>
          </a:p>
          <a:p>
            <a:pPr marL="685800" lvl="0" indent="-457200">
              <a:spcBef>
                <a:spcPts val="0"/>
              </a:spcBef>
              <a:buFont typeface="Arial"/>
              <a:buChar char="•"/>
            </a:pPr>
            <a:r>
              <a:rPr lang="en" dirty="0"/>
              <a:t>No peace of mind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Updated Scope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Still built for the Google Android Platform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Still designed for small to medium sized property managers and their tenants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Rent Payments will now only be handled by Stripe</a:t>
            </a:r>
          </a:p>
          <a:p>
            <a:pPr marL="685800" lvl="0" indent="-457200">
              <a:spcBef>
                <a:spcPts val="0"/>
              </a:spcBef>
              <a:buFont typeface="Arial"/>
              <a:buChar char="•"/>
            </a:pPr>
            <a:r>
              <a:rPr lang="en" dirty="0"/>
              <a:t>No big changes to project scope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 of Class Diagrams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069" y="1200150"/>
            <a:ext cx="3517729" cy="386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50" y="1595399"/>
            <a:ext cx="4885824" cy="30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Send Message Sequence Diagram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38500" y="1200150"/>
            <a:ext cx="27560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To send a message, users, both tenants and managers, first navigate to their list of users they are eligible to talk to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A message thread is chosen and the message is sent through the Sinch messaging client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500" y="1264175"/>
            <a:ext cx="6145813" cy="366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Read Message Sequence Diagram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243675" y="1200150"/>
            <a:ext cx="24509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600" dirty="0"/>
              <a:t>To read a message, users, both tenants and managers, navigate to their list of users they are eligible to talk to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600" dirty="0"/>
              <a:t>A message thread is chosen and the Parse database populates the message thread with past read and unread messages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800" y="1273775"/>
            <a:ext cx="6288183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Messaging Classes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212" y="1200150"/>
            <a:ext cx="3452486" cy="38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Paying Rent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7851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To Pay rent, tenants must enter their credit card information and enter the amount they want to pay.  </a:t>
            </a:r>
          </a:p>
          <a:p>
            <a:pPr marL="514350" lvl="0" indent="-28575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Then, by clicking the confirm button, they will kick off the process of making a payment, and storing it in the database. 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200" y="1570487"/>
            <a:ext cx="5255324" cy="29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Viewing Payment History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9252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For viewing the payment history, the payments need to be retrieved from the database and displayed on the RecyclerView.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025" y="1627425"/>
            <a:ext cx="5444299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Macintosh PowerPoint</Application>
  <PresentationFormat>On-screen Show (16:9)</PresentationFormat>
  <Paragraphs>48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khaki</vt:lpstr>
      <vt:lpstr> At Ease</vt:lpstr>
      <vt:lpstr>Updated Problem</vt:lpstr>
      <vt:lpstr>Updated Scope</vt:lpstr>
      <vt:lpstr>Overview of Class Diagrams</vt:lpstr>
      <vt:lpstr>Send Message Sequence Diagram</vt:lpstr>
      <vt:lpstr>Read Message Sequence Diagram</vt:lpstr>
      <vt:lpstr>Messaging Classes</vt:lpstr>
      <vt:lpstr>Paying Rent</vt:lpstr>
      <vt:lpstr>Viewing Payment History</vt:lpstr>
      <vt:lpstr>Editing Payment Settings</vt:lpstr>
      <vt:lpstr>Adding a Payment Account</vt:lpstr>
      <vt:lpstr>Payment Classes</vt:lpstr>
      <vt:lpstr>Maintenance Request Sequence Diagram</vt:lpstr>
      <vt:lpstr>Maintenance Request Sequence Diagram</vt:lpstr>
      <vt:lpstr>Maintenance Request Sequence Diagram</vt:lpstr>
      <vt:lpstr>Maintenance Classes</vt:lpstr>
      <vt:lpstr>Summary of Changes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At Ease</dc:title>
  <cp:lastModifiedBy>Lucius Guthrie</cp:lastModifiedBy>
  <cp:revision>1</cp:revision>
  <dcterms:modified xsi:type="dcterms:W3CDTF">2015-10-27T18:28:50Z</dcterms:modified>
</cp:coreProperties>
</file>