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50000"/>
  </p:normalViewPr>
  <p:slideViewPr>
    <p:cSldViewPr>
      <p:cViewPr varScale="1">
        <p:scale>
          <a:sx n="51" d="100"/>
          <a:sy n="51" d="100"/>
        </p:scale>
        <p:origin x="23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DFC93-5BE4-4C6F-8710-FD63E9060EAB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548622-00C2-4303-BAD7-7D7F5990004A}">
      <dgm:prSet phldrT="[文本]"/>
      <dgm:spPr/>
      <dgm:t>
        <a:bodyPr/>
        <a:lstStyle/>
        <a:p>
          <a:r>
            <a:rPr lang="zh-CN" altLang="en-US" dirty="0" smtClean="0"/>
            <a:t>选择</a:t>
          </a:r>
          <a:r>
            <a:rPr lang="zh-CN" altLang="en-US" dirty="0" smtClean="0"/>
            <a:t>判断</a:t>
          </a:r>
          <a:endParaRPr lang="zh-CN" altLang="en-US" dirty="0"/>
        </a:p>
      </dgm:t>
    </dgm:pt>
    <dgm:pt modelId="{D1339487-C65F-43B6-BBF4-24A534EBA4D5}" type="parTrans" cxnId="{8CCAB425-CE04-4498-AB69-C8567EFA7493}">
      <dgm:prSet/>
      <dgm:spPr/>
      <dgm:t>
        <a:bodyPr/>
        <a:lstStyle/>
        <a:p>
          <a:endParaRPr lang="zh-CN" altLang="en-US"/>
        </a:p>
      </dgm:t>
    </dgm:pt>
    <dgm:pt modelId="{CBA77E39-4B6B-4874-A00B-908DCA974719}" type="sibTrans" cxnId="{8CCAB425-CE04-4498-AB69-C8567EFA7493}">
      <dgm:prSet/>
      <dgm:spPr/>
      <dgm:t>
        <a:bodyPr/>
        <a:lstStyle/>
        <a:p>
          <a:endParaRPr lang="zh-CN" altLang="en-US"/>
        </a:p>
      </dgm:t>
    </dgm:pt>
    <dgm:pt modelId="{65C17317-D0CD-4F3D-95A8-A1006AE9EA40}">
      <dgm:prSet phldrT="[文本]" custT="1"/>
      <dgm:spPr/>
      <dgm:t>
        <a:bodyPr/>
        <a:lstStyle/>
        <a:p>
          <a:r>
            <a:rPr lang="zh-CN" altLang="en-US" sz="3200" dirty="0" smtClean="0"/>
            <a:t>常识</a:t>
          </a:r>
          <a:endParaRPr lang="zh-CN" altLang="en-US" sz="3200" dirty="0"/>
        </a:p>
      </dgm:t>
    </dgm:pt>
    <dgm:pt modelId="{CF0FECB7-477C-4D8B-BDFE-02466B1F940D}" type="parTrans" cxnId="{344D690E-131F-4433-B7AF-6776DFF5D4B7}">
      <dgm:prSet/>
      <dgm:spPr/>
      <dgm:t>
        <a:bodyPr/>
        <a:lstStyle/>
        <a:p>
          <a:endParaRPr lang="zh-CN" altLang="en-US"/>
        </a:p>
      </dgm:t>
    </dgm:pt>
    <dgm:pt modelId="{17F2F2E1-1A39-400C-8CDB-3919B946BB54}" type="sibTrans" cxnId="{344D690E-131F-4433-B7AF-6776DFF5D4B7}">
      <dgm:prSet/>
      <dgm:spPr/>
      <dgm:t>
        <a:bodyPr/>
        <a:lstStyle/>
        <a:p>
          <a:endParaRPr lang="zh-CN" altLang="en-US"/>
        </a:p>
      </dgm:t>
    </dgm:pt>
    <dgm:pt modelId="{D34308AB-B375-4AA0-9BF6-108EF3078467}">
      <dgm:prSet phldrT="[文本]"/>
      <dgm:spPr/>
      <dgm:t>
        <a:bodyPr/>
        <a:lstStyle/>
        <a:p>
          <a:r>
            <a:rPr lang="zh-CN" altLang="en-US" dirty="0" smtClean="0"/>
            <a:t>填空题</a:t>
          </a:r>
          <a:endParaRPr lang="zh-CN" altLang="en-US" dirty="0"/>
        </a:p>
      </dgm:t>
    </dgm:pt>
    <dgm:pt modelId="{16658D78-EC2E-4A39-8162-08986D995809}" type="parTrans" cxnId="{2F1D3DD7-20A3-418F-A653-A6E3DD68BC80}">
      <dgm:prSet/>
      <dgm:spPr/>
      <dgm:t>
        <a:bodyPr/>
        <a:lstStyle/>
        <a:p>
          <a:endParaRPr lang="zh-CN" altLang="en-US"/>
        </a:p>
      </dgm:t>
    </dgm:pt>
    <dgm:pt modelId="{7BF5BCD6-5C8E-45FA-8475-6066869D3F91}" type="sibTrans" cxnId="{2F1D3DD7-20A3-418F-A653-A6E3DD68BC80}">
      <dgm:prSet/>
      <dgm:spPr/>
      <dgm:t>
        <a:bodyPr/>
        <a:lstStyle/>
        <a:p>
          <a:endParaRPr lang="zh-CN" altLang="en-US"/>
        </a:p>
      </dgm:t>
    </dgm:pt>
    <dgm:pt modelId="{C11FA1C0-026A-479D-8F44-3DEF40798DC3}">
      <dgm:prSet phldrT="[文本]" custT="1"/>
      <dgm:spPr/>
      <dgm:t>
        <a:bodyPr/>
        <a:lstStyle/>
        <a:p>
          <a:r>
            <a:rPr lang="zh-CN" altLang="en-US" sz="2800" dirty="0" smtClean="0"/>
            <a:t>细节</a:t>
          </a:r>
          <a:endParaRPr lang="zh-CN" altLang="en-US" sz="2800" dirty="0"/>
        </a:p>
      </dgm:t>
    </dgm:pt>
    <dgm:pt modelId="{5E7EBF14-A684-4B89-8BC7-D34FF31ADEE8}" type="parTrans" cxnId="{7C0A77F0-526F-4004-9340-CE7F913C1E14}">
      <dgm:prSet/>
      <dgm:spPr/>
      <dgm:t>
        <a:bodyPr/>
        <a:lstStyle/>
        <a:p>
          <a:endParaRPr lang="zh-CN" altLang="en-US"/>
        </a:p>
      </dgm:t>
    </dgm:pt>
    <dgm:pt modelId="{598D111B-78DA-424F-9C99-544408955AC5}" type="sibTrans" cxnId="{7C0A77F0-526F-4004-9340-CE7F913C1E14}">
      <dgm:prSet/>
      <dgm:spPr/>
      <dgm:t>
        <a:bodyPr/>
        <a:lstStyle/>
        <a:p>
          <a:endParaRPr lang="zh-CN" altLang="en-US"/>
        </a:p>
      </dgm:t>
    </dgm:pt>
    <dgm:pt modelId="{308DCA84-3618-4B86-9AF8-8CF941F2076F}">
      <dgm:prSet phldrT="[文本]"/>
      <dgm:spPr/>
      <dgm:t>
        <a:bodyPr/>
        <a:lstStyle/>
        <a:p>
          <a:r>
            <a:rPr lang="zh-CN" altLang="en-US" dirty="0" smtClean="0"/>
            <a:t>简答题</a:t>
          </a:r>
          <a:endParaRPr lang="zh-CN" altLang="en-US" dirty="0"/>
        </a:p>
      </dgm:t>
    </dgm:pt>
    <dgm:pt modelId="{66793254-9253-44BD-BF52-43E8B79094A4}" type="parTrans" cxnId="{40C19F86-EF9D-4E1B-8E70-9A4B06C33FE8}">
      <dgm:prSet/>
      <dgm:spPr/>
      <dgm:t>
        <a:bodyPr/>
        <a:lstStyle/>
        <a:p>
          <a:endParaRPr lang="zh-CN" altLang="en-US"/>
        </a:p>
      </dgm:t>
    </dgm:pt>
    <dgm:pt modelId="{BF80A342-D8C5-45A7-883C-865CCFD6F7C8}" type="sibTrans" cxnId="{40C19F86-EF9D-4E1B-8E70-9A4B06C33FE8}">
      <dgm:prSet/>
      <dgm:spPr/>
      <dgm:t>
        <a:bodyPr/>
        <a:lstStyle/>
        <a:p>
          <a:endParaRPr lang="zh-CN" altLang="en-US"/>
        </a:p>
      </dgm:t>
    </dgm:pt>
    <dgm:pt modelId="{6A0B2DED-E72A-462B-AB73-5DAB0F5FF35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800" dirty="0" smtClean="0"/>
            <a:t>具体操作</a:t>
          </a:r>
        </a:p>
        <a:p>
          <a:pPr marL="228600" indent="0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2000" dirty="0"/>
        </a:p>
      </dgm:t>
    </dgm:pt>
    <dgm:pt modelId="{F2787C03-128C-4E78-82F5-93F0190A539C}" type="parTrans" cxnId="{DD6FBB36-35B9-4CA3-8EF1-8F918B10203D}">
      <dgm:prSet/>
      <dgm:spPr/>
      <dgm:t>
        <a:bodyPr/>
        <a:lstStyle/>
        <a:p>
          <a:endParaRPr lang="zh-CN" altLang="en-US"/>
        </a:p>
      </dgm:t>
    </dgm:pt>
    <dgm:pt modelId="{0046D854-62D8-4CD7-A6F8-2C041CD1FD5E}" type="sibTrans" cxnId="{DD6FBB36-35B9-4CA3-8EF1-8F918B10203D}">
      <dgm:prSet/>
      <dgm:spPr/>
      <dgm:t>
        <a:bodyPr/>
        <a:lstStyle/>
        <a:p>
          <a:endParaRPr lang="zh-CN" altLang="en-US"/>
        </a:p>
      </dgm:t>
    </dgm:pt>
    <dgm:pt modelId="{331AD86E-0E29-4E6B-8739-B8B4B31F0092}">
      <dgm:prSet phldrT="[文本]"/>
      <dgm:spPr/>
      <dgm:t>
        <a:bodyPr/>
        <a:lstStyle/>
        <a:p>
          <a:r>
            <a:rPr lang="zh-CN" altLang="en-US" dirty="0" smtClean="0"/>
            <a:t>论述题</a:t>
          </a:r>
          <a:endParaRPr lang="zh-CN" altLang="en-US" dirty="0"/>
        </a:p>
      </dgm:t>
    </dgm:pt>
    <dgm:pt modelId="{8A43A19B-2E34-4CD0-A292-34020C4DEAE3}" type="parTrans" cxnId="{58313022-1741-40C2-BF7C-C5819517724B}">
      <dgm:prSet/>
      <dgm:spPr/>
      <dgm:t>
        <a:bodyPr/>
        <a:lstStyle/>
        <a:p>
          <a:endParaRPr lang="zh-CN" altLang="en-US"/>
        </a:p>
      </dgm:t>
    </dgm:pt>
    <dgm:pt modelId="{ABA2A969-49E6-48C3-AFF1-412FC5307377}" type="sibTrans" cxnId="{58313022-1741-40C2-BF7C-C5819517724B}">
      <dgm:prSet/>
      <dgm:spPr/>
      <dgm:t>
        <a:bodyPr/>
        <a:lstStyle/>
        <a:p>
          <a:endParaRPr lang="zh-CN" altLang="en-US"/>
        </a:p>
      </dgm:t>
    </dgm:pt>
    <dgm:pt modelId="{FE8400D4-8B50-40CF-8CF4-4640F47A0C61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470B82B5-3115-42BE-9A68-8F82A8F026C3}" type="parTrans" cxnId="{31B820F7-0F3A-414D-9626-13D547470772}">
      <dgm:prSet/>
      <dgm:spPr/>
      <dgm:t>
        <a:bodyPr/>
        <a:lstStyle/>
        <a:p>
          <a:endParaRPr lang="zh-CN" altLang="en-US"/>
        </a:p>
      </dgm:t>
    </dgm:pt>
    <dgm:pt modelId="{E67C7FD2-BFBA-4333-9053-C7EF1D6E27EC}" type="sibTrans" cxnId="{31B820F7-0F3A-414D-9626-13D547470772}">
      <dgm:prSet/>
      <dgm:spPr/>
      <dgm:t>
        <a:bodyPr/>
        <a:lstStyle/>
        <a:p>
          <a:endParaRPr lang="zh-CN" altLang="en-US"/>
        </a:p>
      </dgm:t>
    </dgm:pt>
    <dgm:pt modelId="{E3181778-CDC4-49F6-B79D-2CADA35A6960}">
      <dgm:prSet phldrT="[文本]"/>
      <dgm:spPr/>
      <dgm:t>
        <a:bodyPr/>
        <a:lstStyle/>
        <a:p>
          <a:pPr marL="114300" indent="0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1200" dirty="0"/>
        </a:p>
      </dgm:t>
    </dgm:pt>
    <dgm:pt modelId="{31D4A0FD-555E-4B90-8499-9553D8DF12AF}" type="parTrans" cxnId="{1C70742E-B4D1-40C6-A004-70C78416B775}">
      <dgm:prSet/>
      <dgm:spPr/>
      <dgm:t>
        <a:bodyPr/>
        <a:lstStyle/>
        <a:p>
          <a:endParaRPr lang="zh-CN" altLang="en-US"/>
        </a:p>
      </dgm:t>
    </dgm:pt>
    <dgm:pt modelId="{EFDC206F-74CF-44D1-9BDA-E0C276BDAC9A}" type="sibTrans" cxnId="{1C70742E-B4D1-40C6-A004-70C78416B775}">
      <dgm:prSet/>
      <dgm:spPr/>
      <dgm:t>
        <a:bodyPr/>
        <a:lstStyle/>
        <a:p>
          <a:endParaRPr lang="zh-CN" altLang="en-US"/>
        </a:p>
      </dgm:t>
    </dgm:pt>
    <dgm:pt modelId="{FFB4DDC6-A680-4F0B-8526-7E19762DC494}">
      <dgm:prSet phldrT="[文本]" custT="1"/>
      <dgm:spPr/>
      <dgm:t>
        <a:bodyPr/>
        <a:lstStyle/>
        <a:p>
          <a:pPr marL="285750" indent="0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2800" dirty="0"/>
        </a:p>
      </dgm:t>
    </dgm:pt>
    <dgm:pt modelId="{BFEDA4AC-10F6-48FB-9E33-18E8AB4CA028}" type="parTrans" cxnId="{9CAE13A2-9FE0-499B-8727-83100A5FC0AA}">
      <dgm:prSet/>
      <dgm:spPr/>
      <dgm:t>
        <a:bodyPr/>
        <a:lstStyle/>
        <a:p>
          <a:endParaRPr lang="zh-CN" altLang="en-US"/>
        </a:p>
      </dgm:t>
    </dgm:pt>
    <dgm:pt modelId="{AD5B5940-0629-418B-A0CC-D1B32F563A2B}" type="sibTrans" cxnId="{9CAE13A2-9FE0-499B-8727-83100A5FC0AA}">
      <dgm:prSet/>
      <dgm:spPr/>
      <dgm:t>
        <a:bodyPr/>
        <a:lstStyle/>
        <a:p>
          <a:endParaRPr lang="zh-CN" altLang="en-US"/>
        </a:p>
      </dgm:t>
    </dgm:pt>
    <dgm:pt modelId="{96212B61-FE83-4029-AD6D-EDE5DCEB1024}">
      <dgm:prSet phldrT="[文本]" custT="1"/>
      <dgm:spPr/>
      <dgm:t>
        <a:bodyPr/>
        <a:lstStyle/>
        <a:p>
          <a:r>
            <a:rPr lang="zh-CN" altLang="en-US" sz="2800" dirty="0" smtClean="0"/>
            <a:t>综合</a:t>
          </a:r>
          <a:endParaRPr lang="zh-CN" altLang="en-US" sz="2800" dirty="0"/>
        </a:p>
      </dgm:t>
    </dgm:pt>
    <dgm:pt modelId="{E90D95C8-4D23-4704-B95B-11C820F8EF9D}" type="parTrans" cxnId="{A309D48D-C154-4195-B1F6-3A372B656A85}">
      <dgm:prSet/>
      <dgm:spPr/>
      <dgm:t>
        <a:bodyPr/>
        <a:lstStyle/>
        <a:p>
          <a:endParaRPr lang="zh-CN" altLang="en-US"/>
        </a:p>
      </dgm:t>
    </dgm:pt>
    <dgm:pt modelId="{2841D540-7920-4A43-B874-32EB4F204AC6}" type="sibTrans" cxnId="{A309D48D-C154-4195-B1F6-3A372B656A85}">
      <dgm:prSet/>
      <dgm:spPr/>
      <dgm:t>
        <a:bodyPr/>
        <a:lstStyle/>
        <a:p>
          <a:endParaRPr lang="zh-CN" altLang="en-US"/>
        </a:p>
      </dgm:t>
    </dgm:pt>
    <dgm:pt modelId="{C859B006-A4A0-4AF7-A1F4-BC54ED20C2F4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8737151A-A0C5-4F6E-B090-E8CB411E2ADF}" type="parTrans" cxnId="{E52B5CBF-C54E-40B1-ACAC-89B18FA636CC}">
      <dgm:prSet/>
      <dgm:spPr/>
      <dgm:t>
        <a:bodyPr/>
        <a:lstStyle/>
        <a:p>
          <a:endParaRPr lang="zh-CN" altLang="en-US"/>
        </a:p>
      </dgm:t>
    </dgm:pt>
    <dgm:pt modelId="{7F3966A8-AE3F-490A-A7B3-AEC7D5A6148C}" type="sibTrans" cxnId="{E52B5CBF-C54E-40B1-ACAC-89B18FA636CC}">
      <dgm:prSet/>
      <dgm:spPr/>
      <dgm:t>
        <a:bodyPr/>
        <a:lstStyle/>
        <a:p>
          <a:endParaRPr lang="zh-CN" altLang="en-US"/>
        </a:p>
      </dgm:t>
    </dgm:pt>
    <dgm:pt modelId="{3DDFBD3C-9BC7-479E-B374-8A187C775ED3}" type="pres">
      <dgm:prSet presAssocID="{ABDDFC93-5BE4-4C6F-8710-FD63E9060EA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11A621-F3F5-4915-81F8-C2F1169E9753}" type="pres">
      <dgm:prSet presAssocID="{ABDDFC93-5BE4-4C6F-8710-FD63E9060EAB}" presName="children" presStyleCnt="0"/>
      <dgm:spPr/>
    </dgm:pt>
    <dgm:pt modelId="{2176F0F6-66A9-4946-BD7E-DE03305D8248}" type="pres">
      <dgm:prSet presAssocID="{ABDDFC93-5BE4-4C6F-8710-FD63E9060EAB}" presName="child1group" presStyleCnt="0"/>
      <dgm:spPr/>
    </dgm:pt>
    <dgm:pt modelId="{08AC0054-BEB6-44B1-9987-C9444DC674C9}" type="pres">
      <dgm:prSet presAssocID="{ABDDFC93-5BE4-4C6F-8710-FD63E9060EAB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D07DD9C8-445C-44B4-BFE8-83E2A488847B}" type="pres">
      <dgm:prSet presAssocID="{ABDDFC93-5BE4-4C6F-8710-FD63E9060EA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95F724-36B8-4C37-8ADF-8455854F917C}" type="pres">
      <dgm:prSet presAssocID="{ABDDFC93-5BE4-4C6F-8710-FD63E9060EAB}" presName="child2group" presStyleCnt="0"/>
      <dgm:spPr/>
    </dgm:pt>
    <dgm:pt modelId="{B07049F3-7126-4D7D-ACB2-A3F308A66FB3}" type="pres">
      <dgm:prSet presAssocID="{ABDDFC93-5BE4-4C6F-8710-FD63E9060EAB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EBDEC485-D3DC-45CB-98E3-363BD6257AF3}" type="pres">
      <dgm:prSet presAssocID="{ABDDFC93-5BE4-4C6F-8710-FD63E9060EA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5AD2B-A6D4-4188-809C-0C20C1A8FADD}" type="pres">
      <dgm:prSet presAssocID="{ABDDFC93-5BE4-4C6F-8710-FD63E9060EAB}" presName="child3group" presStyleCnt="0"/>
      <dgm:spPr/>
    </dgm:pt>
    <dgm:pt modelId="{87EA4792-404B-4187-8265-F8CF6F990BAA}" type="pres">
      <dgm:prSet presAssocID="{ABDDFC93-5BE4-4C6F-8710-FD63E9060EAB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0E52D8A-C83B-45E2-80DF-57F4D4D43685}" type="pres">
      <dgm:prSet presAssocID="{ABDDFC93-5BE4-4C6F-8710-FD63E9060EA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873C3-4768-48AB-A008-7EB6A6794719}" type="pres">
      <dgm:prSet presAssocID="{ABDDFC93-5BE4-4C6F-8710-FD63E9060EAB}" presName="child4group" presStyleCnt="0"/>
      <dgm:spPr/>
    </dgm:pt>
    <dgm:pt modelId="{F6E43C6B-92DD-4B48-8D54-DB80FE67ADBA}" type="pres">
      <dgm:prSet presAssocID="{ABDDFC93-5BE4-4C6F-8710-FD63E9060EAB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CC2B40C2-166C-4C01-BC51-52BF67A4F503}" type="pres">
      <dgm:prSet presAssocID="{ABDDFC93-5BE4-4C6F-8710-FD63E9060EA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FBC81-B526-4038-985F-A87093DB755E}" type="pres">
      <dgm:prSet presAssocID="{ABDDFC93-5BE4-4C6F-8710-FD63E9060EAB}" presName="childPlaceholder" presStyleCnt="0"/>
      <dgm:spPr/>
    </dgm:pt>
    <dgm:pt modelId="{98E39101-9C03-42E4-A96D-4E159A31D357}" type="pres">
      <dgm:prSet presAssocID="{ABDDFC93-5BE4-4C6F-8710-FD63E9060EAB}" presName="circle" presStyleCnt="0"/>
      <dgm:spPr/>
    </dgm:pt>
    <dgm:pt modelId="{1ADCED31-4505-462F-9DC8-11AE8C7FF559}" type="pres">
      <dgm:prSet presAssocID="{ABDDFC93-5BE4-4C6F-8710-FD63E9060EA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65144-5BE7-42D4-A86A-E557B124E0E0}" type="pres">
      <dgm:prSet presAssocID="{ABDDFC93-5BE4-4C6F-8710-FD63E9060EA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B8754-A4DC-4E40-809F-C8C6A17B8D07}" type="pres">
      <dgm:prSet presAssocID="{ABDDFC93-5BE4-4C6F-8710-FD63E9060EA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0F36D-CF6D-4978-B95D-8733149B3ABA}" type="pres">
      <dgm:prSet presAssocID="{ABDDFC93-5BE4-4C6F-8710-FD63E9060EA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09992-E954-43A8-AF52-030787D0008E}" type="pres">
      <dgm:prSet presAssocID="{ABDDFC93-5BE4-4C6F-8710-FD63E9060EAB}" presName="quadrantPlaceholder" presStyleCnt="0"/>
      <dgm:spPr/>
    </dgm:pt>
    <dgm:pt modelId="{5E52930D-3883-4A7F-97EE-78866BACAB3F}" type="pres">
      <dgm:prSet presAssocID="{ABDDFC93-5BE4-4C6F-8710-FD63E9060EAB}" presName="center1" presStyleLbl="fgShp" presStyleIdx="0" presStyleCnt="2"/>
      <dgm:spPr/>
    </dgm:pt>
    <dgm:pt modelId="{718520E4-B748-4A9F-8683-4E8B200805FE}" type="pres">
      <dgm:prSet presAssocID="{ABDDFC93-5BE4-4C6F-8710-FD63E9060EAB}" presName="center2" presStyleLbl="fgShp" presStyleIdx="1" presStyleCnt="2"/>
      <dgm:spPr/>
    </dgm:pt>
  </dgm:ptLst>
  <dgm:cxnLst>
    <dgm:cxn modelId="{F589170C-E221-48E3-91B2-B4BAC20DF9CB}" type="presOf" srcId="{ABDDFC93-5BE4-4C6F-8710-FD63E9060EAB}" destId="{3DDFBD3C-9BC7-479E-B374-8A187C775ED3}" srcOrd="0" destOrd="0" presId="urn:microsoft.com/office/officeart/2005/8/layout/cycle4#1"/>
    <dgm:cxn modelId="{B97676F8-2A4C-48AA-AFDA-6966F152F586}" type="presOf" srcId="{331AD86E-0E29-4E6B-8739-B8B4B31F0092}" destId="{0B70F36D-CF6D-4978-B95D-8733149B3ABA}" srcOrd="0" destOrd="0" presId="urn:microsoft.com/office/officeart/2005/8/layout/cycle4#1"/>
    <dgm:cxn modelId="{F1441DCA-EEFC-4114-837D-A5522ACF05DC}" type="presOf" srcId="{CF548622-00C2-4303-BAD7-7D7F5990004A}" destId="{1ADCED31-4505-462F-9DC8-11AE8C7FF559}" srcOrd="0" destOrd="0" presId="urn:microsoft.com/office/officeart/2005/8/layout/cycle4#1"/>
    <dgm:cxn modelId="{7C0A77F0-526F-4004-9340-CE7F913C1E14}" srcId="{D34308AB-B375-4AA0-9BF6-108EF3078467}" destId="{C11FA1C0-026A-479D-8F44-3DEF40798DC3}" srcOrd="0" destOrd="0" parTransId="{5E7EBF14-A684-4B89-8BC7-D34FF31ADEE8}" sibTransId="{598D111B-78DA-424F-9C99-544408955AC5}"/>
    <dgm:cxn modelId="{DD6FBB36-35B9-4CA3-8EF1-8F918B10203D}" srcId="{308DCA84-3618-4B86-9AF8-8CF941F2076F}" destId="{6A0B2DED-E72A-462B-AB73-5DAB0F5FF35E}" srcOrd="0" destOrd="0" parTransId="{F2787C03-128C-4E78-82F5-93F0190A539C}" sibTransId="{0046D854-62D8-4CD7-A6F8-2C041CD1FD5E}"/>
    <dgm:cxn modelId="{8A5EC1BD-97A4-4022-846D-79529188D481}" type="presOf" srcId="{308DCA84-3618-4B86-9AF8-8CF941F2076F}" destId="{598B8754-A4DC-4E40-809F-C8C6A17B8D07}" srcOrd="0" destOrd="0" presId="urn:microsoft.com/office/officeart/2005/8/layout/cycle4#1"/>
    <dgm:cxn modelId="{134871A1-5E4B-4D96-8188-407F3E32E4E3}" type="presOf" srcId="{FFB4DDC6-A680-4F0B-8526-7E19762DC494}" destId="{90E52D8A-C83B-45E2-80DF-57F4D4D43685}" srcOrd="1" destOrd="1" presId="urn:microsoft.com/office/officeart/2005/8/layout/cycle4#1"/>
    <dgm:cxn modelId="{F57EC1CF-D7B1-48AC-AEDE-77842F9581BD}" type="presOf" srcId="{6A0B2DED-E72A-462B-AB73-5DAB0F5FF35E}" destId="{90E52D8A-C83B-45E2-80DF-57F4D4D43685}" srcOrd="1" destOrd="0" presId="urn:microsoft.com/office/officeart/2005/8/layout/cycle4#1"/>
    <dgm:cxn modelId="{E52B5CBF-C54E-40B1-ACAC-89B18FA636CC}" srcId="{D34308AB-B375-4AA0-9BF6-108EF3078467}" destId="{C859B006-A4A0-4AF7-A1F4-BC54ED20C2F4}" srcOrd="1" destOrd="0" parTransId="{8737151A-A0C5-4F6E-B090-E8CB411E2ADF}" sibTransId="{7F3966A8-AE3F-490A-A7B3-AEC7D5A6148C}"/>
    <dgm:cxn modelId="{675E13BF-4F4E-4D45-A0B8-8D8AF0C09F6C}" type="presOf" srcId="{E3181778-CDC4-49F6-B79D-2CADA35A6960}" destId="{90E52D8A-C83B-45E2-80DF-57F4D4D43685}" srcOrd="1" destOrd="2" presId="urn:microsoft.com/office/officeart/2005/8/layout/cycle4#1"/>
    <dgm:cxn modelId="{FC1E673F-3643-438F-A709-A7EA2A141E23}" type="presOf" srcId="{6A0B2DED-E72A-462B-AB73-5DAB0F5FF35E}" destId="{87EA4792-404B-4187-8265-F8CF6F990BAA}" srcOrd="0" destOrd="0" presId="urn:microsoft.com/office/officeart/2005/8/layout/cycle4#1"/>
    <dgm:cxn modelId="{8CCAB425-CE04-4498-AB69-C8567EFA7493}" srcId="{ABDDFC93-5BE4-4C6F-8710-FD63E9060EAB}" destId="{CF548622-00C2-4303-BAD7-7D7F5990004A}" srcOrd="0" destOrd="0" parTransId="{D1339487-C65F-43B6-BBF4-24A534EBA4D5}" sibTransId="{CBA77E39-4B6B-4874-A00B-908DCA974719}"/>
    <dgm:cxn modelId="{B40EF79F-2AF6-4A6F-9017-66A1EFD58716}" type="presOf" srcId="{65C17317-D0CD-4F3D-95A8-A1006AE9EA40}" destId="{D07DD9C8-445C-44B4-BFE8-83E2A488847B}" srcOrd="1" destOrd="0" presId="urn:microsoft.com/office/officeart/2005/8/layout/cycle4#1"/>
    <dgm:cxn modelId="{CC37DD75-11BB-4915-8C64-FC2C5A6B8648}" type="presOf" srcId="{65C17317-D0CD-4F3D-95A8-A1006AE9EA40}" destId="{08AC0054-BEB6-44B1-9987-C9444DC674C9}" srcOrd="0" destOrd="0" presId="urn:microsoft.com/office/officeart/2005/8/layout/cycle4#1"/>
    <dgm:cxn modelId="{0CF2F592-5A58-4D5E-8AE4-7AFC0B28D569}" type="presOf" srcId="{FFB4DDC6-A680-4F0B-8526-7E19762DC494}" destId="{87EA4792-404B-4187-8265-F8CF6F990BAA}" srcOrd="0" destOrd="1" presId="urn:microsoft.com/office/officeart/2005/8/layout/cycle4#1"/>
    <dgm:cxn modelId="{58313022-1741-40C2-BF7C-C5819517724B}" srcId="{ABDDFC93-5BE4-4C6F-8710-FD63E9060EAB}" destId="{331AD86E-0E29-4E6B-8739-B8B4B31F0092}" srcOrd="3" destOrd="0" parTransId="{8A43A19B-2E34-4CD0-A292-34020C4DEAE3}" sibTransId="{ABA2A969-49E6-48C3-AFF1-412FC5307377}"/>
    <dgm:cxn modelId="{1C70742E-B4D1-40C6-A004-70C78416B775}" srcId="{308DCA84-3618-4B86-9AF8-8CF941F2076F}" destId="{E3181778-CDC4-49F6-B79D-2CADA35A6960}" srcOrd="2" destOrd="0" parTransId="{31D4A0FD-555E-4B90-8499-9553D8DF12AF}" sibTransId="{EFDC206F-74CF-44D1-9BDA-E0C276BDAC9A}"/>
    <dgm:cxn modelId="{344D690E-131F-4433-B7AF-6776DFF5D4B7}" srcId="{CF548622-00C2-4303-BAD7-7D7F5990004A}" destId="{65C17317-D0CD-4F3D-95A8-A1006AE9EA40}" srcOrd="0" destOrd="0" parTransId="{CF0FECB7-477C-4D8B-BDFE-02466B1F940D}" sibTransId="{17F2F2E1-1A39-400C-8CDB-3919B946BB54}"/>
    <dgm:cxn modelId="{49A2759D-5B92-4C72-AEE7-2B6887C738C9}" type="presOf" srcId="{C11FA1C0-026A-479D-8F44-3DEF40798DC3}" destId="{B07049F3-7126-4D7D-ACB2-A3F308A66FB3}" srcOrd="0" destOrd="0" presId="urn:microsoft.com/office/officeart/2005/8/layout/cycle4#1"/>
    <dgm:cxn modelId="{9CAE13A2-9FE0-499B-8727-83100A5FC0AA}" srcId="{308DCA84-3618-4B86-9AF8-8CF941F2076F}" destId="{FFB4DDC6-A680-4F0B-8526-7E19762DC494}" srcOrd="1" destOrd="0" parTransId="{BFEDA4AC-10F6-48FB-9E33-18E8AB4CA028}" sibTransId="{AD5B5940-0629-418B-A0CC-D1B32F563A2B}"/>
    <dgm:cxn modelId="{2F1D3DD7-20A3-418F-A653-A6E3DD68BC80}" srcId="{ABDDFC93-5BE4-4C6F-8710-FD63E9060EAB}" destId="{D34308AB-B375-4AA0-9BF6-108EF3078467}" srcOrd="1" destOrd="0" parTransId="{16658D78-EC2E-4A39-8162-08986D995809}" sibTransId="{7BF5BCD6-5C8E-45FA-8475-6066869D3F91}"/>
    <dgm:cxn modelId="{74028F0B-F49A-4F2F-AD35-BB5A99CC9447}" type="presOf" srcId="{E3181778-CDC4-49F6-B79D-2CADA35A6960}" destId="{87EA4792-404B-4187-8265-F8CF6F990BAA}" srcOrd="0" destOrd="2" presId="urn:microsoft.com/office/officeart/2005/8/layout/cycle4#1"/>
    <dgm:cxn modelId="{40C19F86-EF9D-4E1B-8E70-9A4B06C33FE8}" srcId="{ABDDFC93-5BE4-4C6F-8710-FD63E9060EAB}" destId="{308DCA84-3618-4B86-9AF8-8CF941F2076F}" srcOrd="2" destOrd="0" parTransId="{66793254-9253-44BD-BF52-43E8B79094A4}" sibTransId="{BF80A342-D8C5-45A7-883C-865CCFD6F7C8}"/>
    <dgm:cxn modelId="{4E94FC04-7EA7-44F1-A982-FB74DD7C1D66}" type="presOf" srcId="{96212B61-FE83-4029-AD6D-EDE5DCEB1024}" destId="{CC2B40C2-166C-4C01-BC51-52BF67A4F503}" srcOrd="1" destOrd="1" presId="urn:microsoft.com/office/officeart/2005/8/layout/cycle4#1"/>
    <dgm:cxn modelId="{31B820F7-0F3A-414D-9626-13D547470772}" srcId="{331AD86E-0E29-4E6B-8739-B8B4B31F0092}" destId="{FE8400D4-8B50-40CF-8CF4-4640F47A0C61}" srcOrd="0" destOrd="0" parTransId="{470B82B5-3115-42BE-9A68-8F82A8F026C3}" sibTransId="{E67C7FD2-BFBA-4333-9053-C7EF1D6E27EC}"/>
    <dgm:cxn modelId="{5510325C-0688-4E25-B2CB-7EE927EB7C0C}" type="presOf" srcId="{96212B61-FE83-4029-AD6D-EDE5DCEB1024}" destId="{F6E43C6B-92DD-4B48-8D54-DB80FE67ADBA}" srcOrd="0" destOrd="1" presId="urn:microsoft.com/office/officeart/2005/8/layout/cycle4#1"/>
    <dgm:cxn modelId="{E8DFC334-DB9F-4262-96B5-02D327CC9E1A}" type="presOf" srcId="{C859B006-A4A0-4AF7-A1F4-BC54ED20C2F4}" destId="{EBDEC485-D3DC-45CB-98E3-363BD6257AF3}" srcOrd="1" destOrd="1" presId="urn:microsoft.com/office/officeart/2005/8/layout/cycle4#1"/>
    <dgm:cxn modelId="{F9377B70-8E31-4959-878C-FF9B7B2E2622}" type="presOf" srcId="{C859B006-A4A0-4AF7-A1F4-BC54ED20C2F4}" destId="{B07049F3-7126-4D7D-ACB2-A3F308A66FB3}" srcOrd="0" destOrd="1" presId="urn:microsoft.com/office/officeart/2005/8/layout/cycle4#1"/>
    <dgm:cxn modelId="{28203726-2CA3-494E-AC85-95F57A829FF8}" type="presOf" srcId="{FE8400D4-8B50-40CF-8CF4-4640F47A0C61}" destId="{F6E43C6B-92DD-4B48-8D54-DB80FE67ADBA}" srcOrd="0" destOrd="0" presId="urn:microsoft.com/office/officeart/2005/8/layout/cycle4#1"/>
    <dgm:cxn modelId="{D651A9EB-D6FA-49C1-A4E8-007F1B5E51B8}" type="presOf" srcId="{D34308AB-B375-4AA0-9BF6-108EF3078467}" destId="{8BF65144-5BE7-42D4-A86A-E557B124E0E0}" srcOrd="0" destOrd="0" presId="urn:microsoft.com/office/officeart/2005/8/layout/cycle4#1"/>
    <dgm:cxn modelId="{D2CD8D15-B0D2-4CA7-924F-2F027538AC2F}" type="presOf" srcId="{C11FA1C0-026A-479D-8F44-3DEF40798DC3}" destId="{EBDEC485-D3DC-45CB-98E3-363BD6257AF3}" srcOrd="1" destOrd="0" presId="urn:microsoft.com/office/officeart/2005/8/layout/cycle4#1"/>
    <dgm:cxn modelId="{D8C4821F-D98D-4429-BA02-9A05650C9958}" type="presOf" srcId="{FE8400D4-8B50-40CF-8CF4-4640F47A0C61}" destId="{CC2B40C2-166C-4C01-BC51-52BF67A4F503}" srcOrd="1" destOrd="0" presId="urn:microsoft.com/office/officeart/2005/8/layout/cycle4#1"/>
    <dgm:cxn modelId="{A309D48D-C154-4195-B1F6-3A372B656A85}" srcId="{331AD86E-0E29-4E6B-8739-B8B4B31F0092}" destId="{96212B61-FE83-4029-AD6D-EDE5DCEB1024}" srcOrd="1" destOrd="0" parTransId="{E90D95C8-4D23-4704-B95B-11C820F8EF9D}" sibTransId="{2841D540-7920-4A43-B874-32EB4F204AC6}"/>
    <dgm:cxn modelId="{06026340-F269-4362-8672-947BEAC81D5F}" type="presParOf" srcId="{3DDFBD3C-9BC7-479E-B374-8A187C775ED3}" destId="{E211A621-F3F5-4915-81F8-C2F1169E9753}" srcOrd="0" destOrd="0" presId="urn:microsoft.com/office/officeart/2005/8/layout/cycle4#1"/>
    <dgm:cxn modelId="{4F46F61B-E4F6-4ABB-9A71-BB747E8219F0}" type="presParOf" srcId="{E211A621-F3F5-4915-81F8-C2F1169E9753}" destId="{2176F0F6-66A9-4946-BD7E-DE03305D8248}" srcOrd="0" destOrd="0" presId="urn:microsoft.com/office/officeart/2005/8/layout/cycle4#1"/>
    <dgm:cxn modelId="{E337EFAC-43BA-4408-9EEE-6BB0EDE5366A}" type="presParOf" srcId="{2176F0F6-66A9-4946-BD7E-DE03305D8248}" destId="{08AC0054-BEB6-44B1-9987-C9444DC674C9}" srcOrd="0" destOrd="0" presId="urn:microsoft.com/office/officeart/2005/8/layout/cycle4#1"/>
    <dgm:cxn modelId="{8CA6E6DF-A229-4CF1-B513-8EC2053F8362}" type="presParOf" srcId="{2176F0F6-66A9-4946-BD7E-DE03305D8248}" destId="{D07DD9C8-445C-44B4-BFE8-83E2A488847B}" srcOrd="1" destOrd="0" presId="urn:microsoft.com/office/officeart/2005/8/layout/cycle4#1"/>
    <dgm:cxn modelId="{638E341D-BE0E-4B39-8900-1E974DFAF147}" type="presParOf" srcId="{E211A621-F3F5-4915-81F8-C2F1169E9753}" destId="{0395F724-36B8-4C37-8ADF-8455854F917C}" srcOrd="1" destOrd="0" presId="urn:microsoft.com/office/officeart/2005/8/layout/cycle4#1"/>
    <dgm:cxn modelId="{7142D86D-C9A7-4B73-AAFC-52C5CEE9EBBD}" type="presParOf" srcId="{0395F724-36B8-4C37-8ADF-8455854F917C}" destId="{B07049F3-7126-4D7D-ACB2-A3F308A66FB3}" srcOrd="0" destOrd="0" presId="urn:microsoft.com/office/officeart/2005/8/layout/cycle4#1"/>
    <dgm:cxn modelId="{1ABB97C2-98BA-4770-8223-0C4DE9F175D9}" type="presParOf" srcId="{0395F724-36B8-4C37-8ADF-8455854F917C}" destId="{EBDEC485-D3DC-45CB-98E3-363BD6257AF3}" srcOrd="1" destOrd="0" presId="urn:microsoft.com/office/officeart/2005/8/layout/cycle4#1"/>
    <dgm:cxn modelId="{B5B089A6-3B64-4707-8E18-7E317F16499C}" type="presParOf" srcId="{E211A621-F3F5-4915-81F8-C2F1169E9753}" destId="{B105AD2B-A6D4-4188-809C-0C20C1A8FADD}" srcOrd="2" destOrd="0" presId="urn:microsoft.com/office/officeart/2005/8/layout/cycle4#1"/>
    <dgm:cxn modelId="{CFF9BEE0-3D55-4F33-8003-EC959FC968A3}" type="presParOf" srcId="{B105AD2B-A6D4-4188-809C-0C20C1A8FADD}" destId="{87EA4792-404B-4187-8265-F8CF6F990BAA}" srcOrd="0" destOrd="0" presId="urn:microsoft.com/office/officeart/2005/8/layout/cycle4#1"/>
    <dgm:cxn modelId="{84C489DE-546A-450D-9A1D-1DF785AA78FC}" type="presParOf" srcId="{B105AD2B-A6D4-4188-809C-0C20C1A8FADD}" destId="{90E52D8A-C83B-45E2-80DF-57F4D4D43685}" srcOrd="1" destOrd="0" presId="urn:microsoft.com/office/officeart/2005/8/layout/cycle4#1"/>
    <dgm:cxn modelId="{1099832A-231E-4C76-B088-C4A906ED5B74}" type="presParOf" srcId="{E211A621-F3F5-4915-81F8-C2F1169E9753}" destId="{323873C3-4768-48AB-A008-7EB6A6794719}" srcOrd="3" destOrd="0" presId="urn:microsoft.com/office/officeart/2005/8/layout/cycle4#1"/>
    <dgm:cxn modelId="{B9E06FB3-CC6E-46F7-BE6B-3A55718C0B74}" type="presParOf" srcId="{323873C3-4768-48AB-A008-7EB6A6794719}" destId="{F6E43C6B-92DD-4B48-8D54-DB80FE67ADBA}" srcOrd="0" destOrd="0" presId="urn:microsoft.com/office/officeart/2005/8/layout/cycle4#1"/>
    <dgm:cxn modelId="{F642649F-D001-49BE-ADE3-2262C6ABDCDE}" type="presParOf" srcId="{323873C3-4768-48AB-A008-7EB6A6794719}" destId="{CC2B40C2-166C-4C01-BC51-52BF67A4F503}" srcOrd="1" destOrd="0" presId="urn:microsoft.com/office/officeart/2005/8/layout/cycle4#1"/>
    <dgm:cxn modelId="{8B20BB4E-22BB-4763-B74F-AD48DA290666}" type="presParOf" srcId="{E211A621-F3F5-4915-81F8-C2F1169E9753}" destId="{0D1FBC81-B526-4038-985F-A87093DB755E}" srcOrd="4" destOrd="0" presId="urn:microsoft.com/office/officeart/2005/8/layout/cycle4#1"/>
    <dgm:cxn modelId="{ED14067D-D20B-46FC-A812-0EBACFFBA01E}" type="presParOf" srcId="{3DDFBD3C-9BC7-479E-B374-8A187C775ED3}" destId="{98E39101-9C03-42E4-A96D-4E159A31D357}" srcOrd="1" destOrd="0" presId="urn:microsoft.com/office/officeart/2005/8/layout/cycle4#1"/>
    <dgm:cxn modelId="{B2CBC8C2-EB7F-4BA5-989C-4F62CD57DD82}" type="presParOf" srcId="{98E39101-9C03-42E4-A96D-4E159A31D357}" destId="{1ADCED31-4505-462F-9DC8-11AE8C7FF559}" srcOrd="0" destOrd="0" presId="urn:microsoft.com/office/officeart/2005/8/layout/cycle4#1"/>
    <dgm:cxn modelId="{89BF70F3-BF0C-4F5B-8CCE-EA6A6D2E4363}" type="presParOf" srcId="{98E39101-9C03-42E4-A96D-4E159A31D357}" destId="{8BF65144-5BE7-42D4-A86A-E557B124E0E0}" srcOrd="1" destOrd="0" presId="urn:microsoft.com/office/officeart/2005/8/layout/cycle4#1"/>
    <dgm:cxn modelId="{22338E1B-F589-4C47-AF97-90194CFBA2B1}" type="presParOf" srcId="{98E39101-9C03-42E4-A96D-4E159A31D357}" destId="{598B8754-A4DC-4E40-809F-C8C6A17B8D07}" srcOrd="2" destOrd="0" presId="urn:microsoft.com/office/officeart/2005/8/layout/cycle4#1"/>
    <dgm:cxn modelId="{E04B4A5C-B981-48D3-9272-9B97A5498887}" type="presParOf" srcId="{98E39101-9C03-42E4-A96D-4E159A31D357}" destId="{0B70F36D-CF6D-4978-B95D-8733149B3ABA}" srcOrd="3" destOrd="0" presId="urn:microsoft.com/office/officeart/2005/8/layout/cycle4#1"/>
    <dgm:cxn modelId="{26BC0BB5-2DA2-47B8-A93E-AFF6ED39CE68}" type="presParOf" srcId="{98E39101-9C03-42E4-A96D-4E159A31D357}" destId="{89E09992-E954-43A8-AF52-030787D0008E}" srcOrd="4" destOrd="0" presId="urn:microsoft.com/office/officeart/2005/8/layout/cycle4#1"/>
    <dgm:cxn modelId="{C7B63CCC-0888-42C2-B30E-280B2B4BD41B}" type="presParOf" srcId="{3DDFBD3C-9BC7-479E-B374-8A187C775ED3}" destId="{5E52930D-3883-4A7F-97EE-78866BACAB3F}" srcOrd="2" destOrd="0" presId="urn:microsoft.com/office/officeart/2005/8/layout/cycle4#1"/>
    <dgm:cxn modelId="{8A9B3A63-2E91-4AA8-A958-DE708E0C8F82}" type="presParOf" srcId="{3DDFBD3C-9BC7-479E-B374-8A187C775ED3}" destId="{718520E4-B748-4A9F-8683-4E8B200805FE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4A715-986D-47B1-9B47-E4E8DE36B25E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F5CFDD-F3E9-4E75-9199-786BE8A30CDF}">
      <dgm:prSet phldrT="[文本]"/>
      <dgm:spPr/>
      <dgm:t>
        <a:bodyPr/>
        <a:lstStyle/>
        <a:p>
          <a:r>
            <a:rPr lang="zh-CN" altLang="en-US" dirty="0" smtClean="0"/>
            <a:t>基本理论</a:t>
          </a:r>
          <a:endParaRPr lang="zh-CN" altLang="en-US" dirty="0"/>
        </a:p>
      </dgm:t>
    </dgm:pt>
    <dgm:pt modelId="{3DE4FC9A-4C9E-4403-84C5-52F831D00433}" type="parTrans" cxnId="{21B4D940-7F64-438B-B3BD-11879C90F4A5}">
      <dgm:prSet/>
      <dgm:spPr/>
      <dgm:t>
        <a:bodyPr/>
        <a:lstStyle/>
        <a:p>
          <a:endParaRPr lang="zh-CN" altLang="en-US"/>
        </a:p>
      </dgm:t>
    </dgm:pt>
    <dgm:pt modelId="{C2C0C597-0F91-4A2C-9ABF-5C89A0F65274}" type="sibTrans" cxnId="{21B4D940-7F64-438B-B3BD-11879C90F4A5}">
      <dgm:prSet/>
      <dgm:spPr/>
      <dgm:t>
        <a:bodyPr/>
        <a:lstStyle/>
        <a:p>
          <a:endParaRPr lang="zh-CN" altLang="en-US"/>
        </a:p>
      </dgm:t>
    </dgm:pt>
    <dgm:pt modelId="{8688B8CD-C93A-43D0-93A3-918C016F288A}">
      <dgm:prSet phldrT="[文本]"/>
      <dgm:spPr/>
      <dgm:t>
        <a:bodyPr/>
        <a:lstStyle/>
        <a:p>
          <a:r>
            <a:rPr lang="zh-CN" altLang="en-US" dirty="0" smtClean="0"/>
            <a:t>定密依据</a:t>
          </a:r>
          <a:endParaRPr lang="zh-CN" altLang="en-US" dirty="0"/>
        </a:p>
      </dgm:t>
    </dgm:pt>
    <dgm:pt modelId="{6A9B3DEB-F9FE-4D7F-800A-60C732C9AC39}" type="parTrans" cxnId="{CEA22497-8CC7-4A5F-96A7-1DB0516A3E81}">
      <dgm:prSet/>
      <dgm:spPr/>
      <dgm:t>
        <a:bodyPr/>
        <a:lstStyle/>
        <a:p>
          <a:endParaRPr lang="zh-CN" altLang="en-US"/>
        </a:p>
      </dgm:t>
    </dgm:pt>
    <dgm:pt modelId="{E6912810-CCDD-4998-B370-1EAEE99AFC2A}" type="sibTrans" cxnId="{CEA22497-8CC7-4A5F-96A7-1DB0516A3E81}">
      <dgm:prSet/>
      <dgm:spPr/>
      <dgm:t>
        <a:bodyPr/>
        <a:lstStyle/>
        <a:p>
          <a:endParaRPr lang="zh-CN" altLang="en-US"/>
        </a:p>
      </dgm:t>
    </dgm:pt>
    <dgm:pt modelId="{248F52F5-3D81-4B06-8234-1222BEEA5BC5}">
      <dgm:prSet phldrT="[文本]"/>
      <dgm:spPr/>
      <dgm:t>
        <a:bodyPr/>
        <a:lstStyle/>
        <a:p>
          <a:r>
            <a:rPr lang="zh-CN" altLang="en-US" dirty="0" smtClean="0"/>
            <a:t>定密责任人</a:t>
          </a:r>
          <a:endParaRPr lang="zh-CN" altLang="en-US" dirty="0"/>
        </a:p>
      </dgm:t>
    </dgm:pt>
    <dgm:pt modelId="{1D9ABBF4-017F-4CF2-8D64-95DA605A6509}" type="parTrans" cxnId="{9B6720B9-B437-42CB-9A1E-42A32ED29DA8}">
      <dgm:prSet/>
      <dgm:spPr/>
      <dgm:t>
        <a:bodyPr/>
        <a:lstStyle/>
        <a:p>
          <a:endParaRPr lang="zh-CN" altLang="en-US"/>
        </a:p>
      </dgm:t>
    </dgm:pt>
    <dgm:pt modelId="{23B38B5B-D6E5-4AD5-98ED-756E7F83B5CA}" type="sibTrans" cxnId="{9B6720B9-B437-42CB-9A1E-42A32ED29DA8}">
      <dgm:prSet/>
      <dgm:spPr/>
      <dgm:t>
        <a:bodyPr/>
        <a:lstStyle/>
        <a:p>
          <a:endParaRPr lang="zh-CN" altLang="en-US"/>
        </a:p>
      </dgm:t>
    </dgm:pt>
    <dgm:pt modelId="{D7B17F4A-F596-43F2-B614-E50DF6AD9593}">
      <dgm:prSet phldrT="[文本]"/>
      <dgm:spPr/>
      <dgm:t>
        <a:bodyPr/>
        <a:lstStyle/>
        <a:p>
          <a:r>
            <a:rPr lang="zh-CN" altLang="en-US" dirty="0" smtClean="0"/>
            <a:t>定密权与定密授权</a:t>
          </a:r>
          <a:endParaRPr lang="zh-CN" altLang="en-US" dirty="0"/>
        </a:p>
      </dgm:t>
    </dgm:pt>
    <dgm:pt modelId="{962C7511-7F2F-4B7E-8DDB-BABE619B7F9B}" type="parTrans" cxnId="{7EE62185-C294-480E-85BF-D8077ACD3834}">
      <dgm:prSet/>
      <dgm:spPr/>
      <dgm:t>
        <a:bodyPr/>
        <a:lstStyle/>
        <a:p>
          <a:endParaRPr lang="zh-CN" altLang="en-US"/>
        </a:p>
      </dgm:t>
    </dgm:pt>
    <dgm:pt modelId="{ED355C48-227B-421D-9A43-A5FE0FC2E788}" type="sibTrans" cxnId="{7EE62185-C294-480E-85BF-D8077ACD3834}">
      <dgm:prSet/>
      <dgm:spPr/>
      <dgm:t>
        <a:bodyPr/>
        <a:lstStyle/>
        <a:p>
          <a:endParaRPr lang="zh-CN" altLang="en-US"/>
        </a:p>
      </dgm:t>
    </dgm:pt>
    <dgm:pt modelId="{4E8EB1EE-2448-43BF-A37D-9FB43CCA083B}">
      <dgm:prSet phldrT="[文本]"/>
      <dgm:spPr/>
      <dgm:t>
        <a:bodyPr/>
        <a:lstStyle/>
        <a:p>
          <a:r>
            <a:rPr lang="zh-CN" altLang="en-US" dirty="0" smtClean="0"/>
            <a:t>国家秘密的确定</a:t>
          </a:r>
          <a:endParaRPr lang="zh-CN" altLang="en-US" dirty="0"/>
        </a:p>
      </dgm:t>
    </dgm:pt>
    <dgm:pt modelId="{B80EFE4B-592E-4E60-8721-EC5AB98527E6}" type="parTrans" cxnId="{22F95F81-05F0-46F8-BA67-EF683BB0CBD1}">
      <dgm:prSet/>
      <dgm:spPr/>
      <dgm:t>
        <a:bodyPr/>
        <a:lstStyle/>
        <a:p>
          <a:endParaRPr lang="zh-CN" altLang="en-US"/>
        </a:p>
      </dgm:t>
    </dgm:pt>
    <dgm:pt modelId="{FB3A9C76-2604-4580-9124-C3B6CE321ABB}" type="sibTrans" cxnId="{22F95F81-05F0-46F8-BA67-EF683BB0CBD1}">
      <dgm:prSet/>
      <dgm:spPr/>
      <dgm:t>
        <a:bodyPr/>
        <a:lstStyle/>
        <a:p>
          <a:endParaRPr lang="zh-CN" altLang="en-US"/>
        </a:p>
      </dgm:t>
    </dgm:pt>
    <dgm:pt modelId="{58C59B69-3A25-4753-8459-89F6E2441711}">
      <dgm:prSet/>
      <dgm:spPr/>
      <dgm:t>
        <a:bodyPr/>
        <a:lstStyle/>
        <a:p>
          <a:r>
            <a:rPr lang="zh-CN" altLang="en-US" dirty="0" smtClean="0"/>
            <a:t>国家秘密的变更</a:t>
          </a:r>
          <a:endParaRPr lang="zh-CN" altLang="en-US" dirty="0"/>
        </a:p>
      </dgm:t>
    </dgm:pt>
    <dgm:pt modelId="{F4350B9E-EEFD-485E-95B8-A0882F4D9813}" type="parTrans" cxnId="{35D532D8-E142-4679-A2ED-8B472E514DD9}">
      <dgm:prSet/>
      <dgm:spPr/>
      <dgm:t>
        <a:bodyPr/>
        <a:lstStyle/>
        <a:p>
          <a:endParaRPr lang="zh-CN" altLang="en-US"/>
        </a:p>
      </dgm:t>
    </dgm:pt>
    <dgm:pt modelId="{C1B2EB15-F68B-436B-9305-2F43476CCF2A}" type="sibTrans" cxnId="{35D532D8-E142-4679-A2ED-8B472E514DD9}">
      <dgm:prSet/>
      <dgm:spPr/>
      <dgm:t>
        <a:bodyPr/>
        <a:lstStyle/>
        <a:p>
          <a:endParaRPr lang="zh-CN" altLang="en-US"/>
        </a:p>
      </dgm:t>
    </dgm:pt>
    <dgm:pt modelId="{1AA6439A-150E-4A1C-9063-525A742E8AA2}">
      <dgm:prSet/>
      <dgm:spPr/>
      <dgm:t>
        <a:bodyPr/>
        <a:lstStyle/>
        <a:p>
          <a:r>
            <a:rPr lang="zh-CN" altLang="en-US" dirty="0" smtClean="0"/>
            <a:t>定密监督</a:t>
          </a:r>
          <a:endParaRPr lang="zh-CN" altLang="en-US" dirty="0"/>
        </a:p>
      </dgm:t>
    </dgm:pt>
    <dgm:pt modelId="{F242EC62-335D-42A2-B356-A694F7943F2C}" type="parTrans" cxnId="{96B3EF41-227F-488D-89A9-69E6505A3B3B}">
      <dgm:prSet/>
      <dgm:spPr/>
      <dgm:t>
        <a:bodyPr/>
        <a:lstStyle/>
        <a:p>
          <a:endParaRPr lang="zh-CN" altLang="en-US"/>
        </a:p>
      </dgm:t>
    </dgm:pt>
    <dgm:pt modelId="{B2FCAC31-92B7-4947-8FB0-6EF4CA7822CE}" type="sibTrans" cxnId="{96B3EF41-227F-488D-89A9-69E6505A3B3B}">
      <dgm:prSet/>
      <dgm:spPr/>
      <dgm:t>
        <a:bodyPr/>
        <a:lstStyle/>
        <a:p>
          <a:endParaRPr lang="zh-CN" altLang="en-US"/>
        </a:p>
      </dgm:t>
    </dgm:pt>
    <dgm:pt modelId="{6781076A-8924-49DA-858F-142A4785FE61}">
      <dgm:prSet/>
      <dgm:spPr/>
      <dgm:t>
        <a:bodyPr/>
        <a:lstStyle/>
        <a:p>
          <a:r>
            <a:rPr lang="zh-CN" altLang="en-US" dirty="0" smtClean="0"/>
            <a:t>国家秘密的解除</a:t>
          </a:r>
          <a:endParaRPr lang="zh-CN" altLang="en-US" dirty="0"/>
        </a:p>
      </dgm:t>
    </dgm:pt>
    <dgm:pt modelId="{585232DC-CF2C-4159-88C9-DC0237ABE65F}" type="parTrans" cxnId="{9BEA9D82-5A29-406B-A74B-B1A3D94CACDD}">
      <dgm:prSet/>
      <dgm:spPr/>
    </dgm:pt>
    <dgm:pt modelId="{EA0F1ABC-F617-4E00-B6D5-99AD3A4DACA1}" type="sibTrans" cxnId="{9BEA9D82-5A29-406B-A74B-B1A3D94CACDD}">
      <dgm:prSet/>
      <dgm:spPr/>
    </dgm:pt>
    <dgm:pt modelId="{FD70FAC4-4721-4A54-9FB8-0273EBCD548C}" type="pres">
      <dgm:prSet presAssocID="{53D4A715-986D-47B1-9B47-E4E8DE36B2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103FE-D706-4FCE-8DAD-AF76A84D060B}" type="pres">
      <dgm:prSet presAssocID="{FDF5CFDD-F3E9-4E75-9199-786BE8A30CD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F4EEB-4FEF-4436-B390-99306C89DF05}" type="pres">
      <dgm:prSet presAssocID="{C2C0C597-0F91-4A2C-9ABF-5C89A0F65274}" presName="sibTrans" presStyleCnt="0"/>
      <dgm:spPr/>
    </dgm:pt>
    <dgm:pt modelId="{84A55E36-73EE-4358-9847-CD285633DC6B}" type="pres">
      <dgm:prSet presAssocID="{8688B8CD-C93A-43D0-93A3-918C016F288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F11087-8970-4673-AD73-5996E3BFFDCF}" type="pres">
      <dgm:prSet presAssocID="{E6912810-CCDD-4998-B370-1EAEE99AFC2A}" presName="sibTrans" presStyleCnt="0"/>
      <dgm:spPr/>
    </dgm:pt>
    <dgm:pt modelId="{6FB8BFF2-04CC-41E3-BC92-CD792B8C90DB}" type="pres">
      <dgm:prSet presAssocID="{248F52F5-3D81-4B06-8234-1222BEEA5BC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51E63-A1F4-46BC-94A4-CA85FFB6FF46}" type="pres">
      <dgm:prSet presAssocID="{23B38B5B-D6E5-4AD5-98ED-756E7F83B5CA}" presName="sibTrans" presStyleCnt="0"/>
      <dgm:spPr/>
    </dgm:pt>
    <dgm:pt modelId="{2859943B-6A67-4233-9EC2-731FF0B8F603}" type="pres">
      <dgm:prSet presAssocID="{D7B17F4A-F596-43F2-B614-E50DF6AD959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772873-B8B3-43ED-A8A2-8443957245BD}" type="pres">
      <dgm:prSet presAssocID="{ED355C48-227B-421D-9A43-A5FE0FC2E788}" presName="sibTrans" presStyleCnt="0"/>
      <dgm:spPr/>
    </dgm:pt>
    <dgm:pt modelId="{34C6B01D-FA40-4C4E-9E8A-72AECB70F77A}" type="pres">
      <dgm:prSet presAssocID="{4E8EB1EE-2448-43BF-A37D-9FB43CCA083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C2D2B-7176-4C16-8768-7027699B5332}" type="pres">
      <dgm:prSet presAssocID="{FB3A9C76-2604-4580-9124-C3B6CE321ABB}" presName="sibTrans" presStyleCnt="0"/>
      <dgm:spPr/>
    </dgm:pt>
    <dgm:pt modelId="{BC16F635-6CFB-4D5E-8306-96AB6DA78E90}" type="pres">
      <dgm:prSet presAssocID="{58C59B69-3A25-4753-8459-89F6E244171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DC577-5097-4C69-BAE2-52EDBAB8A9D9}" type="pres">
      <dgm:prSet presAssocID="{C1B2EB15-F68B-436B-9305-2F43476CCF2A}" presName="sibTrans" presStyleCnt="0"/>
      <dgm:spPr/>
    </dgm:pt>
    <dgm:pt modelId="{A0C96C0D-EBB1-48A1-907E-38759E417197}" type="pres">
      <dgm:prSet presAssocID="{6781076A-8924-49DA-858F-142A4785FE6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FFA7F-E541-4D29-9246-7CA1F734E0CB}" type="pres">
      <dgm:prSet presAssocID="{EA0F1ABC-F617-4E00-B6D5-99AD3A4DACA1}" presName="sibTrans" presStyleCnt="0"/>
      <dgm:spPr/>
    </dgm:pt>
    <dgm:pt modelId="{ED702364-21F7-4EEF-9441-DCBA42A7578B}" type="pres">
      <dgm:prSet presAssocID="{1AA6439A-150E-4A1C-9063-525A742E8AA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B4D940-7F64-438B-B3BD-11879C90F4A5}" srcId="{53D4A715-986D-47B1-9B47-E4E8DE36B25E}" destId="{FDF5CFDD-F3E9-4E75-9199-786BE8A30CDF}" srcOrd="0" destOrd="0" parTransId="{3DE4FC9A-4C9E-4403-84C5-52F831D00433}" sibTransId="{C2C0C597-0F91-4A2C-9ABF-5C89A0F65274}"/>
    <dgm:cxn modelId="{96B3EF41-227F-488D-89A9-69E6505A3B3B}" srcId="{53D4A715-986D-47B1-9B47-E4E8DE36B25E}" destId="{1AA6439A-150E-4A1C-9063-525A742E8AA2}" srcOrd="7" destOrd="0" parTransId="{F242EC62-335D-42A2-B356-A694F7943F2C}" sibTransId="{B2FCAC31-92B7-4947-8FB0-6EF4CA7822CE}"/>
    <dgm:cxn modelId="{CF185F2A-8D48-4658-A848-95EFF1AE948F}" type="presOf" srcId="{6781076A-8924-49DA-858F-142A4785FE61}" destId="{A0C96C0D-EBB1-48A1-907E-38759E417197}" srcOrd="0" destOrd="0" presId="urn:microsoft.com/office/officeart/2005/8/layout/default#1"/>
    <dgm:cxn modelId="{78CBD7CE-290D-4159-9F93-9E7F5088DC0C}" type="presOf" srcId="{1AA6439A-150E-4A1C-9063-525A742E8AA2}" destId="{ED702364-21F7-4EEF-9441-DCBA42A7578B}" srcOrd="0" destOrd="0" presId="urn:microsoft.com/office/officeart/2005/8/layout/default#1"/>
    <dgm:cxn modelId="{22F95F81-05F0-46F8-BA67-EF683BB0CBD1}" srcId="{53D4A715-986D-47B1-9B47-E4E8DE36B25E}" destId="{4E8EB1EE-2448-43BF-A37D-9FB43CCA083B}" srcOrd="4" destOrd="0" parTransId="{B80EFE4B-592E-4E60-8721-EC5AB98527E6}" sibTransId="{FB3A9C76-2604-4580-9124-C3B6CE321ABB}"/>
    <dgm:cxn modelId="{A55D1BCD-D116-46BA-B268-771796B73068}" type="presOf" srcId="{58C59B69-3A25-4753-8459-89F6E2441711}" destId="{BC16F635-6CFB-4D5E-8306-96AB6DA78E90}" srcOrd="0" destOrd="0" presId="urn:microsoft.com/office/officeart/2005/8/layout/default#1"/>
    <dgm:cxn modelId="{4A9AF539-737B-4546-BDD2-AD36A4F99B9F}" type="presOf" srcId="{D7B17F4A-F596-43F2-B614-E50DF6AD9593}" destId="{2859943B-6A67-4233-9EC2-731FF0B8F603}" srcOrd="0" destOrd="0" presId="urn:microsoft.com/office/officeart/2005/8/layout/default#1"/>
    <dgm:cxn modelId="{7EE62185-C294-480E-85BF-D8077ACD3834}" srcId="{53D4A715-986D-47B1-9B47-E4E8DE36B25E}" destId="{D7B17F4A-F596-43F2-B614-E50DF6AD9593}" srcOrd="3" destOrd="0" parTransId="{962C7511-7F2F-4B7E-8DDB-BABE619B7F9B}" sibTransId="{ED355C48-227B-421D-9A43-A5FE0FC2E788}"/>
    <dgm:cxn modelId="{EEC9D27C-3CFE-4A13-B74C-50D9FAB7DDE9}" type="presOf" srcId="{248F52F5-3D81-4B06-8234-1222BEEA5BC5}" destId="{6FB8BFF2-04CC-41E3-BC92-CD792B8C90DB}" srcOrd="0" destOrd="0" presId="urn:microsoft.com/office/officeart/2005/8/layout/default#1"/>
    <dgm:cxn modelId="{EF8B2BB0-D439-4686-B11A-39E4DB95ED1D}" type="presOf" srcId="{53D4A715-986D-47B1-9B47-E4E8DE36B25E}" destId="{FD70FAC4-4721-4A54-9FB8-0273EBCD548C}" srcOrd="0" destOrd="0" presId="urn:microsoft.com/office/officeart/2005/8/layout/default#1"/>
    <dgm:cxn modelId="{9B6720B9-B437-42CB-9A1E-42A32ED29DA8}" srcId="{53D4A715-986D-47B1-9B47-E4E8DE36B25E}" destId="{248F52F5-3D81-4B06-8234-1222BEEA5BC5}" srcOrd="2" destOrd="0" parTransId="{1D9ABBF4-017F-4CF2-8D64-95DA605A6509}" sibTransId="{23B38B5B-D6E5-4AD5-98ED-756E7F83B5CA}"/>
    <dgm:cxn modelId="{CEA22497-8CC7-4A5F-96A7-1DB0516A3E81}" srcId="{53D4A715-986D-47B1-9B47-E4E8DE36B25E}" destId="{8688B8CD-C93A-43D0-93A3-918C016F288A}" srcOrd="1" destOrd="0" parTransId="{6A9B3DEB-F9FE-4D7F-800A-60C732C9AC39}" sibTransId="{E6912810-CCDD-4998-B370-1EAEE99AFC2A}"/>
    <dgm:cxn modelId="{35D532D8-E142-4679-A2ED-8B472E514DD9}" srcId="{53D4A715-986D-47B1-9B47-E4E8DE36B25E}" destId="{58C59B69-3A25-4753-8459-89F6E2441711}" srcOrd="5" destOrd="0" parTransId="{F4350B9E-EEFD-485E-95B8-A0882F4D9813}" sibTransId="{C1B2EB15-F68B-436B-9305-2F43476CCF2A}"/>
    <dgm:cxn modelId="{9BEA9D82-5A29-406B-A74B-B1A3D94CACDD}" srcId="{53D4A715-986D-47B1-9B47-E4E8DE36B25E}" destId="{6781076A-8924-49DA-858F-142A4785FE61}" srcOrd="6" destOrd="0" parTransId="{585232DC-CF2C-4159-88C9-DC0237ABE65F}" sibTransId="{EA0F1ABC-F617-4E00-B6D5-99AD3A4DACA1}"/>
    <dgm:cxn modelId="{E8B16D97-93A2-4C0C-A31F-DEBDB10FC92D}" type="presOf" srcId="{8688B8CD-C93A-43D0-93A3-918C016F288A}" destId="{84A55E36-73EE-4358-9847-CD285633DC6B}" srcOrd="0" destOrd="0" presId="urn:microsoft.com/office/officeart/2005/8/layout/default#1"/>
    <dgm:cxn modelId="{3B2A2B56-7458-4915-B120-9FF8099B885D}" type="presOf" srcId="{FDF5CFDD-F3E9-4E75-9199-786BE8A30CDF}" destId="{9B2103FE-D706-4FCE-8DAD-AF76A84D060B}" srcOrd="0" destOrd="0" presId="urn:microsoft.com/office/officeart/2005/8/layout/default#1"/>
    <dgm:cxn modelId="{272B7399-D205-4444-8C86-0AE4E702B1D8}" type="presOf" srcId="{4E8EB1EE-2448-43BF-A37D-9FB43CCA083B}" destId="{34C6B01D-FA40-4C4E-9E8A-72AECB70F77A}" srcOrd="0" destOrd="0" presId="urn:microsoft.com/office/officeart/2005/8/layout/default#1"/>
    <dgm:cxn modelId="{9972318D-52EC-493B-A8D3-2AC3D07A5951}" type="presParOf" srcId="{FD70FAC4-4721-4A54-9FB8-0273EBCD548C}" destId="{9B2103FE-D706-4FCE-8DAD-AF76A84D060B}" srcOrd="0" destOrd="0" presId="urn:microsoft.com/office/officeart/2005/8/layout/default#1"/>
    <dgm:cxn modelId="{04F1BE22-43FE-45B8-A616-F95AEBF11B91}" type="presParOf" srcId="{FD70FAC4-4721-4A54-9FB8-0273EBCD548C}" destId="{6B9F4EEB-4FEF-4436-B390-99306C89DF05}" srcOrd="1" destOrd="0" presId="urn:microsoft.com/office/officeart/2005/8/layout/default#1"/>
    <dgm:cxn modelId="{FB16FAE5-1F4A-481F-8297-05F2AE448987}" type="presParOf" srcId="{FD70FAC4-4721-4A54-9FB8-0273EBCD548C}" destId="{84A55E36-73EE-4358-9847-CD285633DC6B}" srcOrd="2" destOrd="0" presId="urn:microsoft.com/office/officeart/2005/8/layout/default#1"/>
    <dgm:cxn modelId="{8702A1D5-F4B3-4AEA-9BF4-0788E6B8A0F2}" type="presParOf" srcId="{FD70FAC4-4721-4A54-9FB8-0273EBCD548C}" destId="{E2F11087-8970-4673-AD73-5996E3BFFDCF}" srcOrd="3" destOrd="0" presId="urn:microsoft.com/office/officeart/2005/8/layout/default#1"/>
    <dgm:cxn modelId="{4E08CD52-041D-4903-A839-41B73B7A3925}" type="presParOf" srcId="{FD70FAC4-4721-4A54-9FB8-0273EBCD548C}" destId="{6FB8BFF2-04CC-41E3-BC92-CD792B8C90DB}" srcOrd="4" destOrd="0" presId="urn:microsoft.com/office/officeart/2005/8/layout/default#1"/>
    <dgm:cxn modelId="{6A3E9E33-A5FF-4B1D-ACD3-BBA3C9C3364C}" type="presParOf" srcId="{FD70FAC4-4721-4A54-9FB8-0273EBCD548C}" destId="{C3651E63-A1F4-46BC-94A4-CA85FFB6FF46}" srcOrd="5" destOrd="0" presId="urn:microsoft.com/office/officeart/2005/8/layout/default#1"/>
    <dgm:cxn modelId="{F1FDBB50-A0D7-4219-A532-09760DE3149F}" type="presParOf" srcId="{FD70FAC4-4721-4A54-9FB8-0273EBCD548C}" destId="{2859943B-6A67-4233-9EC2-731FF0B8F603}" srcOrd="6" destOrd="0" presId="urn:microsoft.com/office/officeart/2005/8/layout/default#1"/>
    <dgm:cxn modelId="{54136C48-8ADA-4F91-8E80-436331750F50}" type="presParOf" srcId="{FD70FAC4-4721-4A54-9FB8-0273EBCD548C}" destId="{A5772873-B8B3-43ED-A8A2-8443957245BD}" srcOrd="7" destOrd="0" presId="urn:microsoft.com/office/officeart/2005/8/layout/default#1"/>
    <dgm:cxn modelId="{B4EAB553-19C8-40A8-82A8-E438CE876CBB}" type="presParOf" srcId="{FD70FAC4-4721-4A54-9FB8-0273EBCD548C}" destId="{34C6B01D-FA40-4C4E-9E8A-72AECB70F77A}" srcOrd="8" destOrd="0" presId="urn:microsoft.com/office/officeart/2005/8/layout/default#1"/>
    <dgm:cxn modelId="{0FAEC2DA-3909-433F-B7EF-66CF9641A8C4}" type="presParOf" srcId="{FD70FAC4-4721-4A54-9FB8-0273EBCD548C}" destId="{873C2D2B-7176-4C16-8768-7027699B5332}" srcOrd="9" destOrd="0" presId="urn:microsoft.com/office/officeart/2005/8/layout/default#1"/>
    <dgm:cxn modelId="{35BFB148-1FA7-492C-9872-04D98EB6C939}" type="presParOf" srcId="{FD70FAC4-4721-4A54-9FB8-0273EBCD548C}" destId="{BC16F635-6CFB-4D5E-8306-96AB6DA78E90}" srcOrd="10" destOrd="0" presId="urn:microsoft.com/office/officeart/2005/8/layout/default#1"/>
    <dgm:cxn modelId="{2954ECD8-B668-49ED-A5A8-6471769A5A7C}" type="presParOf" srcId="{FD70FAC4-4721-4A54-9FB8-0273EBCD548C}" destId="{CD3DC577-5097-4C69-BAE2-52EDBAB8A9D9}" srcOrd="11" destOrd="0" presId="urn:microsoft.com/office/officeart/2005/8/layout/default#1"/>
    <dgm:cxn modelId="{419952C3-0A82-45BB-89FA-6DB2E02A3D8D}" type="presParOf" srcId="{FD70FAC4-4721-4A54-9FB8-0273EBCD548C}" destId="{A0C96C0D-EBB1-48A1-907E-38759E417197}" srcOrd="12" destOrd="0" presId="urn:microsoft.com/office/officeart/2005/8/layout/default#1"/>
    <dgm:cxn modelId="{E5F31B85-DB9E-4FAE-88CB-36279B7BDC0A}" type="presParOf" srcId="{FD70FAC4-4721-4A54-9FB8-0273EBCD548C}" destId="{069FFA7F-E541-4D29-9246-7CA1F734E0CB}" srcOrd="13" destOrd="0" presId="urn:microsoft.com/office/officeart/2005/8/layout/default#1"/>
    <dgm:cxn modelId="{938653E0-6143-4406-9C7B-49ABD17AC625}" type="presParOf" srcId="{FD70FAC4-4721-4A54-9FB8-0273EBCD548C}" destId="{ED702364-21F7-4EEF-9441-DCBA42A7578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16586-A72C-4917-91B2-4B322397C8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7EC99D-BDAA-422A-B086-D99D0396534A}">
      <dgm:prSet phldrT="[文本]"/>
      <dgm:spPr/>
      <dgm:t>
        <a:bodyPr/>
        <a:lstStyle/>
        <a:p>
          <a:r>
            <a:rPr lang="zh-CN" altLang="en-US" dirty="0" smtClean="0"/>
            <a:t>是什么</a:t>
          </a:r>
          <a:endParaRPr lang="zh-CN" altLang="en-US" dirty="0"/>
        </a:p>
      </dgm:t>
    </dgm:pt>
    <dgm:pt modelId="{AC8CA3FD-27A5-41DF-BDD2-EC1B86605DF8}" type="parTrans" cxnId="{92FECC7E-D425-4A2C-8A9C-CABE5B761C87}">
      <dgm:prSet/>
      <dgm:spPr/>
    </dgm:pt>
    <dgm:pt modelId="{F13FD7E1-4D6E-4AED-9C16-A1663C0CB53A}" type="sibTrans" cxnId="{92FECC7E-D425-4A2C-8A9C-CABE5B761C87}">
      <dgm:prSet/>
      <dgm:spPr/>
    </dgm:pt>
    <dgm:pt modelId="{6E09F0E6-533A-4B4D-A667-954C2528BE29}">
      <dgm:prSet phldrT="[文本]"/>
      <dgm:spPr/>
      <dgm:t>
        <a:bodyPr/>
        <a:lstStyle/>
        <a:p>
          <a:r>
            <a:rPr lang="zh-CN" altLang="en-US" dirty="0" smtClean="0"/>
            <a:t>为什么</a:t>
          </a:r>
          <a:endParaRPr lang="zh-CN" altLang="en-US" dirty="0"/>
        </a:p>
      </dgm:t>
    </dgm:pt>
    <dgm:pt modelId="{0A4480C2-7EA7-4CFA-9866-85B04EF7263A}" type="parTrans" cxnId="{FB6CA0E5-AF07-4652-A3BD-272381A6E507}">
      <dgm:prSet/>
      <dgm:spPr/>
    </dgm:pt>
    <dgm:pt modelId="{56FF2F34-647B-4CF7-894E-42560768A7EE}" type="sibTrans" cxnId="{FB6CA0E5-AF07-4652-A3BD-272381A6E507}">
      <dgm:prSet/>
      <dgm:spPr/>
    </dgm:pt>
    <dgm:pt modelId="{5D60B221-6252-48B7-A8AA-89F0809E7270}">
      <dgm:prSet phldrT="[文本]"/>
      <dgm:spPr/>
      <dgm:t>
        <a:bodyPr/>
        <a:lstStyle/>
        <a:p>
          <a:r>
            <a:rPr lang="zh-CN" altLang="en-US" dirty="0" smtClean="0"/>
            <a:t>怎么做</a:t>
          </a:r>
          <a:endParaRPr lang="zh-CN" altLang="en-US" dirty="0"/>
        </a:p>
      </dgm:t>
    </dgm:pt>
    <dgm:pt modelId="{86BF8881-DB9B-4F9A-AE02-B4BDBFFD51FA}" type="parTrans" cxnId="{27450DC7-44FE-46CE-A9A7-2670D1557663}">
      <dgm:prSet/>
      <dgm:spPr/>
    </dgm:pt>
    <dgm:pt modelId="{965184A4-8174-4275-B037-92F86F0275F7}" type="sibTrans" cxnId="{27450DC7-44FE-46CE-A9A7-2670D1557663}">
      <dgm:prSet/>
      <dgm:spPr/>
    </dgm:pt>
    <dgm:pt modelId="{E7D08EF0-07CA-4533-85C6-D14AC067A733}" type="pres">
      <dgm:prSet presAssocID="{19716586-A72C-4917-91B2-4B322397C84F}" presName="Name0" presStyleCnt="0">
        <dgm:presLayoutVars>
          <dgm:dir/>
          <dgm:animLvl val="lvl"/>
          <dgm:resizeHandles val="exact"/>
        </dgm:presLayoutVars>
      </dgm:prSet>
      <dgm:spPr/>
    </dgm:pt>
    <dgm:pt modelId="{4446DB6E-F96C-4A1B-AB23-0A82A216C109}" type="pres">
      <dgm:prSet presAssocID="{EA7EC99D-BDAA-422A-B086-D99D039653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F11581-0831-4F83-BCB8-785B2E74E5AB}" type="pres">
      <dgm:prSet presAssocID="{F13FD7E1-4D6E-4AED-9C16-A1663C0CB53A}" presName="parTxOnlySpace" presStyleCnt="0"/>
      <dgm:spPr/>
    </dgm:pt>
    <dgm:pt modelId="{3C906597-3794-4AC1-91FD-3EED128258E7}" type="pres">
      <dgm:prSet presAssocID="{6E09F0E6-533A-4B4D-A667-954C2528BE2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DB1FC-8004-4FB7-8842-108CFFFD30A4}" type="pres">
      <dgm:prSet presAssocID="{56FF2F34-647B-4CF7-894E-42560768A7EE}" presName="parTxOnlySpace" presStyleCnt="0"/>
      <dgm:spPr/>
    </dgm:pt>
    <dgm:pt modelId="{679FE1A9-07E4-4AF4-B3B5-8FF5B6124743}" type="pres">
      <dgm:prSet presAssocID="{5D60B221-6252-48B7-A8AA-89F0809E727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FECC7E-D425-4A2C-8A9C-CABE5B761C87}" srcId="{19716586-A72C-4917-91B2-4B322397C84F}" destId="{EA7EC99D-BDAA-422A-B086-D99D0396534A}" srcOrd="0" destOrd="0" parTransId="{AC8CA3FD-27A5-41DF-BDD2-EC1B86605DF8}" sibTransId="{F13FD7E1-4D6E-4AED-9C16-A1663C0CB53A}"/>
    <dgm:cxn modelId="{CB6AECD8-8F37-493D-BB0D-333745CA612E}" type="presOf" srcId="{19716586-A72C-4917-91B2-4B322397C84F}" destId="{E7D08EF0-07CA-4533-85C6-D14AC067A733}" srcOrd="0" destOrd="0" presId="urn:microsoft.com/office/officeart/2005/8/layout/chevron1"/>
    <dgm:cxn modelId="{27450DC7-44FE-46CE-A9A7-2670D1557663}" srcId="{19716586-A72C-4917-91B2-4B322397C84F}" destId="{5D60B221-6252-48B7-A8AA-89F0809E7270}" srcOrd="2" destOrd="0" parTransId="{86BF8881-DB9B-4F9A-AE02-B4BDBFFD51FA}" sibTransId="{965184A4-8174-4275-B037-92F86F0275F7}"/>
    <dgm:cxn modelId="{D47E5852-A474-4496-A1C3-0C2415BD70E5}" type="presOf" srcId="{6E09F0E6-533A-4B4D-A667-954C2528BE29}" destId="{3C906597-3794-4AC1-91FD-3EED128258E7}" srcOrd="0" destOrd="0" presId="urn:microsoft.com/office/officeart/2005/8/layout/chevron1"/>
    <dgm:cxn modelId="{1E36E641-191C-4B57-A733-E5E48FA19CC2}" type="presOf" srcId="{5D60B221-6252-48B7-A8AA-89F0809E7270}" destId="{679FE1A9-07E4-4AF4-B3B5-8FF5B6124743}" srcOrd="0" destOrd="0" presId="urn:microsoft.com/office/officeart/2005/8/layout/chevron1"/>
    <dgm:cxn modelId="{C8D7A0CD-0B77-412A-A224-05E07AFE6E9E}" type="presOf" srcId="{EA7EC99D-BDAA-422A-B086-D99D0396534A}" destId="{4446DB6E-F96C-4A1B-AB23-0A82A216C109}" srcOrd="0" destOrd="0" presId="urn:microsoft.com/office/officeart/2005/8/layout/chevron1"/>
    <dgm:cxn modelId="{FB6CA0E5-AF07-4652-A3BD-272381A6E507}" srcId="{19716586-A72C-4917-91B2-4B322397C84F}" destId="{6E09F0E6-533A-4B4D-A667-954C2528BE29}" srcOrd="1" destOrd="0" parTransId="{0A4480C2-7EA7-4CFA-9866-85B04EF7263A}" sibTransId="{56FF2F34-647B-4CF7-894E-42560768A7EE}"/>
    <dgm:cxn modelId="{7C8BE89E-CC61-4E6B-9F06-CF6C70F60BEC}" type="presParOf" srcId="{E7D08EF0-07CA-4533-85C6-D14AC067A733}" destId="{4446DB6E-F96C-4A1B-AB23-0A82A216C109}" srcOrd="0" destOrd="0" presId="urn:microsoft.com/office/officeart/2005/8/layout/chevron1"/>
    <dgm:cxn modelId="{AB40B4A8-7D36-453D-A462-4C9693CDB70E}" type="presParOf" srcId="{E7D08EF0-07CA-4533-85C6-D14AC067A733}" destId="{6BF11581-0831-4F83-BCB8-785B2E74E5AB}" srcOrd="1" destOrd="0" presId="urn:microsoft.com/office/officeart/2005/8/layout/chevron1"/>
    <dgm:cxn modelId="{2CB55A9C-A0D3-4852-A957-30C1C048FCDD}" type="presParOf" srcId="{E7D08EF0-07CA-4533-85C6-D14AC067A733}" destId="{3C906597-3794-4AC1-91FD-3EED128258E7}" srcOrd="2" destOrd="0" presId="urn:microsoft.com/office/officeart/2005/8/layout/chevron1"/>
    <dgm:cxn modelId="{5DA8FF58-AE89-48B4-ABBB-08C31FBA47B1}" type="presParOf" srcId="{E7D08EF0-07CA-4533-85C6-D14AC067A733}" destId="{7AEDB1FC-8004-4FB7-8842-108CFFFD30A4}" srcOrd="3" destOrd="0" presId="urn:microsoft.com/office/officeart/2005/8/layout/chevron1"/>
    <dgm:cxn modelId="{E6EB622C-5874-481B-8C4D-862D36D895D2}" type="presParOf" srcId="{E7D08EF0-07CA-4533-85C6-D14AC067A733}" destId="{679FE1A9-07E4-4AF4-B3B5-8FF5B612474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072075-54BC-415E-888B-63B1A6EDFCF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F65BA-C4B0-45FA-AFA1-863C5905D10A}">
      <dgm:prSet phldrT="[文本]"/>
      <dgm:spPr/>
      <dgm:t>
        <a:bodyPr/>
        <a:lstStyle/>
        <a:p>
          <a:r>
            <a:rPr lang="zh-CN" altLang="en-US" dirty="0" smtClean="0"/>
            <a:t>内容框架</a:t>
          </a:r>
          <a:endParaRPr lang="zh-CN" altLang="en-US" dirty="0"/>
        </a:p>
      </dgm:t>
    </dgm:pt>
    <dgm:pt modelId="{204FC0EA-3A0A-49FE-8082-28F7EBB3DAA6}" type="parTrans" cxnId="{F81B9546-8501-4A5A-902F-0AF502C08385}">
      <dgm:prSet/>
      <dgm:spPr/>
      <dgm:t>
        <a:bodyPr/>
        <a:lstStyle/>
        <a:p>
          <a:endParaRPr lang="zh-CN" altLang="en-US"/>
        </a:p>
      </dgm:t>
    </dgm:pt>
    <dgm:pt modelId="{1FF7EF1C-7696-49A6-A41D-AED744D51CE9}" type="sibTrans" cxnId="{F81B9546-8501-4A5A-902F-0AF502C08385}">
      <dgm:prSet/>
      <dgm:spPr/>
      <dgm:t>
        <a:bodyPr/>
        <a:lstStyle/>
        <a:p>
          <a:endParaRPr lang="zh-CN" altLang="en-US"/>
        </a:p>
      </dgm:t>
    </dgm:pt>
    <dgm:pt modelId="{8EE807DC-720D-4244-97B4-82D18F80FCCE}">
      <dgm:prSet phldrT="[文本]"/>
      <dgm:spPr/>
      <dgm:t>
        <a:bodyPr/>
        <a:lstStyle/>
        <a:p>
          <a:r>
            <a:rPr lang="zh-CN" altLang="en-US" dirty="0" smtClean="0"/>
            <a:t>是什么</a:t>
          </a:r>
          <a:endParaRPr lang="zh-CN" altLang="en-US" dirty="0"/>
        </a:p>
      </dgm:t>
    </dgm:pt>
    <dgm:pt modelId="{07915E9C-32AA-4724-A09E-215C841B5985}" type="parTrans" cxnId="{B11F819E-E5E7-4240-8E0B-D1D26262F649}">
      <dgm:prSet/>
      <dgm:spPr/>
      <dgm:t>
        <a:bodyPr/>
        <a:lstStyle/>
        <a:p>
          <a:endParaRPr lang="zh-CN" altLang="en-US"/>
        </a:p>
      </dgm:t>
    </dgm:pt>
    <dgm:pt modelId="{E389D677-FE93-4D49-9659-ED20A662A3B5}" type="sibTrans" cxnId="{B11F819E-E5E7-4240-8E0B-D1D26262F649}">
      <dgm:prSet/>
      <dgm:spPr/>
      <dgm:t>
        <a:bodyPr/>
        <a:lstStyle/>
        <a:p>
          <a:endParaRPr lang="zh-CN" altLang="en-US"/>
        </a:p>
      </dgm:t>
    </dgm:pt>
    <dgm:pt modelId="{538F7A62-B00A-4393-AE1A-883727F05823}">
      <dgm:prSet phldrT="[文本]"/>
      <dgm:spPr/>
      <dgm:t>
        <a:bodyPr/>
        <a:lstStyle/>
        <a:p>
          <a:r>
            <a:rPr lang="en-US" altLang="zh-CN" dirty="0" smtClean="0"/>
            <a:t>《</a:t>
          </a:r>
          <a:r>
            <a:rPr lang="zh-CN" altLang="en-US" dirty="0" smtClean="0"/>
            <a:t>保密法</a:t>
          </a:r>
          <a:r>
            <a:rPr lang="en-US" altLang="zh-CN" dirty="0" smtClean="0"/>
            <a:t>》</a:t>
          </a:r>
          <a:r>
            <a:rPr lang="zh-CN" altLang="en-US" dirty="0" smtClean="0"/>
            <a:t>、</a:t>
          </a:r>
          <a:r>
            <a:rPr lang="zh-CN" altLang="en-US" dirty="0" smtClean="0"/>
            <a:t>实施条例</a:t>
          </a:r>
        </a:p>
        <a:p>
          <a:r>
            <a:rPr lang="zh-CN" altLang="en-US" dirty="0" smtClean="0"/>
            <a:t>暂行规定</a:t>
          </a:r>
          <a:endParaRPr lang="zh-CN" altLang="en-US" dirty="0"/>
        </a:p>
      </dgm:t>
    </dgm:pt>
    <dgm:pt modelId="{46BF9163-A451-4C41-A0F6-3704970769EE}" type="parTrans" cxnId="{8154BFFB-751D-427E-B381-1F87DA2BF69D}">
      <dgm:prSet/>
      <dgm:spPr/>
      <dgm:t>
        <a:bodyPr/>
        <a:lstStyle/>
        <a:p>
          <a:endParaRPr lang="zh-CN" altLang="en-US"/>
        </a:p>
      </dgm:t>
    </dgm:pt>
    <dgm:pt modelId="{13BF69B5-90BC-4A5E-B0AA-EDE3526FFCAD}" type="sibTrans" cxnId="{8154BFFB-751D-427E-B381-1F87DA2BF69D}">
      <dgm:prSet/>
      <dgm:spPr/>
      <dgm:t>
        <a:bodyPr/>
        <a:lstStyle/>
        <a:p>
          <a:endParaRPr lang="zh-CN" altLang="en-US"/>
        </a:p>
      </dgm:t>
    </dgm:pt>
    <dgm:pt modelId="{BAC2A3D8-6BF5-4E95-9C2F-B4366691CAAB}">
      <dgm:prSet phldrT="[文本]"/>
      <dgm:spPr/>
      <dgm:t>
        <a:bodyPr/>
        <a:lstStyle/>
        <a:p>
          <a:r>
            <a:rPr lang="zh-CN" altLang="en-US" dirty="0" smtClean="0"/>
            <a:t>狭义与广义</a:t>
          </a:r>
          <a:endParaRPr lang="zh-CN" altLang="en-US" dirty="0"/>
        </a:p>
      </dgm:t>
    </dgm:pt>
    <dgm:pt modelId="{9CB014ED-2365-4AA7-BF04-B41CEA134FD7}" type="parTrans" cxnId="{A487409C-4885-4F77-BE18-975DA72DD68D}">
      <dgm:prSet/>
      <dgm:spPr/>
      <dgm:t>
        <a:bodyPr/>
        <a:lstStyle/>
        <a:p>
          <a:endParaRPr lang="zh-CN" altLang="en-US"/>
        </a:p>
      </dgm:t>
    </dgm:pt>
    <dgm:pt modelId="{BA9C8BD0-18A6-4E47-B6F2-A3954C209584}" type="sibTrans" cxnId="{A487409C-4885-4F77-BE18-975DA72DD68D}">
      <dgm:prSet/>
      <dgm:spPr/>
      <dgm:t>
        <a:bodyPr/>
        <a:lstStyle/>
        <a:p>
          <a:endParaRPr lang="zh-CN" altLang="en-US"/>
        </a:p>
      </dgm:t>
    </dgm:pt>
    <dgm:pt modelId="{D1CB5316-C716-4C28-B2FB-448EE3B43E62}">
      <dgm:prSet phldrT="[文本]"/>
      <dgm:spPr/>
      <dgm:t>
        <a:bodyPr/>
        <a:lstStyle/>
        <a:p>
          <a:r>
            <a:rPr lang="zh-CN" altLang="en-US" dirty="0" smtClean="0"/>
            <a:t>为什么</a:t>
          </a:r>
          <a:endParaRPr lang="zh-CN" altLang="en-US" dirty="0"/>
        </a:p>
      </dgm:t>
    </dgm:pt>
    <dgm:pt modelId="{A4D88BC6-B3D5-4B96-BD7B-94B3BCAEDA3A}" type="parTrans" cxnId="{6FD4653B-4163-4CD2-B6AF-2FDE6F8FDD5B}">
      <dgm:prSet/>
      <dgm:spPr/>
      <dgm:t>
        <a:bodyPr/>
        <a:lstStyle/>
        <a:p>
          <a:endParaRPr lang="zh-CN" altLang="en-US"/>
        </a:p>
      </dgm:t>
    </dgm:pt>
    <dgm:pt modelId="{34A5AC9E-ECF1-4C95-88C2-80C58DAEC731}" type="sibTrans" cxnId="{6FD4653B-4163-4CD2-B6AF-2FDE6F8FDD5B}">
      <dgm:prSet/>
      <dgm:spPr/>
      <dgm:t>
        <a:bodyPr/>
        <a:lstStyle/>
        <a:p>
          <a:endParaRPr lang="zh-CN" altLang="en-US"/>
        </a:p>
      </dgm:t>
    </dgm:pt>
    <dgm:pt modelId="{B85A3BD2-4049-48C1-B23B-3D6D8DBA97B7}">
      <dgm:prSet phldrT="[文本]"/>
      <dgm:spPr/>
      <dgm:t>
        <a:bodyPr/>
        <a:lstStyle/>
        <a:p>
          <a:r>
            <a:rPr lang="zh-CN" altLang="en-US" dirty="0" smtClean="0"/>
            <a:t>社会、公民利益的需要</a:t>
          </a:r>
          <a:endParaRPr lang="zh-CN" altLang="en-US" dirty="0"/>
        </a:p>
      </dgm:t>
    </dgm:pt>
    <dgm:pt modelId="{E2727FCC-88B5-422C-8CFE-6FC661D5438C}" type="parTrans" cxnId="{56B6C93F-ACB5-4F0D-9E38-AAF78C9E7DCB}">
      <dgm:prSet/>
      <dgm:spPr/>
      <dgm:t>
        <a:bodyPr/>
        <a:lstStyle/>
        <a:p>
          <a:endParaRPr lang="zh-CN" altLang="en-US"/>
        </a:p>
      </dgm:t>
    </dgm:pt>
    <dgm:pt modelId="{A83FF80D-A0B4-4EDB-A879-79A107E8142C}" type="sibTrans" cxnId="{56B6C93F-ACB5-4F0D-9E38-AAF78C9E7DCB}">
      <dgm:prSet/>
      <dgm:spPr/>
      <dgm:t>
        <a:bodyPr/>
        <a:lstStyle/>
        <a:p>
          <a:endParaRPr lang="zh-CN" altLang="en-US"/>
        </a:p>
      </dgm:t>
    </dgm:pt>
    <dgm:pt modelId="{A5B527D2-1412-4371-A9A3-74A9AD6BFC75}">
      <dgm:prSet/>
      <dgm:spPr/>
      <dgm:t>
        <a:bodyPr/>
        <a:lstStyle/>
        <a:p>
          <a:r>
            <a:rPr lang="zh-CN" altLang="en-US" dirty="0" smtClean="0"/>
            <a:t>怎么做</a:t>
          </a:r>
          <a:endParaRPr lang="zh-CN" altLang="en-US" dirty="0"/>
        </a:p>
      </dgm:t>
    </dgm:pt>
    <dgm:pt modelId="{36F901F5-9736-407A-BFE7-649B06A1B38F}" type="parTrans" cxnId="{4B67FA0A-A3EB-45CD-9D19-22BBD50AC462}">
      <dgm:prSet/>
      <dgm:spPr/>
      <dgm:t>
        <a:bodyPr/>
        <a:lstStyle/>
        <a:p>
          <a:endParaRPr lang="zh-CN" altLang="en-US"/>
        </a:p>
      </dgm:t>
    </dgm:pt>
    <dgm:pt modelId="{08AD7C08-3908-49DD-8170-C2095674F490}" type="sibTrans" cxnId="{4B67FA0A-A3EB-45CD-9D19-22BBD50AC462}">
      <dgm:prSet/>
      <dgm:spPr/>
      <dgm:t>
        <a:bodyPr/>
        <a:lstStyle/>
        <a:p>
          <a:endParaRPr lang="zh-CN" altLang="en-US"/>
        </a:p>
      </dgm:t>
    </dgm:pt>
    <dgm:pt modelId="{FA8022CF-79D6-4BDE-8152-6CD9BE292A4B}">
      <dgm:prSet/>
      <dgm:spPr/>
      <dgm:t>
        <a:bodyPr/>
        <a:lstStyle/>
        <a:p>
          <a:r>
            <a:rPr lang="zh-CN" altLang="en-US" dirty="0" smtClean="0"/>
            <a:t>与相似术语区别</a:t>
          </a:r>
          <a:endParaRPr lang="zh-CN" altLang="en-US" dirty="0"/>
        </a:p>
      </dgm:t>
    </dgm:pt>
    <dgm:pt modelId="{DA7382EB-D42C-4C9D-82FA-6872E6EB6549}" type="parTrans" cxnId="{3E1A5D11-E08B-4B19-ADEC-B4828387D498}">
      <dgm:prSet/>
      <dgm:spPr/>
      <dgm:t>
        <a:bodyPr/>
        <a:lstStyle/>
        <a:p>
          <a:endParaRPr lang="zh-CN" altLang="en-US"/>
        </a:p>
      </dgm:t>
    </dgm:pt>
    <dgm:pt modelId="{FECD1120-C721-4792-B419-623337CE6002}" type="sibTrans" cxnId="{3E1A5D11-E08B-4B19-ADEC-B4828387D498}">
      <dgm:prSet/>
      <dgm:spPr/>
      <dgm:t>
        <a:bodyPr/>
        <a:lstStyle/>
        <a:p>
          <a:endParaRPr lang="zh-CN" altLang="en-US"/>
        </a:p>
      </dgm:t>
    </dgm:pt>
    <dgm:pt modelId="{0F3CEF46-A0EB-4444-A311-2F3ACCA25BE6}">
      <dgm:prSet/>
      <dgm:spPr/>
      <dgm:t>
        <a:bodyPr/>
        <a:lstStyle/>
        <a:p>
          <a:r>
            <a:rPr lang="zh-CN" altLang="en-US" dirty="0" smtClean="0"/>
            <a:t>存在很多问题</a:t>
          </a:r>
          <a:endParaRPr lang="zh-CN" altLang="en-US" dirty="0"/>
        </a:p>
      </dgm:t>
    </dgm:pt>
    <dgm:pt modelId="{0B6EF524-A5F8-404B-8572-DA9C80A2F8AB}" type="parTrans" cxnId="{449DFAAE-BC7E-4BD3-ADBD-2C3D3A9DE938}">
      <dgm:prSet/>
      <dgm:spPr/>
      <dgm:t>
        <a:bodyPr/>
        <a:lstStyle/>
        <a:p>
          <a:endParaRPr lang="zh-CN" altLang="en-US"/>
        </a:p>
      </dgm:t>
    </dgm:pt>
    <dgm:pt modelId="{BD55DAAD-202A-46CD-9D15-0C399E8A30ED}" type="sibTrans" cxnId="{449DFAAE-BC7E-4BD3-ADBD-2C3D3A9DE938}">
      <dgm:prSet/>
      <dgm:spPr/>
      <dgm:t>
        <a:bodyPr/>
        <a:lstStyle/>
        <a:p>
          <a:endParaRPr lang="zh-CN" altLang="en-US"/>
        </a:p>
      </dgm:t>
    </dgm:pt>
    <dgm:pt modelId="{885DA1EF-191C-45EE-95BD-EBBF9E2B8122}">
      <dgm:prSet/>
      <dgm:spPr/>
      <dgm:t>
        <a:bodyPr/>
        <a:lstStyle/>
        <a:p>
          <a:r>
            <a:rPr lang="zh-CN" altLang="en-US" dirty="0" smtClean="0"/>
            <a:t>制度、人、方法、技术</a:t>
          </a:r>
          <a:endParaRPr lang="zh-CN" altLang="en-US" dirty="0"/>
        </a:p>
      </dgm:t>
    </dgm:pt>
    <dgm:pt modelId="{335F6D9D-425F-4937-AFD0-DB7E7F68074C}" type="parTrans" cxnId="{2E2B0920-C142-4553-9FB2-F8E9EE2128A6}">
      <dgm:prSet/>
      <dgm:spPr/>
      <dgm:t>
        <a:bodyPr/>
        <a:lstStyle/>
        <a:p>
          <a:endParaRPr lang="zh-CN" altLang="en-US"/>
        </a:p>
      </dgm:t>
    </dgm:pt>
    <dgm:pt modelId="{E4C01AEB-E8B3-48A3-82CD-B57945D9F8EB}" type="sibTrans" cxnId="{2E2B0920-C142-4553-9FB2-F8E9EE2128A6}">
      <dgm:prSet/>
      <dgm:spPr/>
      <dgm:t>
        <a:bodyPr/>
        <a:lstStyle/>
        <a:p>
          <a:endParaRPr lang="zh-CN" altLang="en-US"/>
        </a:p>
      </dgm:t>
    </dgm:pt>
    <dgm:pt modelId="{4DA49886-864D-4A30-B038-5B32D28C9B4E}">
      <dgm:prSet/>
      <dgm:spPr/>
      <dgm:t>
        <a:bodyPr/>
        <a:lstStyle/>
        <a:p>
          <a:r>
            <a:rPr lang="zh-CN" altLang="en-US" dirty="0" smtClean="0"/>
            <a:t>对</a:t>
          </a:r>
          <a:r>
            <a:rPr lang="zh-CN" altLang="en-US" dirty="0" smtClean="0"/>
            <a:t>保密管理</a:t>
          </a:r>
          <a:r>
            <a:rPr lang="zh-CN" altLang="en-US" dirty="0" smtClean="0"/>
            <a:t>的作用</a:t>
          </a:r>
          <a:endParaRPr lang="zh-CN" altLang="en-US" dirty="0"/>
        </a:p>
      </dgm:t>
    </dgm:pt>
    <dgm:pt modelId="{55A373D2-8B5B-413D-A563-1491B59C9281}" type="parTrans" cxnId="{BA937E03-021B-4798-8C4E-44506DF468C4}">
      <dgm:prSet/>
      <dgm:spPr/>
      <dgm:t>
        <a:bodyPr/>
        <a:lstStyle/>
        <a:p>
          <a:endParaRPr lang="zh-CN" altLang="en-US"/>
        </a:p>
      </dgm:t>
    </dgm:pt>
    <dgm:pt modelId="{40E760DD-A24D-4AEB-B219-6278425DF1D2}" type="sibTrans" cxnId="{BA937E03-021B-4798-8C4E-44506DF468C4}">
      <dgm:prSet/>
      <dgm:spPr/>
      <dgm:t>
        <a:bodyPr/>
        <a:lstStyle/>
        <a:p>
          <a:endParaRPr lang="zh-CN" altLang="en-US"/>
        </a:p>
      </dgm:t>
    </dgm:pt>
    <dgm:pt modelId="{44090C8D-184C-4873-935F-525A2B5C829B}" type="pres">
      <dgm:prSet presAssocID="{E5072075-54BC-415E-888B-63B1A6EDFC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13566B-04F8-4C83-9BA0-BCC2F2CA2BB7}" type="pres">
      <dgm:prSet presAssocID="{7FBF65BA-C4B0-45FA-AFA1-863C5905D10A}" presName="root1" presStyleCnt="0"/>
      <dgm:spPr/>
    </dgm:pt>
    <dgm:pt modelId="{215ED0E9-1636-4BFA-B563-E392CFFDD50C}" type="pres">
      <dgm:prSet presAssocID="{7FBF65BA-C4B0-45FA-AFA1-863C5905D10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E34CBD-68E5-4E1B-A0CB-806ADD0F646D}" type="pres">
      <dgm:prSet presAssocID="{7FBF65BA-C4B0-45FA-AFA1-863C5905D10A}" presName="level2hierChild" presStyleCnt="0"/>
      <dgm:spPr/>
    </dgm:pt>
    <dgm:pt modelId="{8516BED9-847E-4111-978A-908BB4E88BE7}" type="pres">
      <dgm:prSet presAssocID="{07915E9C-32AA-4724-A09E-215C841B598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A1A3733-12AC-4FEB-93EB-83616BA2BDC0}" type="pres">
      <dgm:prSet presAssocID="{07915E9C-32AA-4724-A09E-215C841B598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87E29B5-F5F5-4142-AF0C-5876A0A0C960}" type="pres">
      <dgm:prSet presAssocID="{8EE807DC-720D-4244-97B4-82D18F80FCCE}" presName="root2" presStyleCnt="0"/>
      <dgm:spPr/>
    </dgm:pt>
    <dgm:pt modelId="{F42E6B9F-0BBA-46BF-B6A2-86F29E736AF3}" type="pres">
      <dgm:prSet presAssocID="{8EE807DC-720D-4244-97B4-82D18F80FCC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7E32FA-69DB-4FD6-87EB-B07C921DA6AF}" type="pres">
      <dgm:prSet presAssocID="{8EE807DC-720D-4244-97B4-82D18F80FCCE}" presName="level3hierChild" presStyleCnt="0"/>
      <dgm:spPr/>
    </dgm:pt>
    <dgm:pt modelId="{B244A863-D89F-4FD3-8517-F6E92AF72C4F}" type="pres">
      <dgm:prSet presAssocID="{46BF9163-A451-4C41-A0F6-3704970769EE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AB273313-0499-4523-9E09-AE5784E21567}" type="pres">
      <dgm:prSet presAssocID="{46BF9163-A451-4C41-A0F6-3704970769EE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878C9048-AE7D-4E70-A46F-FE552DFFD04A}" type="pres">
      <dgm:prSet presAssocID="{538F7A62-B00A-4393-AE1A-883727F05823}" presName="root2" presStyleCnt="0"/>
      <dgm:spPr/>
    </dgm:pt>
    <dgm:pt modelId="{FFF18228-61B2-4CF3-BCC6-023D8B38E4C9}" type="pres">
      <dgm:prSet presAssocID="{538F7A62-B00A-4393-AE1A-883727F0582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F787A3-4023-447F-9B2C-A4896409FD61}" type="pres">
      <dgm:prSet presAssocID="{538F7A62-B00A-4393-AE1A-883727F05823}" presName="level3hierChild" presStyleCnt="0"/>
      <dgm:spPr/>
    </dgm:pt>
    <dgm:pt modelId="{C66C1C32-E8D0-41ED-B246-2E8614EFE591}" type="pres">
      <dgm:prSet presAssocID="{9CB014ED-2365-4AA7-BF04-B41CEA134FD7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8EC6C23-B5DD-468E-A1BF-869702511A07}" type="pres">
      <dgm:prSet presAssocID="{9CB014ED-2365-4AA7-BF04-B41CEA134FD7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5A29B1E5-E959-4AC9-8A29-811948BA66ED}" type="pres">
      <dgm:prSet presAssocID="{BAC2A3D8-6BF5-4E95-9C2F-B4366691CAAB}" presName="root2" presStyleCnt="0"/>
      <dgm:spPr/>
    </dgm:pt>
    <dgm:pt modelId="{9B6BAB65-4CBF-4B41-847D-BF5EAC2C178A}" type="pres">
      <dgm:prSet presAssocID="{BAC2A3D8-6BF5-4E95-9C2F-B4366691CAA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02CBA-0EE2-4F9E-B988-35765386ED08}" type="pres">
      <dgm:prSet presAssocID="{BAC2A3D8-6BF5-4E95-9C2F-B4366691CAAB}" presName="level3hierChild" presStyleCnt="0"/>
      <dgm:spPr/>
    </dgm:pt>
    <dgm:pt modelId="{E9C03EA1-6A69-4372-A42F-E56E6634CB33}" type="pres">
      <dgm:prSet presAssocID="{DA7382EB-D42C-4C9D-82FA-6872E6EB6549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6FE12DD6-7DC9-4068-B9C9-08CBAD199E2B}" type="pres">
      <dgm:prSet presAssocID="{DA7382EB-D42C-4C9D-82FA-6872E6EB6549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785ABC55-14C8-485C-B5D9-D0FB7E34C637}" type="pres">
      <dgm:prSet presAssocID="{FA8022CF-79D6-4BDE-8152-6CD9BE292A4B}" presName="root2" presStyleCnt="0"/>
      <dgm:spPr/>
    </dgm:pt>
    <dgm:pt modelId="{FC8E01B8-3A40-478A-A1CE-A390BCD26A1F}" type="pres">
      <dgm:prSet presAssocID="{FA8022CF-79D6-4BDE-8152-6CD9BE292A4B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F6B1A-F934-4685-94A9-71110F23005A}" type="pres">
      <dgm:prSet presAssocID="{FA8022CF-79D6-4BDE-8152-6CD9BE292A4B}" presName="level3hierChild" presStyleCnt="0"/>
      <dgm:spPr/>
    </dgm:pt>
    <dgm:pt modelId="{D49321B7-1307-4DA3-99A2-89619730A6BA}" type="pres">
      <dgm:prSet presAssocID="{A4D88BC6-B3D5-4B96-BD7B-94B3BCAEDA3A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3B62027A-42CF-4E3F-929A-BEFBECF01820}" type="pres">
      <dgm:prSet presAssocID="{A4D88BC6-B3D5-4B96-BD7B-94B3BCAEDA3A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B9FB715D-3648-4AFF-8D1E-191E7103CD05}" type="pres">
      <dgm:prSet presAssocID="{D1CB5316-C716-4C28-B2FB-448EE3B43E62}" presName="root2" presStyleCnt="0"/>
      <dgm:spPr/>
    </dgm:pt>
    <dgm:pt modelId="{4E167969-FB64-4C60-9D90-27D566F0B335}" type="pres">
      <dgm:prSet presAssocID="{D1CB5316-C716-4C28-B2FB-448EE3B43E6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5463A7-6985-4BCC-9B34-5259D1A38307}" type="pres">
      <dgm:prSet presAssocID="{D1CB5316-C716-4C28-B2FB-448EE3B43E62}" presName="level3hierChild" presStyleCnt="0"/>
      <dgm:spPr/>
    </dgm:pt>
    <dgm:pt modelId="{0C72AD30-2397-4E63-BD2B-62B03BE8F581}" type="pres">
      <dgm:prSet presAssocID="{E2727FCC-88B5-422C-8CFE-6FC661D5438C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C32B5BB4-D5F4-4D49-9254-9045BDAF5691}" type="pres">
      <dgm:prSet presAssocID="{E2727FCC-88B5-422C-8CFE-6FC661D5438C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B9C192B-AADA-4D56-B164-780AD6434983}" type="pres">
      <dgm:prSet presAssocID="{B85A3BD2-4049-48C1-B23B-3D6D8DBA97B7}" presName="root2" presStyleCnt="0"/>
      <dgm:spPr/>
    </dgm:pt>
    <dgm:pt modelId="{28E3DE19-6FE6-4872-A6B6-9A1B3E4163C7}" type="pres">
      <dgm:prSet presAssocID="{B85A3BD2-4049-48C1-B23B-3D6D8DBA97B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80872B-76F9-49E4-ACDE-828B3936F966}" type="pres">
      <dgm:prSet presAssocID="{B85A3BD2-4049-48C1-B23B-3D6D8DBA97B7}" presName="level3hierChild" presStyleCnt="0"/>
      <dgm:spPr/>
    </dgm:pt>
    <dgm:pt modelId="{A53224B7-CE28-4882-B73E-58B11FBF96A3}" type="pres">
      <dgm:prSet presAssocID="{0B6EF524-A5F8-404B-8572-DA9C80A2F8AB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37A317BA-DC12-4922-81B5-D5BEEF2E4AF3}" type="pres">
      <dgm:prSet presAssocID="{0B6EF524-A5F8-404B-8572-DA9C80A2F8AB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1EDA8A43-379E-4BD7-ADAB-BDA1D6B977F0}" type="pres">
      <dgm:prSet presAssocID="{0F3CEF46-A0EB-4444-A311-2F3ACCA25BE6}" presName="root2" presStyleCnt="0"/>
      <dgm:spPr/>
    </dgm:pt>
    <dgm:pt modelId="{043B53D1-6FCC-4FD9-B4AE-6888D135847A}" type="pres">
      <dgm:prSet presAssocID="{0F3CEF46-A0EB-4444-A311-2F3ACCA25BE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89C430-4FCD-4D00-90FD-1ED20AEA5A61}" type="pres">
      <dgm:prSet presAssocID="{0F3CEF46-A0EB-4444-A311-2F3ACCA25BE6}" presName="level3hierChild" presStyleCnt="0"/>
      <dgm:spPr/>
    </dgm:pt>
    <dgm:pt modelId="{7F3A9D4F-9D75-440D-AB0E-302959131C45}" type="pres">
      <dgm:prSet presAssocID="{335F6D9D-425F-4937-AFD0-DB7E7F68074C}" presName="conn2-1" presStyleLbl="parChTrans1D4" presStyleIdx="0" presStyleCnt="1"/>
      <dgm:spPr/>
      <dgm:t>
        <a:bodyPr/>
        <a:lstStyle/>
        <a:p>
          <a:endParaRPr lang="zh-CN" altLang="en-US"/>
        </a:p>
      </dgm:t>
    </dgm:pt>
    <dgm:pt modelId="{B2D27E9D-58DE-4324-9F06-1BEEA3FDA1AC}" type="pres">
      <dgm:prSet presAssocID="{335F6D9D-425F-4937-AFD0-DB7E7F68074C}" presName="connTx" presStyleLbl="parChTrans1D4" presStyleIdx="0" presStyleCnt="1"/>
      <dgm:spPr/>
      <dgm:t>
        <a:bodyPr/>
        <a:lstStyle/>
        <a:p>
          <a:endParaRPr lang="zh-CN" altLang="en-US"/>
        </a:p>
      </dgm:t>
    </dgm:pt>
    <dgm:pt modelId="{91D9D4C0-10C0-4178-BE7F-D658D7CD44F4}" type="pres">
      <dgm:prSet presAssocID="{885DA1EF-191C-45EE-95BD-EBBF9E2B8122}" presName="root2" presStyleCnt="0"/>
      <dgm:spPr/>
    </dgm:pt>
    <dgm:pt modelId="{B62FE5FC-CB35-4B5A-9793-C6AEFA76C2F9}" type="pres">
      <dgm:prSet presAssocID="{885DA1EF-191C-45EE-95BD-EBBF9E2B8122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8CABBA-C712-4334-A1A4-A38B65995769}" type="pres">
      <dgm:prSet presAssocID="{885DA1EF-191C-45EE-95BD-EBBF9E2B8122}" presName="level3hierChild" presStyleCnt="0"/>
      <dgm:spPr/>
    </dgm:pt>
    <dgm:pt modelId="{AAE0D72C-A2AB-4C89-B87B-219C235BC57D}" type="pres">
      <dgm:prSet presAssocID="{55A373D2-8B5B-413D-A563-1491B59C9281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D10246CD-8DBE-4870-BB43-0875153EB073}" type="pres">
      <dgm:prSet presAssocID="{55A373D2-8B5B-413D-A563-1491B59C9281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6EEB303D-9D97-451B-8D67-754499198E28}" type="pres">
      <dgm:prSet presAssocID="{4DA49886-864D-4A30-B038-5B32D28C9B4E}" presName="root2" presStyleCnt="0"/>
      <dgm:spPr/>
    </dgm:pt>
    <dgm:pt modelId="{386DB739-60D8-4081-910F-62C8F1D9E7F3}" type="pres">
      <dgm:prSet presAssocID="{4DA49886-864D-4A30-B038-5B32D28C9B4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0556A1-4439-43AE-8AC2-6641C5DEC9D6}" type="pres">
      <dgm:prSet presAssocID="{4DA49886-864D-4A30-B038-5B32D28C9B4E}" presName="level3hierChild" presStyleCnt="0"/>
      <dgm:spPr/>
    </dgm:pt>
    <dgm:pt modelId="{AA65E2A8-3E50-4A8A-BF56-DDFF32A5467F}" type="pres">
      <dgm:prSet presAssocID="{36F901F5-9736-407A-BFE7-649B06A1B38F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A98FDE0-27B4-4321-9728-2AEBA6634AA1}" type="pres">
      <dgm:prSet presAssocID="{36F901F5-9736-407A-BFE7-649B06A1B38F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86B567BE-602C-4EE0-BBA3-0915B0E7D3E4}" type="pres">
      <dgm:prSet presAssocID="{A5B527D2-1412-4371-A9A3-74A9AD6BFC75}" presName="root2" presStyleCnt="0"/>
      <dgm:spPr/>
    </dgm:pt>
    <dgm:pt modelId="{AB4606AA-45C4-4C6A-A33B-75FE73BDAD6B}" type="pres">
      <dgm:prSet presAssocID="{A5B527D2-1412-4371-A9A3-74A9AD6BFC7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CB973E-D508-4504-8818-65BAB5889144}" type="pres">
      <dgm:prSet presAssocID="{A5B527D2-1412-4371-A9A3-74A9AD6BFC75}" presName="level3hierChild" presStyleCnt="0"/>
      <dgm:spPr/>
    </dgm:pt>
  </dgm:ptLst>
  <dgm:cxnLst>
    <dgm:cxn modelId="{449DFAAE-BC7E-4BD3-ADBD-2C3D3A9DE938}" srcId="{D1CB5316-C716-4C28-B2FB-448EE3B43E62}" destId="{0F3CEF46-A0EB-4444-A311-2F3ACCA25BE6}" srcOrd="1" destOrd="0" parTransId="{0B6EF524-A5F8-404B-8572-DA9C80A2F8AB}" sibTransId="{BD55DAAD-202A-46CD-9D15-0C399E8A30ED}"/>
    <dgm:cxn modelId="{7F084055-0E63-4A9D-8DE7-08869482C9FD}" type="presOf" srcId="{A5B527D2-1412-4371-A9A3-74A9AD6BFC75}" destId="{AB4606AA-45C4-4C6A-A33B-75FE73BDAD6B}" srcOrd="0" destOrd="0" presId="urn:microsoft.com/office/officeart/2005/8/layout/hierarchy2"/>
    <dgm:cxn modelId="{005B6793-604C-4C73-BF9A-75D65C416F63}" type="presOf" srcId="{46BF9163-A451-4C41-A0F6-3704970769EE}" destId="{AB273313-0499-4523-9E09-AE5784E21567}" srcOrd="1" destOrd="0" presId="urn:microsoft.com/office/officeart/2005/8/layout/hierarchy2"/>
    <dgm:cxn modelId="{A57FFF94-4BC1-4AB5-92BA-6F4F0ED18B22}" type="presOf" srcId="{885DA1EF-191C-45EE-95BD-EBBF9E2B8122}" destId="{B62FE5FC-CB35-4B5A-9793-C6AEFA76C2F9}" srcOrd="0" destOrd="0" presId="urn:microsoft.com/office/officeart/2005/8/layout/hierarchy2"/>
    <dgm:cxn modelId="{37142803-7B50-43CA-AE55-2481DFA5B437}" type="presOf" srcId="{7FBF65BA-C4B0-45FA-AFA1-863C5905D10A}" destId="{215ED0E9-1636-4BFA-B563-E392CFFDD50C}" srcOrd="0" destOrd="0" presId="urn:microsoft.com/office/officeart/2005/8/layout/hierarchy2"/>
    <dgm:cxn modelId="{E1B1B890-B59B-4EB4-99D7-CCF1393D2688}" type="presOf" srcId="{0B6EF524-A5F8-404B-8572-DA9C80A2F8AB}" destId="{A53224B7-CE28-4882-B73E-58B11FBF96A3}" srcOrd="0" destOrd="0" presId="urn:microsoft.com/office/officeart/2005/8/layout/hierarchy2"/>
    <dgm:cxn modelId="{4B67FA0A-A3EB-45CD-9D19-22BBD50AC462}" srcId="{7FBF65BA-C4B0-45FA-AFA1-863C5905D10A}" destId="{A5B527D2-1412-4371-A9A3-74A9AD6BFC75}" srcOrd="2" destOrd="0" parTransId="{36F901F5-9736-407A-BFE7-649B06A1B38F}" sibTransId="{08AD7C08-3908-49DD-8170-C2095674F490}"/>
    <dgm:cxn modelId="{B2BB3E4F-4227-4423-A75F-01CF1AC92FFD}" type="presOf" srcId="{07915E9C-32AA-4724-A09E-215C841B5985}" destId="{8516BED9-847E-4111-978A-908BB4E88BE7}" srcOrd="0" destOrd="0" presId="urn:microsoft.com/office/officeart/2005/8/layout/hierarchy2"/>
    <dgm:cxn modelId="{8154BFFB-751D-427E-B381-1F87DA2BF69D}" srcId="{8EE807DC-720D-4244-97B4-82D18F80FCCE}" destId="{538F7A62-B00A-4393-AE1A-883727F05823}" srcOrd="0" destOrd="0" parTransId="{46BF9163-A451-4C41-A0F6-3704970769EE}" sibTransId="{13BF69B5-90BC-4A5E-B0AA-EDE3526FFCAD}"/>
    <dgm:cxn modelId="{8E1AAC45-3FCC-4C09-A2A1-2944F1A85949}" type="presOf" srcId="{DA7382EB-D42C-4C9D-82FA-6872E6EB6549}" destId="{E9C03EA1-6A69-4372-A42F-E56E6634CB33}" srcOrd="0" destOrd="0" presId="urn:microsoft.com/office/officeart/2005/8/layout/hierarchy2"/>
    <dgm:cxn modelId="{584BCF23-4F8B-4276-BAB1-A3531EECE13B}" type="presOf" srcId="{A4D88BC6-B3D5-4B96-BD7B-94B3BCAEDA3A}" destId="{D49321B7-1307-4DA3-99A2-89619730A6BA}" srcOrd="0" destOrd="0" presId="urn:microsoft.com/office/officeart/2005/8/layout/hierarchy2"/>
    <dgm:cxn modelId="{F81B9546-8501-4A5A-902F-0AF502C08385}" srcId="{E5072075-54BC-415E-888B-63B1A6EDFCFE}" destId="{7FBF65BA-C4B0-45FA-AFA1-863C5905D10A}" srcOrd="0" destOrd="0" parTransId="{204FC0EA-3A0A-49FE-8082-28F7EBB3DAA6}" sibTransId="{1FF7EF1C-7696-49A6-A41D-AED744D51CE9}"/>
    <dgm:cxn modelId="{139C45A6-8EB2-4D44-A22A-CA287B0224E8}" type="presOf" srcId="{46BF9163-A451-4C41-A0F6-3704970769EE}" destId="{B244A863-D89F-4FD3-8517-F6E92AF72C4F}" srcOrd="0" destOrd="0" presId="urn:microsoft.com/office/officeart/2005/8/layout/hierarchy2"/>
    <dgm:cxn modelId="{56B6C93F-ACB5-4F0D-9E38-AAF78C9E7DCB}" srcId="{D1CB5316-C716-4C28-B2FB-448EE3B43E62}" destId="{B85A3BD2-4049-48C1-B23B-3D6D8DBA97B7}" srcOrd="0" destOrd="0" parTransId="{E2727FCC-88B5-422C-8CFE-6FC661D5438C}" sibTransId="{A83FF80D-A0B4-4EDB-A879-79A107E8142C}"/>
    <dgm:cxn modelId="{7976BF19-FEE3-4A40-9A8B-3B41420BE6DA}" type="presOf" srcId="{D1CB5316-C716-4C28-B2FB-448EE3B43E62}" destId="{4E167969-FB64-4C60-9D90-27D566F0B335}" srcOrd="0" destOrd="0" presId="urn:microsoft.com/office/officeart/2005/8/layout/hierarchy2"/>
    <dgm:cxn modelId="{CEFC34BE-3D4F-4E06-8D6F-E060131B3662}" type="presOf" srcId="{E2727FCC-88B5-422C-8CFE-6FC661D5438C}" destId="{C32B5BB4-D5F4-4D49-9254-9045BDAF5691}" srcOrd="1" destOrd="0" presId="urn:microsoft.com/office/officeart/2005/8/layout/hierarchy2"/>
    <dgm:cxn modelId="{BA937E03-021B-4798-8C4E-44506DF468C4}" srcId="{D1CB5316-C716-4C28-B2FB-448EE3B43E62}" destId="{4DA49886-864D-4A30-B038-5B32D28C9B4E}" srcOrd="2" destOrd="0" parTransId="{55A373D2-8B5B-413D-A563-1491B59C9281}" sibTransId="{40E760DD-A24D-4AEB-B219-6278425DF1D2}"/>
    <dgm:cxn modelId="{42B9EF47-62F9-4EE4-8315-F69ADDE0D334}" type="presOf" srcId="{A4D88BC6-B3D5-4B96-BD7B-94B3BCAEDA3A}" destId="{3B62027A-42CF-4E3F-929A-BEFBECF01820}" srcOrd="1" destOrd="0" presId="urn:microsoft.com/office/officeart/2005/8/layout/hierarchy2"/>
    <dgm:cxn modelId="{87A94269-CF75-40A6-97B9-660A017639FE}" type="presOf" srcId="{E5072075-54BC-415E-888B-63B1A6EDFCFE}" destId="{44090C8D-184C-4873-935F-525A2B5C829B}" srcOrd="0" destOrd="0" presId="urn:microsoft.com/office/officeart/2005/8/layout/hierarchy2"/>
    <dgm:cxn modelId="{3CB95B1C-0885-4535-98F3-822EB593FAF1}" type="presOf" srcId="{BAC2A3D8-6BF5-4E95-9C2F-B4366691CAAB}" destId="{9B6BAB65-4CBF-4B41-847D-BF5EAC2C178A}" srcOrd="0" destOrd="0" presId="urn:microsoft.com/office/officeart/2005/8/layout/hierarchy2"/>
    <dgm:cxn modelId="{4DE24CEF-A728-4CD3-80C7-60E2DEBECB71}" type="presOf" srcId="{55A373D2-8B5B-413D-A563-1491B59C9281}" destId="{AAE0D72C-A2AB-4C89-B87B-219C235BC57D}" srcOrd="0" destOrd="0" presId="urn:microsoft.com/office/officeart/2005/8/layout/hierarchy2"/>
    <dgm:cxn modelId="{B7477638-8ADE-4849-8FDC-4FC9F04E20F2}" type="presOf" srcId="{E2727FCC-88B5-422C-8CFE-6FC661D5438C}" destId="{0C72AD30-2397-4E63-BD2B-62B03BE8F581}" srcOrd="0" destOrd="0" presId="urn:microsoft.com/office/officeart/2005/8/layout/hierarchy2"/>
    <dgm:cxn modelId="{A487409C-4885-4F77-BE18-975DA72DD68D}" srcId="{8EE807DC-720D-4244-97B4-82D18F80FCCE}" destId="{BAC2A3D8-6BF5-4E95-9C2F-B4366691CAAB}" srcOrd="1" destOrd="0" parTransId="{9CB014ED-2365-4AA7-BF04-B41CEA134FD7}" sibTransId="{BA9C8BD0-18A6-4E47-B6F2-A3954C209584}"/>
    <dgm:cxn modelId="{2E2B0920-C142-4553-9FB2-F8E9EE2128A6}" srcId="{0F3CEF46-A0EB-4444-A311-2F3ACCA25BE6}" destId="{885DA1EF-191C-45EE-95BD-EBBF9E2B8122}" srcOrd="0" destOrd="0" parTransId="{335F6D9D-425F-4937-AFD0-DB7E7F68074C}" sibTransId="{E4C01AEB-E8B3-48A3-82CD-B57945D9F8EB}"/>
    <dgm:cxn modelId="{D0746E42-EB02-45EB-A559-2ED2F9B512D6}" type="presOf" srcId="{FA8022CF-79D6-4BDE-8152-6CD9BE292A4B}" destId="{FC8E01B8-3A40-478A-A1CE-A390BCD26A1F}" srcOrd="0" destOrd="0" presId="urn:microsoft.com/office/officeart/2005/8/layout/hierarchy2"/>
    <dgm:cxn modelId="{0568D8F8-58BF-409B-A236-DF46B24A2EA1}" type="presOf" srcId="{B85A3BD2-4049-48C1-B23B-3D6D8DBA97B7}" destId="{28E3DE19-6FE6-4872-A6B6-9A1B3E4163C7}" srcOrd="0" destOrd="0" presId="urn:microsoft.com/office/officeart/2005/8/layout/hierarchy2"/>
    <dgm:cxn modelId="{59B8E5C1-D495-4F90-8E6D-A691E894297A}" type="presOf" srcId="{0B6EF524-A5F8-404B-8572-DA9C80A2F8AB}" destId="{37A317BA-DC12-4922-81B5-D5BEEF2E4AF3}" srcOrd="1" destOrd="0" presId="urn:microsoft.com/office/officeart/2005/8/layout/hierarchy2"/>
    <dgm:cxn modelId="{777C3DA9-62A3-46CB-9481-C02A34C75735}" type="presOf" srcId="{36F901F5-9736-407A-BFE7-649B06A1B38F}" destId="{AA65E2A8-3E50-4A8A-BF56-DDFF32A5467F}" srcOrd="0" destOrd="0" presId="urn:microsoft.com/office/officeart/2005/8/layout/hierarchy2"/>
    <dgm:cxn modelId="{C421FFD9-E854-42BC-AF3D-22DFA897067D}" type="presOf" srcId="{335F6D9D-425F-4937-AFD0-DB7E7F68074C}" destId="{B2D27E9D-58DE-4324-9F06-1BEEA3FDA1AC}" srcOrd="1" destOrd="0" presId="urn:microsoft.com/office/officeart/2005/8/layout/hierarchy2"/>
    <dgm:cxn modelId="{D5332F66-C62A-47E9-9A98-3CB7957FBC99}" type="presOf" srcId="{07915E9C-32AA-4724-A09E-215C841B5985}" destId="{2A1A3733-12AC-4FEB-93EB-83616BA2BDC0}" srcOrd="1" destOrd="0" presId="urn:microsoft.com/office/officeart/2005/8/layout/hierarchy2"/>
    <dgm:cxn modelId="{3E1A5D11-E08B-4B19-ADEC-B4828387D498}" srcId="{8EE807DC-720D-4244-97B4-82D18F80FCCE}" destId="{FA8022CF-79D6-4BDE-8152-6CD9BE292A4B}" srcOrd="2" destOrd="0" parTransId="{DA7382EB-D42C-4C9D-82FA-6872E6EB6549}" sibTransId="{FECD1120-C721-4792-B419-623337CE6002}"/>
    <dgm:cxn modelId="{698B59E9-026A-49F0-8957-957D05E987A3}" type="presOf" srcId="{538F7A62-B00A-4393-AE1A-883727F05823}" destId="{FFF18228-61B2-4CF3-BCC6-023D8B38E4C9}" srcOrd="0" destOrd="0" presId="urn:microsoft.com/office/officeart/2005/8/layout/hierarchy2"/>
    <dgm:cxn modelId="{485B3582-ADA5-4AC5-B502-E7B27D12E787}" type="presOf" srcId="{55A373D2-8B5B-413D-A563-1491B59C9281}" destId="{D10246CD-8DBE-4870-BB43-0875153EB073}" srcOrd="1" destOrd="0" presId="urn:microsoft.com/office/officeart/2005/8/layout/hierarchy2"/>
    <dgm:cxn modelId="{B40E2E68-2AA1-48C8-A3F8-34CD06C271C9}" type="presOf" srcId="{9CB014ED-2365-4AA7-BF04-B41CEA134FD7}" destId="{28EC6C23-B5DD-468E-A1BF-869702511A07}" srcOrd="1" destOrd="0" presId="urn:microsoft.com/office/officeart/2005/8/layout/hierarchy2"/>
    <dgm:cxn modelId="{AE3D71F7-A91E-4ABD-B22C-021DF5930761}" type="presOf" srcId="{4DA49886-864D-4A30-B038-5B32D28C9B4E}" destId="{386DB739-60D8-4081-910F-62C8F1D9E7F3}" srcOrd="0" destOrd="0" presId="urn:microsoft.com/office/officeart/2005/8/layout/hierarchy2"/>
    <dgm:cxn modelId="{6FD4653B-4163-4CD2-B6AF-2FDE6F8FDD5B}" srcId="{7FBF65BA-C4B0-45FA-AFA1-863C5905D10A}" destId="{D1CB5316-C716-4C28-B2FB-448EE3B43E62}" srcOrd="1" destOrd="0" parTransId="{A4D88BC6-B3D5-4B96-BD7B-94B3BCAEDA3A}" sibTransId="{34A5AC9E-ECF1-4C95-88C2-80C58DAEC731}"/>
    <dgm:cxn modelId="{259BE749-FA3E-4AF4-AF4E-B81DE77C349B}" type="presOf" srcId="{335F6D9D-425F-4937-AFD0-DB7E7F68074C}" destId="{7F3A9D4F-9D75-440D-AB0E-302959131C45}" srcOrd="0" destOrd="0" presId="urn:microsoft.com/office/officeart/2005/8/layout/hierarchy2"/>
    <dgm:cxn modelId="{5D8C4AAD-FEC5-4718-A113-D9904DB2647B}" type="presOf" srcId="{0F3CEF46-A0EB-4444-A311-2F3ACCA25BE6}" destId="{043B53D1-6FCC-4FD9-B4AE-6888D135847A}" srcOrd="0" destOrd="0" presId="urn:microsoft.com/office/officeart/2005/8/layout/hierarchy2"/>
    <dgm:cxn modelId="{0DBDAC84-F9A2-428C-AA64-404A1249A70B}" type="presOf" srcId="{36F901F5-9736-407A-BFE7-649B06A1B38F}" destId="{EA98FDE0-27B4-4321-9728-2AEBA6634AA1}" srcOrd="1" destOrd="0" presId="urn:microsoft.com/office/officeart/2005/8/layout/hierarchy2"/>
    <dgm:cxn modelId="{16FCF734-FBCB-407B-8204-77090B6D1D09}" type="presOf" srcId="{DA7382EB-D42C-4C9D-82FA-6872E6EB6549}" destId="{6FE12DD6-7DC9-4068-B9C9-08CBAD199E2B}" srcOrd="1" destOrd="0" presId="urn:microsoft.com/office/officeart/2005/8/layout/hierarchy2"/>
    <dgm:cxn modelId="{B11F819E-E5E7-4240-8E0B-D1D26262F649}" srcId="{7FBF65BA-C4B0-45FA-AFA1-863C5905D10A}" destId="{8EE807DC-720D-4244-97B4-82D18F80FCCE}" srcOrd="0" destOrd="0" parTransId="{07915E9C-32AA-4724-A09E-215C841B5985}" sibTransId="{E389D677-FE93-4D49-9659-ED20A662A3B5}"/>
    <dgm:cxn modelId="{4E64C713-5632-4766-AEEC-4BC1BFE35AF5}" type="presOf" srcId="{9CB014ED-2365-4AA7-BF04-B41CEA134FD7}" destId="{C66C1C32-E8D0-41ED-B246-2E8614EFE591}" srcOrd="0" destOrd="0" presId="urn:microsoft.com/office/officeart/2005/8/layout/hierarchy2"/>
    <dgm:cxn modelId="{AA5738C1-B6DA-4403-87BD-50952933AD01}" type="presOf" srcId="{8EE807DC-720D-4244-97B4-82D18F80FCCE}" destId="{F42E6B9F-0BBA-46BF-B6A2-86F29E736AF3}" srcOrd="0" destOrd="0" presId="urn:microsoft.com/office/officeart/2005/8/layout/hierarchy2"/>
    <dgm:cxn modelId="{CB46283C-25FC-4FC7-A798-06402F5BFBA4}" type="presParOf" srcId="{44090C8D-184C-4873-935F-525A2B5C829B}" destId="{2613566B-04F8-4C83-9BA0-BCC2F2CA2BB7}" srcOrd="0" destOrd="0" presId="urn:microsoft.com/office/officeart/2005/8/layout/hierarchy2"/>
    <dgm:cxn modelId="{0B0A4C2F-5C90-4F87-9764-AF52C8630A7C}" type="presParOf" srcId="{2613566B-04F8-4C83-9BA0-BCC2F2CA2BB7}" destId="{215ED0E9-1636-4BFA-B563-E392CFFDD50C}" srcOrd="0" destOrd="0" presId="urn:microsoft.com/office/officeart/2005/8/layout/hierarchy2"/>
    <dgm:cxn modelId="{4B97A37E-AEFF-42E5-9247-84A5757AED70}" type="presParOf" srcId="{2613566B-04F8-4C83-9BA0-BCC2F2CA2BB7}" destId="{9CE34CBD-68E5-4E1B-A0CB-806ADD0F646D}" srcOrd="1" destOrd="0" presId="urn:microsoft.com/office/officeart/2005/8/layout/hierarchy2"/>
    <dgm:cxn modelId="{135E14CC-4AA6-4F99-A3BA-0428F81BBEE2}" type="presParOf" srcId="{9CE34CBD-68E5-4E1B-A0CB-806ADD0F646D}" destId="{8516BED9-847E-4111-978A-908BB4E88BE7}" srcOrd="0" destOrd="0" presId="urn:microsoft.com/office/officeart/2005/8/layout/hierarchy2"/>
    <dgm:cxn modelId="{334E51E7-0D3F-43A9-A719-CB31C34DC98D}" type="presParOf" srcId="{8516BED9-847E-4111-978A-908BB4E88BE7}" destId="{2A1A3733-12AC-4FEB-93EB-83616BA2BDC0}" srcOrd="0" destOrd="0" presId="urn:microsoft.com/office/officeart/2005/8/layout/hierarchy2"/>
    <dgm:cxn modelId="{C9DA7602-AAE2-49E7-8F7F-397D0C3687F4}" type="presParOf" srcId="{9CE34CBD-68E5-4E1B-A0CB-806ADD0F646D}" destId="{687E29B5-F5F5-4142-AF0C-5876A0A0C960}" srcOrd="1" destOrd="0" presId="urn:microsoft.com/office/officeart/2005/8/layout/hierarchy2"/>
    <dgm:cxn modelId="{53BCB098-EDD3-4A8E-BAE2-35059F80A633}" type="presParOf" srcId="{687E29B5-F5F5-4142-AF0C-5876A0A0C960}" destId="{F42E6B9F-0BBA-46BF-B6A2-86F29E736AF3}" srcOrd="0" destOrd="0" presId="urn:microsoft.com/office/officeart/2005/8/layout/hierarchy2"/>
    <dgm:cxn modelId="{28C5C8C8-07DA-4C4D-8430-40084E991D0E}" type="presParOf" srcId="{687E29B5-F5F5-4142-AF0C-5876A0A0C960}" destId="{897E32FA-69DB-4FD6-87EB-B07C921DA6AF}" srcOrd="1" destOrd="0" presId="urn:microsoft.com/office/officeart/2005/8/layout/hierarchy2"/>
    <dgm:cxn modelId="{6617288F-1B3D-47CC-AAEF-41E4AC431152}" type="presParOf" srcId="{897E32FA-69DB-4FD6-87EB-B07C921DA6AF}" destId="{B244A863-D89F-4FD3-8517-F6E92AF72C4F}" srcOrd="0" destOrd="0" presId="urn:microsoft.com/office/officeart/2005/8/layout/hierarchy2"/>
    <dgm:cxn modelId="{9DDF348F-2DA5-4525-8145-C417DF243553}" type="presParOf" srcId="{B244A863-D89F-4FD3-8517-F6E92AF72C4F}" destId="{AB273313-0499-4523-9E09-AE5784E21567}" srcOrd="0" destOrd="0" presId="urn:microsoft.com/office/officeart/2005/8/layout/hierarchy2"/>
    <dgm:cxn modelId="{7511EF75-EF7D-4102-B946-A3A5A7C5F91C}" type="presParOf" srcId="{897E32FA-69DB-4FD6-87EB-B07C921DA6AF}" destId="{878C9048-AE7D-4E70-A46F-FE552DFFD04A}" srcOrd="1" destOrd="0" presId="urn:microsoft.com/office/officeart/2005/8/layout/hierarchy2"/>
    <dgm:cxn modelId="{52AE34EC-301F-4BFC-B5DA-86B001459E81}" type="presParOf" srcId="{878C9048-AE7D-4E70-A46F-FE552DFFD04A}" destId="{FFF18228-61B2-4CF3-BCC6-023D8B38E4C9}" srcOrd="0" destOrd="0" presId="urn:microsoft.com/office/officeart/2005/8/layout/hierarchy2"/>
    <dgm:cxn modelId="{A3563C49-0033-4C18-996C-E72B69F55A17}" type="presParOf" srcId="{878C9048-AE7D-4E70-A46F-FE552DFFD04A}" destId="{3EF787A3-4023-447F-9B2C-A4896409FD61}" srcOrd="1" destOrd="0" presId="urn:microsoft.com/office/officeart/2005/8/layout/hierarchy2"/>
    <dgm:cxn modelId="{B5045D91-D48B-495D-80C0-A8E64336EC71}" type="presParOf" srcId="{897E32FA-69DB-4FD6-87EB-B07C921DA6AF}" destId="{C66C1C32-E8D0-41ED-B246-2E8614EFE591}" srcOrd="2" destOrd="0" presId="urn:microsoft.com/office/officeart/2005/8/layout/hierarchy2"/>
    <dgm:cxn modelId="{26322A55-192D-4628-9E35-72756960E830}" type="presParOf" srcId="{C66C1C32-E8D0-41ED-B246-2E8614EFE591}" destId="{28EC6C23-B5DD-468E-A1BF-869702511A07}" srcOrd="0" destOrd="0" presId="urn:microsoft.com/office/officeart/2005/8/layout/hierarchy2"/>
    <dgm:cxn modelId="{8D5D2C24-B743-45AA-80D8-5FD9DAD811CC}" type="presParOf" srcId="{897E32FA-69DB-4FD6-87EB-B07C921DA6AF}" destId="{5A29B1E5-E959-4AC9-8A29-811948BA66ED}" srcOrd="3" destOrd="0" presId="urn:microsoft.com/office/officeart/2005/8/layout/hierarchy2"/>
    <dgm:cxn modelId="{5888DA8A-20E1-4A52-94B4-62C633CCE950}" type="presParOf" srcId="{5A29B1E5-E959-4AC9-8A29-811948BA66ED}" destId="{9B6BAB65-4CBF-4B41-847D-BF5EAC2C178A}" srcOrd="0" destOrd="0" presId="urn:microsoft.com/office/officeart/2005/8/layout/hierarchy2"/>
    <dgm:cxn modelId="{ACB54B89-3266-4D8C-94A9-59E2DCDD5C0F}" type="presParOf" srcId="{5A29B1E5-E959-4AC9-8A29-811948BA66ED}" destId="{81402CBA-0EE2-4F9E-B988-35765386ED08}" srcOrd="1" destOrd="0" presId="urn:microsoft.com/office/officeart/2005/8/layout/hierarchy2"/>
    <dgm:cxn modelId="{701088F3-26E2-44DC-9E1C-65B5D815E41B}" type="presParOf" srcId="{897E32FA-69DB-4FD6-87EB-B07C921DA6AF}" destId="{E9C03EA1-6A69-4372-A42F-E56E6634CB33}" srcOrd="4" destOrd="0" presId="urn:microsoft.com/office/officeart/2005/8/layout/hierarchy2"/>
    <dgm:cxn modelId="{BAE469BA-8C86-4B97-860E-B98622B06252}" type="presParOf" srcId="{E9C03EA1-6A69-4372-A42F-E56E6634CB33}" destId="{6FE12DD6-7DC9-4068-B9C9-08CBAD199E2B}" srcOrd="0" destOrd="0" presId="urn:microsoft.com/office/officeart/2005/8/layout/hierarchy2"/>
    <dgm:cxn modelId="{CE369C42-6533-47E6-B47C-1584FFD82D96}" type="presParOf" srcId="{897E32FA-69DB-4FD6-87EB-B07C921DA6AF}" destId="{785ABC55-14C8-485C-B5D9-D0FB7E34C637}" srcOrd="5" destOrd="0" presId="urn:microsoft.com/office/officeart/2005/8/layout/hierarchy2"/>
    <dgm:cxn modelId="{910BD0EB-7CE9-412F-AA6A-07099EC00C75}" type="presParOf" srcId="{785ABC55-14C8-485C-B5D9-D0FB7E34C637}" destId="{FC8E01B8-3A40-478A-A1CE-A390BCD26A1F}" srcOrd="0" destOrd="0" presId="urn:microsoft.com/office/officeart/2005/8/layout/hierarchy2"/>
    <dgm:cxn modelId="{B06CBAC1-7E85-4340-82A4-3D1944E55014}" type="presParOf" srcId="{785ABC55-14C8-485C-B5D9-D0FB7E34C637}" destId="{1D9F6B1A-F934-4685-94A9-71110F23005A}" srcOrd="1" destOrd="0" presId="urn:microsoft.com/office/officeart/2005/8/layout/hierarchy2"/>
    <dgm:cxn modelId="{AD67DC29-0708-436E-9CA7-18F3044338DF}" type="presParOf" srcId="{9CE34CBD-68E5-4E1B-A0CB-806ADD0F646D}" destId="{D49321B7-1307-4DA3-99A2-89619730A6BA}" srcOrd="2" destOrd="0" presId="urn:microsoft.com/office/officeart/2005/8/layout/hierarchy2"/>
    <dgm:cxn modelId="{A2D71850-2740-4C80-BF33-C32920C1DFF4}" type="presParOf" srcId="{D49321B7-1307-4DA3-99A2-89619730A6BA}" destId="{3B62027A-42CF-4E3F-929A-BEFBECF01820}" srcOrd="0" destOrd="0" presId="urn:microsoft.com/office/officeart/2005/8/layout/hierarchy2"/>
    <dgm:cxn modelId="{16D0BED8-BCEA-4E0E-B246-5B5ED4D9BB78}" type="presParOf" srcId="{9CE34CBD-68E5-4E1B-A0CB-806ADD0F646D}" destId="{B9FB715D-3648-4AFF-8D1E-191E7103CD05}" srcOrd="3" destOrd="0" presId="urn:microsoft.com/office/officeart/2005/8/layout/hierarchy2"/>
    <dgm:cxn modelId="{EE0B6A46-CDAF-420A-BC5E-40A78EBC9892}" type="presParOf" srcId="{B9FB715D-3648-4AFF-8D1E-191E7103CD05}" destId="{4E167969-FB64-4C60-9D90-27D566F0B335}" srcOrd="0" destOrd="0" presId="urn:microsoft.com/office/officeart/2005/8/layout/hierarchy2"/>
    <dgm:cxn modelId="{AC6357D1-E4B3-4F0A-B4B7-3312A470E615}" type="presParOf" srcId="{B9FB715D-3648-4AFF-8D1E-191E7103CD05}" destId="{A15463A7-6985-4BCC-9B34-5259D1A38307}" srcOrd="1" destOrd="0" presId="urn:microsoft.com/office/officeart/2005/8/layout/hierarchy2"/>
    <dgm:cxn modelId="{A6CF5954-034F-4788-B63B-A7FDD59438F5}" type="presParOf" srcId="{A15463A7-6985-4BCC-9B34-5259D1A38307}" destId="{0C72AD30-2397-4E63-BD2B-62B03BE8F581}" srcOrd="0" destOrd="0" presId="urn:microsoft.com/office/officeart/2005/8/layout/hierarchy2"/>
    <dgm:cxn modelId="{B5A59C14-983D-4446-94D1-AB98CFFF966C}" type="presParOf" srcId="{0C72AD30-2397-4E63-BD2B-62B03BE8F581}" destId="{C32B5BB4-D5F4-4D49-9254-9045BDAF5691}" srcOrd="0" destOrd="0" presId="urn:microsoft.com/office/officeart/2005/8/layout/hierarchy2"/>
    <dgm:cxn modelId="{4A86637A-6A50-45EA-812C-BFAF977499AB}" type="presParOf" srcId="{A15463A7-6985-4BCC-9B34-5259D1A38307}" destId="{DB9C192B-AADA-4D56-B164-780AD6434983}" srcOrd="1" destOrd="0" presId="urn:microsoft.com/office/officeart/2005/8/layout/hierarchy2"/>
    <dgm:cxn modelId="{D80092B3-B143-4D8C-82C9-F4036E768420}" type="presParOf" srcId="{DB9C192B-AADA-4D56-B164-780AD6434983}" destId="{28E3DE19-6FE6-4872-A6B6-9A1B3E4163C7}" srcOrd="0" destOrd="0" presId="urn:microsoft.com/office/officeart/2005/8/layout/hierarchy2"/>
    <dgm:cxn modelId="{27674E66-E4F5-419B-99DE-635EC7C08F41}" type="presParOf" srcId="{DB9C192B-AADA-4D56-B164-780AD6434983}" destId="{FD80872B-76F9-49E4-ACDE-828B3936F966}" srcOrd="1" destOrd="0" presId="urn:microsoft.com/office/officeart/2005/8/layout/hierarchy2"/>
    <dgm:cxn modelId="{9FCB441D-F74A-42F9-A1B9-A31CF0CD9856}" type="presParOf" srcId="{A15463A7-6985-4BCC-9B34-5259D1A38307}" destId="{A53224B7-CE28-4882-B73E-58B11FBF96A3}" srcOrd="2" destOrd="0" presId="urn:microsoft.com/office/officeart/2005/8/layout/hierarchy2"/>
    <dgm:cxn modelId="{8AAFC8D8-9B7D-4080-9CDA-D210CE07D3E6}" type="presParOf" srcId="{A53224B7-CE28-4882-B73E-58B11FBF96A3}" destId="{37A317BA-DC12-4922-81B5-D5BEEF2E4AF3}" srcOrd="0" destOrd="0" presId="urn:microsoft.com/office/officeart/2005/8/layout/hierarchy2"/>
    <dgm:cxn modelId="{508BEFF8-4594-4F7D-8B04-3257292D19B0}" type="presParOf" srcId="{A15463A7-6985-4BCC-9B34-5259D1A38307}" destId="{1EDA8A43-379E-4BD7-ADAB-BDA1D6B977F0}" srcOrd="3" destOrd="0" presId="urn:microsoft.com/office/officeart/2005/8/layout/hierarchy2"/>
    <dgm:cxn modelId="{E8EB9753-267B-401A-AEBE-5C977969CC95}" type="presParOf" srcId="{1EDA8A43-379E-4BD7-ADAB-BDA1D6B977F0}" destId="{043B53D1-6FCC-4FD9-B4AE-6888D135847A}" srcOrd="0" destOrd="0" presId="urn:microsoft.com/office/officeart/2005/8/layout/hierarchy2"/>
    <dgm:cxn modelId="{44DB5AF6-2F69-476B-80D5-6C6F6620CF5B}" type="presParOf" srcId="{1EDA8A43-379E-4BD7-ADAB-BDA1D6B977F0}" destId="{2889C430-4FCD-4D00-90FD-1ED20AEA5A61}" srcOrd="1" destOrd="0" presId="urn:microsoft.com/office/officeart/2005/8/layout/hierarchy2"/>
    <dgm:cxn modelId="{F0543124-E8EA-4611-AA97-CB65C07AFE13}" type="presParOf" srcId="{2889C430-4FCD-4D00-90FD-1ED20AEA5A61}" destId="{7F3A9D4F-9D75-440D-AB0E-302959131C45}" srcOrd="0" destOrd="0" presId="urn:microsoft.com/office/officeart/2005/8/layout/hierarchy2"/>
    <dgm:cxn modelId="{5C5DB792-8F73-4A40-9386-D471C3CCD6FC}" type="presParOf" srcId="{7F3A9D4F-9D75-440D-AB0E-302959131C45}" destId="{B2D27E9D-58DE-4324-9F06-1BEEA3FDA1AC}" srcOrd="0" destOrd="0" presId="urn:microsoft.com/office/officeart/2005/8/layout/hierarchy2"/>
    <dgm:cxn modelId="{0820AB58-9E6D-4079-BD3C-832A0705F143}" type="presParOf" srcId="{2889C430-4FCD-4D00-90FD-1ED20AEA5A61}" destId="{91D9D4C0-10C0-4178-BE7F-D658D7CD44F4}" srcOrd="1" destOrd="0" presId="urn:microsoft.com/office/officeart/2005/8/layout/hierarchy2"/>
    <dgm:cxn modelId="{ADAB18C5-9805-4FF3-A706-80D5EC7A9AC3}" type="presParOf" srcId="{91D9D4C0-10C0-4178-BE7F-D658D7CD44F4}" destId="{B62FE5FC-CB35-4B5A-9793-C6AEFA76C2F9}" srcOrd="0" destOrd="0" presId="urn:microsoft.com/office/officeart/2005/8/layout/hierarchy2"/>
    <dgm:cxn modelId="{85830398-EE40-4958-92BF-18B56A1A1A60}" type="presParOf" srcId="{91D9D4C0-10C0-4178-BE7F-D658D7CD44F4}" destId="{098CABBA-C712-4334-A1A4-A38B65995769}" srcOrd="1" destOrd="0" presId="urn:microsoft.com/office/officeart/2005/8/layout/hierarchy2"/>
    <dgm:cxn modelId="{0D282826-F8F4-4066-9799-6E9BE427378B}" type="presParOf" srcId="{A15463A7-6985-4BCC-9B34-5259D1A38307}" destId="{AAE0D72C-A2AB-4C89-B87B-219C235BC57D}" srcOrd="4" destOrd="0" presId="urn:microsoft.com/office/officeart/2005/8/layout/hierarchy2"/>
    <dgm:cxn modelId="{3644BA1C-BBCC-47B4-8A62-B0B8E781E2B1}" type="presParOf" srcId="{AAE0D72C-A2AB-4C89-B87B-219C235BC57D}" destId="{D10246CD-8DBE-4870-BB43-0875153EB073}" srcOrd="0" destOrd="0" presId="urn:microsoft.com/office/officeart/2005/8/layout/hierarchy2"/>
    <dgm:cxn modelId="{56C5E5E1-C8DE-4796-B8C4-7CAAD6F3258B}" type="presParOf" srcId="{A15463A7-6985-4BCC-9B34-5259D1A38307}" destId="{6EEB303D-9D97-451B-8D67-754499198E28}" srcOrd="5" destOrd="0" presId="urn:microsoft.com/office/officeart/2005/8/layout/hierarchy2"/>
    <dgm:cxn modelId="{C31AA514-9BAA-46F2-BC70-760C6E7B2466}" type="presParOf" srcId="{6EEB303D-9D97-451B-8D67-754499198E28}" destId="{386DB739-60D8-4081-910F-62C8F1D9E7F3}" srcOrd="0" destOrd="0" presId="urn:microsoft.com/office/officeart/2005/8/layout/hierarchy2"/>
    <dgm:cxn modelId="{2C99A0A6-6055-4745-90AA-66C536AAD8FC}" type="presParOf" srcId="{6EEB303D-9D97-451B-8D67-754499198E28}" destId="{4B0556A1-4439-43AE-8AC2-6641C5DEC9D6}" srcOrd="1" destOrd="0" presId="urn:microsoft.com/office/officeart/2005/8/layout/hierarchy2"/>
    <dgm:cxn modelId="{D9FDA943-ED6F-4459-B1FD-02327B666F44}" type="presParOf" srcId="{9CE34CBD-68E5-4E1B-A0CB-806ADD0F646D}" destId="{AA65E2A8-3E50-4A8A-BF56-DDFF32A5467F}" srcOrd="4" destOrd="0" presId="urn:microsoft.com/office/officeart/2005/8/layout/hierarchy2"/>
    <dgm:cxn modelId="{CDB6B15E-A9A8-4B71-82E5-AF341D3D4CD2}" type="presParOf" srcId="{AA65E2A8-3E50-4A8A-BF56-DDFF32A5467F}" destId="{EA98FDE0-27B4-4321-9728-2AEBA6634AA1}" srcOrd="0" destOrd="0" presId="urn:microsoft.com/office/officeart/2005/8/layout/hierarchy2"/>
    <dgm:cxn modelId="{79A6DE54-1F98-43B4-A285-941B6D57EDF2}" type="presParOf" srcId="{9CE34CBD-68E5-4E1B-A0CB-806ADD0F646D}" destId="{86B567BE-602C-4EE0-BBA3-0915B0E7D3E4}" srcOrd="5" destOrd="0" presId="urn:microsoft.com/office/officeart/2005/8/layout/hierarchy2"/>
    <dgm:cxn modelId="{459432DF-BB20-4016-9ED5-C54450CCDB6B}" type="presParOf" srcId="{86B567BE-602C-4EE0-BBA3-0915B0E7D3E4}" destId="{AB4606AA-45C4-4C6A-A33B-75FE73BDAD6B}" srcOrd="0" destOrd="0" presId="urn:microsoft.com/office/officeart/2005/8/layout/hierarchy2"/>
    <dgm:cxn modelId="{58EC4127-C769-4D93-A570-59E8417D0633}" type="presParOf" srcId="{86B567BE-602C-4EE0-BBA3-0915B0E7D3E4}" destId="{CCCB973E-D508-4504-8818-65BAB58891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FDB08E-3AAF-4655-934D-9AE831E23E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74A702-B64C-4F41-B685-1C7C27E7577B}">
      <dgm:prSet phldrT="[文本]" custT="1"/>
      <dgm:spPr/>
      <dgm:t>
        <a:bodyPr/>
        <a:lstStyle/>
        <a:p>
          <a:r>
            <a:rPr lang="zh-CN" altLang="en-US" sz="2000" dirty="0" smtClean="0"/>
            <a:t>怎么做</a:t>
          </a:r>
          <a:endParaRPr lang="zh-CN" altLang="en-US" sz="2000" dirty="0"/>
        </a:p>
      </dgm:t>
    </dgm:pt>
    <dgm:pt modelId="{1B379F7D-8768-4759-BF1B-A8AC30B6170D}" type="parTrans" cxnId="{D42A0D1B-F477-4BB5-A90F-796DC86EB3FD}">
      <dgm:prSet/>
      <dgm:spPr/>
      <dgm:t>
        <a:bodyPr/>
        <a:lstStyle/>
        <a:p>
          <a:endParaRPr lang="zh-CN" altLang="en-US" sz="2000"/>
        </a:p>
      </dgm:t>
    </dgm:pt>
    <dgm:pt modelId="{C2D29782-AFD6-4395-ABB8-54E02A9E29B7}" type="sibTrans" cxnId="{D42A0D1B-F477-4BB5-A90F-796DC86EB3FD}">
      <dgm:prSet/>
      <dgm:spPr/>
      <dgm:t>
        <a:bodyPr/>
        <a:lstStyle/>
        <a:p>
          <a:endParaRPr lang="zh-CN" altLang="en-US" sz="2000"/>
        </a:p>
      </dgm:t>
    </dgm:pt>
    <dgm:pt modelId="{96D205BA-76C9-4716-A876-B1F6902C2E39}">
      <dgm:prSet phldrT="[文本]" custT="1"/>
      <dgm:spPr/>
      <dgm:t>
        <a:bodyPr/>
        <a:lstStyle/>
        <a:p>
          <a:r>
            <a:rPr lang="zh-CN" altLang="en-US" sz="2000" dirty="0" smtClean="0"/>
            <a:t>法律制度的规定</a:t>
          </a:r>
          <a:endParaRPr lang="zh-CN" altLang="en-US" sz="2000" dirty="0"/>
        </a:p>
      </dgm:t>
    </dgm:pt>
    <dgm:pt modelId="{C4837AF7-6300-45FC-BDAE-3E251AAE34A7}" type="parTrans" cxnId="{CD10DFF2-B72A-4CC1-8349-D30828172321}">
      <dgm:prSet custT="1"/>
      <dgm:spPr/>
      <dgm:t>
        <a:bodyPr/>
        <a:lstStyle/>
        <a:p>
          <a:endParaRPr lang="zh-CN" altLang="en-US" sz="2000"/>
        </a:p>
      </dgm:t>
    </dgm:pt>
    <dgm:pt modelId="{22F02E5F-6414-408C-A99E-B9A86F8CF5FB}" type="sibTrans" cxnId="{CD10DFF2-B72A-4CC1-8349-D30828172321}">
      <dgm:prSet/>
      <dgm:spPr/>
      <dgm:t>
        <a:bodyPr/>
        <a:lstStyle/>
        <a:p>
          <a:endParaRPr lang="zh-CN" altLang="en-US" sz="2000"/>
        </a:p>
      </dgm:t>
    </dgm:pt>
    <dgm:pt modelId="{A893FC84-9F5C-4488-99B5-CB391314B909}">
      <dgm:prSet phldrT="[文本]" custT="1"/>
      <dgm:spPr/>
      <dgm:t>
        <a:bodyPr/>
        <a:lstStyle/>
        <a:p>
          <a:r>
            <a:rPr lang="zh-CN" altLang="en-US" sz="2000" dirty="0" smtClean="0"/>
            <a:t>程序性问题</a:t>
          </a:r>
          <a:endParaRPr lang="zh-CN" altLang="en-US" sz="2000" dirty="0"/>
        </a:p>
      </dgm:t>
    </dgm:pt>
    <dgm:pt modelId="{C2926011-67F7-4BD6-A533-EC04F2BBADB3}" type="parTrans" cxnId="{8316ACC9-1411-4D67-A63B-12B3C573E275}">
      <dgm:prSet custT="1"/>
      <dgm:spPr/>
      <dgm:t>
        <a:bodyPr/>
        <a:lstStyle/>
        <a:p>
          <a:endParaRPr lang="zh-CN" altLang="en-US" sz="2000"/>
        </a:p>
      </dgm:t>
    </dgm:pt>
    <dgm:pt modelId="{AB20AE4D-6BAE-494F-B14B-1660A262B3ED}" type="sibTrans" cxnId="{8316ACC9-1411-4D67-A63B-12B3C573E275}">
      <dgm:prSet/>
      <dgm:spPr/>
      <dgm:t>
        <a:bodyPr/>
        <a:lstStyle/>
        <a:p>
          <a:endParaRPr lang="zh-CN" altLang="en-US" sz="2000"/>
        </a:p>
      </dgm:t>
    </dgm:pt>
    <dgm:pt modelId="{C0F75567-3393-4D68-BB4F-D56E7CC3A325}">
      <dgm:prSet phldrT="[文本]" custT="1"/>
      <dgm:spPr/>
      <dgm:t>
        <a:bodyPr/>
        <a:lstStyle/>
        <a:p>
          <a:r>
            <a:rPr lang="zh-CN" altLang="en-US" sz="2000" dirty="0" smtClean="0"/>
            <a:t>如何选定定密责任人</a:t>
          </a:r>
          <a:endParaRPr lang="en-US" altLang="zh-CN" sz="2000" dirty="0" smtClean="0"/>
        </a:p>
      </dgm:t>
    </dgm:pt>
    <dgm:pt modelId="{9A91DD59-F54E-4C52-ADEC-C993914C3E0B}" type="parTrans" cxnId="{825D001E-AF0A-48BF-BF92-AF805EC2FBA1}">
      <dgm:prSet custT="1"/>
      <dgm:spPr/>
      <dgm:t>
        <a:bodyPr/>
        <a:lstStyle/>
        <a:p>
          <a:endParaRPr lang="zh-CN" altLang="en-US" sz="2000"/>
        </a:p>
      </dgm:t>
    </dgm:pt>
    <dgm:pt modelId="{7BD9780A-5D13-4C4D-AD31-0306E874DCA3}" type="sibTrans" cxnId="{825D001E-AF0A-48BF-BF92-AF805EC2FBA1}">
      <dgm:prSet/>
      <dgm:spPr/>
      <dgm:t>
        <a:bodyPr/>
        <a:lstStyle/>
        <a:p>
          <a:endParaRPr lang="zh-CN" altLang="en-US" sz="2000"/>
        </a:p>
      </dgm:t>
    </dgm:pt>
    <dgm:pt modelId="{3BB49577-6DD6-4838-961E-20492886C8E9}">
      <dgm:prSet custT="1"/>
      <dgm:spPr/>
      <dgm:t>
        <a:bodyPr/>
        <a:lstStyle/>
        <a:p>
          <a:r>
            <a:rPr lang="zh-CN" altLang="en-US" sz="2000" dirty="0" smtClean="0"/>
            <a:t>如何开展定密权的申请和授予</a:t>
          </a:r>
          <a:endParaRPr lang="zh-CN" altLang="en-US" sz="2000" dirty="0"/>
        </a:p>
      </dgm:t>
    </dgm:pt>
    <dgm:pt modelId="{89C64FFF-C861-4F4E-810A-550B9389DDC7}" type="parTrans" cxnId="{7F0C6B0B-271D-4A17-BDAA-CCE43A502EB9}">
      <dgm:prSet custT="1"/>
      <dgm:spPr/>
      <dgm:t>
        <a:bodyPr/>
        <a:lstStyle/>
        <a:p>
          <a:endParaRPr lang="zh-CN" altLang="en-US" sz="2000"/>
        </a:p>
      </dgm:t>
    </dgm:pt>
    <dgm:pt modelId="{C71BFF8F-92F9-4386-9299-D53375A9C94D}" type="sibTrans" cxnId="{7F0C6B0B-271D-4A17-BDAA-CCE43A502EB9}">
      <dgm:prSet/>
      <dgm:spPr/>
      <dgm:t>
        <a:bodyPr/>
        <a:lstStyle/>
        <a:p>
          <a:endParaRPr lang="zh-CN" altLang="en-US" sz="2000"/>
        </a:p>
      </dgm:t>
    </dgm:pt>
    <dgm:pt modelId="{C6969C7E-98A9-422C-B75F-96C973ED805A}">
      <dgm:prSet custT="1"/>
      <dgm:spPr/>
      <dgm:t>
        <a:bodyPr/>
        <a:lstStyle/>
        <a:p>
          <a:r>
            <a:rPr lang="zh-CN" altLang="en-US" sz="2000" dirty="0" smtClean="0"/>
            <a:t>如何对国家秘密进行定、升、降、解</a:t>
          </a:r>
          <a:endParaRPr lang="zh-CN" altLang="en-US" sz="2000" dirty="0"/>
        </a:p>
      </dgm:t>
    </dgm:pt>
    <dgm:pt modelId="{66FCADAF-6C44-425E-94EF-380780C6009E}" type="parTrans" cxnId="{CE7246C0-0382-4BB3-B6C2-0A95AAED8593}">
      <dgm:prSet custT="1"/>
      <dgm:spPr/>
      <dgm:t>
        <a:bodyPr/>
        <a:lstStyle/>
        <a:p>
          <a:endParaRPr lang="zh-CN" altLang="en-US" sz="2000"/>
        </a:p>
      </dgm:t>
    </dgm:pt>
    <dgm:pt modelId="{F31E2DD5-37AE-43C3-8BA0-96B10B94FDF2}" type="sibTrans" cxnId="{CE7246C0-0382-4BB3-B6C2-0A95AAED8593}">
      <dgm:prSet/>
      <dgm:spPr/>
      <dgm:t>
        <a:bodyPr/>
        <a:lstStyle/>
        <a:p>
          <a:endParaRPr lang="zh-CN" altLang="en-US" sz="2000"/>
        </a:p>
      </dgm:t>
    </dgm:pt>
    <dgm:pt modelId="{B5425EE2-7CC4-4D74-9E2E-E96AEEDE9D35}">
      <dgm:prSet custT="1"/>
      <dgm:spPr/>
      <dgm:t>
        <a:bodyPr/>
        <a:lstStyle/>
        <a:p>
          <a:r>
            <a:rPr lang="zh-CN" altLang="en-US" sz="2000" dirty="0" smtClean="0"/>
            <a:t>主体、客体</a:t>
          </a:r>
          <a:endParaRPr lang="zh-CN" altLang="en-US" sz="2000" dirty="0"/>
        </a:p>
      </dgm:t>
    </dgm:pt>
    <dgm:pt modelId="{8F7FB5DA-D768-4D1E-8AF1-3D99B92ADF78}" type="parTrans" cxnId="{11649A65-01CE-463E-BEED-20B23F2D06EF}">
      <dgm:prSet custT="1"/>
      <dgm:spPr/>
      <dgm:t>
        <a:bodyPr/>
        <a:lstStyle/>
        <a:p>
          <a:endParaRPr lang="zh-CN" altLang="en-US" sz="2000"/>
        </a:p>
      </dgm:t>
    </dgm:pt>
    <dgm:pt modelId="{A2B850F8-342A-4BC0-B946-93282CC790C1}" type="sibTrans" cxnId="{11649A65-01CE-463E-BEED-20B23F2D06EF}">
      <dgm:prSet/>
      <dgm:spPr/>
      <dgm:t>
        <a:bodyPr/>
        <a:lstStyle/>
        <a:p>
          <a:endParaRPr lang="zh-CN" altLang="en-US" sz="2000"/>
        </a:p>
      </dgm:t>
    </dgm:pt>
    <dgm:pt modelId="{4EF57413-0BC8-4E1B-84D0-C8B3760CED60}">
      <dgm:prSet custT="1"/>
      <dgm:spPr/>
      <dgm:t>
        <a:bodyPr/>
        <a:lstStyle/>
        <a:p>
          <a:r>
            <a:rPr lang="zh-CN" altLang="en-US" sz="2000" dirty="0" smtClean="0"/>
            <a:t>方式、方法、技术</a:t>
          </a:r>
          <a:endParaRPr lang="zh-CN" altLang="en-US" sz="2000" dirty="0"/>
        </a:p>
      </dgm:t>
    </dgm:pt>
    <dgm:pt modelId="{16DDB89F-F713-4CDF-8B82-61B21B0545C7}" type="parTrans" cxnId="{297BE99D-2E8D-457D-A3D8-6CEFC7B4527D}">
      <dgm:prSet custT="1"/>
      <dgm:spPr/>
      <dgm:t>
        <a:bodyPr/>
        <a:lstStyle/>
        <a:p>
          <a:endParaRPr lang="zh-CN" altLang="en-US" sz="2000"/>
        </a:p>
      </dgm:t>
    </dgm:pt>
    <dgm:pt modelId="{9C9884C4-A174-41AF-ACA5-B43680A5AFBE}" type="sibTrans" cxnId="{297BE99D-2E8D-457D-A3D8-6CEFC7B4527D}">
      <dgm:prSet/>
      <dgm:spPr/>
      <dgm:t>
        <a:bodyPr/>
        <a:lstStyle/>
        <a:p>
          <a:endParaRPr lang="zh-CN" altLang="en-US" sz="2000"/>
        </a:p>
      </dgm:t>
    </dgm:pt>
    <dgm:pt modelId="{062FADE4-59A9-4136-9882-0B3780DC4150}">
      <dgm:prSet custT="1"/>
      <dgm:spPr/>
      <dgm:t>
        <a:bodyPr/>
        <a:lstStyle/>
        <a:p>
          <a:r>
            <a:rPr lang="zh-CN" altLang="en-US" sz="2000" dirty="0" smtClean="0"/>
            <a:t>保密事项范围使用、</a:t>
          </a:r>
          <a:r>
            <a:rPr lang="zh-CN" altLang="en-US" sz="2000" dirty="0" smtClean="0"/>
            <a:t>密点标注、</a:t>
          </a:r>
          <a:r>
            <a:rPr lang="zh-CN" altLang="en-US" sz="2000" dirty="0" smtClean="0"/>
            <a:t>对号入座、推理判断、以事定人</a:t>
          </a:r>
          <a:endParaRPr lang="zh-CN" altLang="en-US" sz="2000" dirty="0"/>
        </a:p>
      </dgm:t>
    </dgm:pt>
    <dgm:pt modelId="{BFE5BE0A-5885-47B1-BD04-3E8F1B736090}" type="parTrans" cxnId="{928B9EC8-BDB7-437E-90C3-DF94AF5B5C21}">
      <dgm:prSet custT="1"/>
      <dgm:spPr/>
      <dgm:t>
        <a:bodyPr/>
        <a:lstStyle/>
        <a:p>
          <a:endParaRPr lang="zh-CN" altLang="en-US" sz="2000"/>
        </a:p>
      </dgm:t>
    </dgm:pt>
    <dgm:pt modelId="{1725DC82-1B54-4855-941A-D7FF2DD28EA7}" type="sibTrans" cxnId="{928B9EC8-BDB7-437E-90C3-DF94AF5B5C21}">
      <dgm:prSet/>
      <dgm:spPr/>
      <dgm:t>
        <a:bodyPr/>
        <a:lstStyle/>
        <a:p>
          <a:endParaRPr lang="zh-CN" altLang="en-US" sz="2000"/>
        </a:p>
      </dgm:t>
    </dgm:pt>
    <dgm:pt modelId="{60730CC0-C5CD-415C-BF65-AB415C7A3DF7}">
      <dgm:prSet custT="1"/>
      <dgm:spPr/>
      <dgm:t>
        <a:bodyPr/>
        <a:lstStyle/>
        <a:p>
          <a:r>
            <a:rPr lang="zh-CN" altLang="en-US" sz="2000" dirty="0" smtClean="0"/>
            <a:t>定密方式、解密方式、定密监督方式</a:t>
          </a:r>
          <a:endParaRPr lang="zh-CN" altLang="en-US" sz="2000" dirty="0"/>
        </a:p>
      </dgm:t>
    </dgm:pt>
    <dgm:pt modelId="{45984866-28CA-4CDD-846E-B8465238DC60}" type="parTrans" cxnId="{938A9F1F-35EF-48EE-8720-8764E8249949}">
      <dgm:prSet custT="1"/>
      <dgm:spPr/>
      <dgm:t>
        <a:bodyPr/>
        <a:lstStyle/>
        <a:p>
          <a:endParaRPr lang="zh-CN" altLang="en-US" sz="2000"/>
        </a:p>
      </dgm:t>
    </dgm:pt>
    <dgm:pt modelId="{469ABABD-AA29-49A7-973F-54D5BE082761}" type="sibTrans" cxnId="{938A9F1F-35EF-48EE-8720-8764E8249949}">
      <dgm:prSet/>
      <dgm:spPr/>
      <dgm:t>
        <a:bodyPr/>
        <a:lstStyle/>
        <a:p>
          <a:endParaRPr lang="zh-CN" altLang="en-US" sz="2000"/>
        </a:p>
      </dgm:t>
    </dgm:pt>
    <dgm:pt modelId="{DFC89D39-3D6E-40C5-98FF-2932507EB964}" type="pres">
      <dgm:prSet presAssocID="{33FDB08E-3AAF-4655-934D-9AE831E23E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107A70-C81B-44F9-AE54-8E2AC98E2196}" type="pres">
      <dgm:prSet presAssocID="{4674A702-B64C-4F41-B685-1C7C27E7577B}" presName="root1" presStyleCnt="0"/>
      <dgm:spPr/>
    </dgm:pt>
    <dgm:pt modelId="{4BE8B4FD-3079-4CD6-9B67-B53890C602B8}" type="pres">
      <dgm:prSet presAssocID="{4674A702-B64C-4F41-B685-1C7C27E7577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C5FDF-181C-487B-BB72-DBF52E098F2B}" type="pres">
      <dgm:prSet presAssocID="{4674A702-B64C-4F41-B685-1C7C27E7577B}" presName="level2hierChild" presStyleCnt="0"/>
      <dgm:spPr/>
    </dgm:pt>
    <dgm:pt modelId="{C1DD8B79-2282-4206-B682-1F2D38F78A3F}" type="pres">
      <dgm:prSet presAssocID="{C4837AF7-6300-45FC-BDAE-3E251AAE34A7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1A8E7DD8-0860-4E5E-8C02-737F035AA87D}" type="pres">
      <dgm:prSet presAssocID="{C4837AF7-6300-45FC-BDAE-3E251AAE34A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1E8B8DB8-517D-4490-ACE8-8C7BA01DB617}" type="pres">
      <dgm:prSet presAssocID="{96D205BA-76C9-4716-A876-B1F6902C2E39}" presName="root2" presStyleCnt="0"/>
      <dgm:spPr/>
    </dgm:pt>
    <dgm:pt modelId="{35C271A3-9405-47D5-94F3-A2C39781A436}" type="pres">
      <dgm:prSet presAssocID="{96D205BA-76C9-4716-A876-B1F6902C2E3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468B6B-9D42-417D-9D07-9A7370137BC6}" type="pres">
      <dgm:prSet presAssocID="{96D205BA-76C9-4716-A876-B1F6902C2E39}" presName="level3hierChild" presStyleCnt="0"/>
      <dgm:spPr/>
    </dgm:pt>
    <dgm:pt modelId="{401700F1-ADE7-4097-A55E-DA929B758BB6}" type="pres">
      <dgm:prSet presAssocID="{16DDB89F-F713-4CDF-8B82-61B21B0545C7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502FD94D-5BFF-41F6-BBEE-640FD81B0CC1}" type="pres">
      <dgm:prSet presAssocID="{16DDB89F-F713-4CDF-8B82-61B21B0545C7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B47C8A49-CE4D-4053-9865-D713F864A0B5}" type="pres">
      <dgm:prSet presAssocID="{4EF57413-0BC8-4E1B-84D0-C8B3760CED60}" presName="root2" presStyleCnt="0"/>
      <dgm:spPr/>
    </dgm:pt>
    <dgm:pt modelId="{23450E3C-18D0-41F2-9CB2-581CB3C66F25}" type="pres">
      <dgm:prSet presAssocID="{4EF57413-0BC8-4E1B-84D0-C8B3760CED6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1ED53-2AC9-4E8E-ACA0-84A629469C3D}" type="pres">
      <dgm:prSet presAssocID="{4EF57413-0BC8-4E1B-84D0-C8B3760CED60}" presName="level3hierChild" presStyleCnt="0"/>
      <dgm:spPr/>
    </dgm:pt>
    <dgm:pt modelId="{9816115A-FB13-4E5E-81AC-301E4AA83082}" type="pres">
      <dgm:prSet presAssocID="{BFE5BE0A-5885-47B1-BD04-3E8F1B736090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948C43D3-E732-4BE3-B0BC-E9EE4C13254F}" type="pres">
      <dgm:prSet presAssocID="{BFE5BE0A-5885-47B1-BD04-3E8F1B736090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35C4C645-652E-4BB9-8CEE-93261E22A024}" type="pres">
      <dgm:prSet presAssocID="{062FADE4-59A9-4136-9882-0B3780DC4150}" presName="root2" presStyleCnt="0"/>
      <dgm:spPr/>
    </dgm:pt>
    <dgm:pt modelId="{1C852015-622A-4AFA-B523-97B312BDE1B0}" type="pres">
      <dgm:prSet presAssocID="{062FADE4-59A9-4136-9882-0B3780DC4150}" presName="LevelTwoTextNode" presStyleLbl="node3" presStyleIdx="0" presStyleCnt="5" custScaleX="134367" custScaleY="1498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91DB4A-1304-4182-8374-53EEF610B2AF}" type="pres">
      <dgm:prSet presAssocID="{062FADE4-59A9-4136-9882-0B3780DC4150}" presName="level3hierChild" presStyleCnt="0"/>
      <dgm:spPr/>
    </dgm:pt>
    <dgm:pt modelId="{86C8A911-8E1C-46AA-9EE3-65E266EE3B05}" type="pres">
      <dgm:prSet presAssocID="{45984866-28CA-4CDD-846E-B8465238DC60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100D3201-06B9-4544-B6E9-F7777136508D}" type="pres">
      <dgm:prSet presAssocID="{45984866-28CA-4CDD-846E-B8465238DC60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78A5EAE9-7C14-46CF-BE80-AE1B008D87A7}" type="pres">
      <dgm:prSet presAssocID="{60730CC0-C5CD-415C-BF65-AB415C7A3DF7}" presName="root2" presStyleCnt="0"/>
      <dgm:spPr/>
    </dgm:pt>
    <dgm:pt modelId="{6635A3F8-4876-4ED5-9961-3B117773131E}" type="pres">
      <dgm:prSet presAssocID="{60730CC0-C5CD-415C-BF65-AB415C7A3DF7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F77199-6EB2-44B7-9B8E-2FED40CC11DF}" type="pres">
      <dgm:prSet presAssocID="{60730CC0-C5CD-415C-BF65-AB415C7A3DF7}" presName="level3hierChild" presStyleCnt="0"/>
      <dgm:spPr/>
    </dgm:pt>
    <dgm:pt modelId="{3A22E862-A2B0-4EB1-852F-4FAD3BDC7D03}" type="pres">
      <dgm:prSet presAssocID="{C2926011-67F7-4BD6-A533-EC04F2BBADB3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9C91E85-BEFF-42DD-9D90-B2E48D45399F}" type="pres">
      <dgm:prSet presAssocID="{C2926011-67F7-4BD6-A533-EC04F2BBADB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8AE93F6-4260-434A-94EC-272048C098E2}" type="pres">
      <dgm:prSet presAssocID="{A893FC84-9F5C-4488-99B5-CB391314B909}" presName="root2" presStyleCnt="0"/>
      <dgm:spPr/>
    </dgm:pt>
    <dgm:pt modelId="{D2868E0F-63F7-46EE-B56C-85D898C2D066}" type="pres">
      <dgm:prSet presAssocID="{A893FC84-9F5C-4488-99B5-CB391314B909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89832A-434F-4C18-81EE-DD2A42D01875}" type="pres">
      <dgm:prSet presAssocID="{A893FC84-9F5C-4488-99B5-CB391314B909}" presName="level3hierChild" presStyleCnt="0"/>
      <dgm:spPr/>
    </dgm:pt>
    <dgm:pt modelId="{73320770-FC76-4A2D-BE8E-A180ABD2C42D}" type="pres">
      <dgm:prSet presAssocID="{9A91DD59-F54E-4C52-ADEC-C993914C3E0B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89688CD0-AF4D-4B0A-B259-5DFF912DC8CA}" type="pres">
      <dgm:prSet presAssocID="{9A91DD59-F54E-4C52-ADEC-C993914C3E0B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6A4CF290-31E8-4663-B166-0C66013A2E9C}" type="pres">
      <dgm:prSet presAssocID="{C0F75567-3393-4D68-BB4F-D56E7CC3A325}" presName="root2" presStyleCnt="0"/>
      <dgm:spPr/>
    </dgm:pt>
    <dgm:pt modelId="{4A452624-1C76-4EE6-9492-4E5E20B98467}" type="pres">
      <dgm:prSet presAssocID="{C0F75567-3393-4D68-BB4F-D56E7CC3A325}" presName="LevelTwoTextNode" presStyleLbl="node3" presStyleIdx="2" presStyleCnt="5" custLinFactNeighborX="-848" custLinFactNeighborY="5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16357-29DD-4745-ACE8-F3C01689EAA4}" type="pres">
      <dgm:prSet presAssocID="{C0F75567-3393-4D68-BB4F-D56E7CC3A325}" presName="level3hierChild" presStyleCnt="0"/>
      <dgm:spPr/>
    </dgm:pt>
    <dgm:pt modelId="{B9434BE0-AE2E-49E1-8503-A13EDBE87A55}" type="pres">
      <dgm:prSet presAssocID="{89C64FFF-C861-4F4E-810A-550B9389DDC7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49BBFA8E-3962-49AF-B255-22A7FA3625BE}" type="pres">
      <dgm:prSet presAssocID="{89C64FFF-C861-4F4E-810A-550B9389DDC7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E7673ABB-0263-47DA-A61A-FD1C4C016F1E}" type="pres">
      <dgm:prSet presAssocID="{3BB49577-6DD6-4838-961E-20492886C8E9}" presName="root2" presStyleCnt="0"/>
      <dgm:spPr/>
    </dgm:pt>
    <dgm:pt modelId="{BF147349-189D-4B49-85A2-273AFD2EF88F}" type="pres">
      <dgm:prSet presAssocID="{3BB49577-6DD6-4838-961E-20492886C8E9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EF4691-AF16-4DBB-B564-138FB6B3A490}" type="pres">
      <dgm:prSet presAssocID="{3BB49577-6DD6-4838-961E-20492886C8E9}" presName="level3hierChild" presStyleCnt="0"/>
      <dgm:spPr/>
    </dgm:pt>
    <dgm:pt modelId="{1335CD08-F561-4384-AAB5-17B9CDEB1B34}" type="pres">
      <dgm:prSet presAssocID="{66FCADAF-6C44-425E-94EF-380780C6009E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0CE9DEAF-74A4-4225-8177-79999B5A1522}" type="pres">
      <dgm:prSet presAssocID="{66FCADAF-6C44-425E-94EF-380780C6009E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0C25CD46-2EA0-4C06-8B79-B640A594A17E}" type="pres">
      <dgm:prSet presAssocID="{C6969C7E-98A9-422C-B75F-96C973ED805A}" presName="root2" presStyleCnt="0"/>
      <dgm:spPr/>
    </dgm:pt>
    <dgm:pt modelId="{59544F71-DC18-45F1-9AF6-9D4EE046F807}" type="pres">
      <dgm:prSet presAssocID="{C6969C7E-98A9-422C-B75F-96C973ED805A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FD6A0-610F-44EE-899F-24EE8EC47593}" type="pres">
      <dgm:prSet presAssocID="{C6969C7E-98A9-422C-B75F-96C973ED805A}" presName="level3hierChild" presStyleCnt="0"/>
      <dgm:spPr/>
    </dgm:pt>
    <dgm:pt modelId="{F2335E3B-961D-42A3-B000-8FC844AD3520}" type="pres">
      <dgm:prSet presAssocID="{8F7FB5DA-D768-4D1E-8AF1-3D99B92ADF7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4FB4D0B3-43D4-4091-848B-833D75FA1FAB}" type="pres">
      <dgm:prSet presAssocID="{8F7FB5DA-D768-4D1E-8AF1-3D99B92ADF7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C859B444-D139-4675-91AD-0539E46F7A39}" type="pres">
      <dgm:prSet presAssocID="{B5425EE2-7CC4-4D74-9E2E-E96AEEDE9D35}" presName="root2" presStyleCnt="0"/>
      <dgm:spPr/>
    </dgm:pt>
    <dgm:pt modelId="{B3414898-1D4F-4543-9DA4-319089432217}" type="pres">
      <dgm:prSet presAssocID="{B5425EE2-7CC4-4D74-9E2E-E96AEEDE9D3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17A553-DA10-48D2-BD12-1CD6BB7701D5}" type="pres">
      <dgm:prSet presAssocID="{B5425EE2-7CC4-4D74-9E2E-E96AEEDE9D35}" presName="level3hierChild" presStyleCnt="0"/>
      <dgm:spPr/>
    </dgm:pt>
  </dgm:ptLst>
  <dgm:cxnLst>
    <dgm:cxn modelId="{A700F990-DCA1-4B91-B234-DA40F3D11587}" type="presOf" srcId="{4EF57413-0BC8-4E1B-84D0-C8B3760CED60}" destId="{23450E3C-18D0-41F2-9CB2-581CB3C66F25}" srcOrd="0" destOrd="0" presId="urn:microsoft.com/office/officeart/2005/8/layout/hierarchy2"/>
    <dgm:cxn modelId="{2B3771BE-4DEF-4B37-AFCF-9A23116133D1}" type="presOf" srcId="{96D205BA-76C9-4716-A876-B1F6902C2E39}" destId="{35C271A3-9405-47D5-94F3-A2C39781A436}" srcOrd="0" destOrd="0" presId="urn:microsoft.com/office/officeart/2005/8/layout/hierarchy2"/>
    <dgm:cxn modelId="{D42A0D1B-F477-4BB5-A90F-796DC86EB3FD}" srcId="{33FDB08E-3AAF-4655-934D-9AE831E23E16}" destId="{4674A702-B64C-4F41-B685-1C7C27E7577B}" srcOrd="0" destOrd="0" parTransId="{1B379F7D-8768-4759-BF1B-A8AC30B6170D}" sibTransId="{C2D29782-AFD6-4395-ABB8-54E02A9E29B7}"/>
    <dgm:cxn modelId="{CD10DFF2-B72A-4CC1-8349-D30828172321}" srcId="{4674A702-B64C-4F41-B685-1C7C27E7577B}" destId="{96D205BA-76C9-4716-A876-B1F6902C2E39}" srcOrd="0" destOrd="0" parTransId="{C4837AF7-6300-45FC-BDAE-3E251AAE34A7}" sibTransId="{22F02E5F-6414-408C-A99E-B9A86F8CF5FB}"/>
    <dgm:cxn modelId="{AFFA09A7-7AA9-4FCE-9181-B4C7CBD8A786}" type="presOf" srcId="{66FCADAF-6C44-425E-94EF-380780C6009E}" destId="{1335CD08-F561-4384-AAB5-17B9CDEB1B34}" srcOrd="0" destOrd="0" presId="urn:microsoft.com/office/officeart/2005/8/layout/hierarchy2"/>
    <dgm:cxn modelId="{11649A65-01CE-463E-BEED-20B23F2D06EF}" srcId="{4674A702-B64C-4F41-B685-1C7C27E7577B}" destId="{B5425EE2-7CC4-4D74-9E2E-E96AEEDE9D35}" srcOrd="3" destOrd="0" parTransId="{8F7FB5DA-D768-4D1E-8AF1-3D99B92ADF78}" sibTransId="{A2B850F8-342A-4BC0-B946-93282CC790C1}"/>
    <dgm:cxn modelId="{7F0C6B0B-271D-4A17-BDAA-CCE43A502EB9}" srcId="{A893FC84-9F5C-4488-99B5-CB391314B909}" destId="{3BB49577-6DD6-4838-961E-20492886C8E9}" srcOrd="1" destOrd="0" parTransId="{89C64FFF-C861-4F4E-810A-550B9389DDC7}" sibTransId="{C71BFF8F-92F9-4386-9299-D53375A9C94D}"/>
    <dgm:cxn modelId="{FB53F861-A9A1-46B0-AFE3-356830ACEEE7}" type="presOf" srcId="{16DDB89F-F713-4CDF-8B82-61B21B0545C7}" destId="{401700F1-ADE7-4097-A55E-DA929B758BB6}" srcOrd="0" destOrd="0" presId="urn:microsoft.com/office/officeart/2005/8/layout/hierarchy2"/>
    <dgm:cxn modelId="{A3530A43-C842-4F71-B71A-C93BBE800DCC}" type="presOf" srcId="{16DDB89F-F713-4CDF-8B82-61B21B0545C7}" destId="{502FD94D-5BFF-41F6-BBEE-640FD81B0CC1}" srcOrd="1" destOrd="0" presId="urn:microsoft.com/office/officeart/2005/8/layout/hierarchy2"/>
    <dgm:cxn modelId="{F2354FF2-C3D6-4D2E-B926-8E8885253FE3}" type="presOf" srcId="{C0F75567-3393-4D68-BB4F-D56E7CC3A325}" destId="{4A452624-1C76-4EE6-9492-4E5E20B98467}" srcOrd="0" destOrd="0" presId="urn:microsoft.com/office/officeart/2005/8/layout/hierarchy2"/>
    <dgm:cxn modelId="{4E435F1D-2A2D-427B-9324-EA22812E946A}" type="presOf" srcId="{4674A702-B64C-4F41-B685-1C7C27E7577B}" destId="{4BE8B4FD-3079-4CD6-9B67-B53890C602B8}" srcOrd="0" destOrd="0" presId="urn:microsoft.com/office/officeart/2005/8/layout/hierarchy2"/>
    <dgm:cxn modelId="{BF163E37-9E67-45DF-A10C-E7CB94CAE05D}" type="presOf" srcId="{9A91DD59-F54E-4C52-ADEC-C993914C3E0B}" destId="{89688CD0-AF4D-4B0A-B259-5DFF912DC8CA}" srcOrd="1" destOrd="0" presId="urn:microsoft.com/office/officeart/2005/8/layout/hierarchy2"/>
    <dgm:cxn modelId="{297BE99D-2E8D-457D-A3D8-6CEFC7B4527D}" srcId="{4674A702-B64C-4F41-B685-1C7C27E7577B}" destId="{4EF57413-0BC8-4E1B-84D0-C8B3760CED60}" srcOrd="1" destOrd="0" parTransId="{16DDB89F-F713-4CDF-8B82-61B21B0545C7}" sibTransId="{9C9884C4-A174-41AF-ACA5-B43680A5AFBE}"/>
    <dgm:cxn modelId="{55E5C7D6-2E61-4679-95AC-6CAF494FD6B4}" type="presOf" srcId="{8F7FB5DA-D768-4D1E-8AF1-3D99B92ADF78}" destId="{4FB4D0B3-43D4-4091-848B-833D75FA1FAB}" srcOrd="1" destOrd="0" presId="urn:microsoft.com/office/officeart/2005/8/layout/hierarchy2"/>
    <dgm:cxn modelId="{BA955941-A32D-40CA-9667-9BA436F0C23C}" type="presOf" srcId="{BFE5BE0A-5885-47B1-BD04-3E8F1B736090}" destId="{948C43D3-E732-4BE3-B0BC-E9EE4C13254F}" srcOrd="1" destOrd="0" presId="urn:microsoft.com/office/officeart/2005/8/layout/hierarchy2"/>
    <dgm:cxn modelId="{9895A75A-89DE-47F2-8244-9413EC8D9D35}" type="presOf" srcId="{9A91DD59-F54E-4C52-ADEC-C993914C3E0B}" destId="{73320770-FC76-4A2D-BE8E-A180ABD2C42D}" srcOrd="0" destOrd="0" presId="urn:microsoft.com/office/officeart/2005/8/layout/hierarchy2"/>
    <dgm:cxn modelId="{783C1769-79A9-4AB4-A0DC-766459CC5292}" type="presOf" srcId="{45984866-28CA-4CDD-846E-B8465238DC60}" destId="{86C8A911-8E1C-46AA-9EE3-65E266EE3B05}" srcOrd="0" destOrd="0" presId="urn:microsoft.com/office/officeart/2005/8/layout/hierarchy2"/>
    <dgm:cxn modelId="{CE7246C0-0382-4BB3-B6C2-0A95AAED8593}" srcId="{A893FC84-9F5C-4488-99B5-CB391314B909}" destId="{C6969C7E-98A9-422C-B75F-96C973ED805A}" srcOrd="2" destOrd="0" parTransId="{66FCADAF-6C44-425E-94EF-380780C6009E}" sibTransId="{F31E2DD5-37AE-43C3-8BA0-96B10B94FDF2}"/>
    <dgm:cxn modelId="{938A9F1F-35EF-48EE-8720-8764E8249949}" srcId="{4EF57413-0BC8-4E1B-84D0-C8B3760CED60}" destId="{60730CC0-C5CD-415C-BF65-AB415C7A3DF7}" srcOrd="1" destOrd="0" parTransId="{45984866-28CA-4CDD-846E-B8465238DC60}" sibTransId="{469ABABD-AA29-49A7-973F-54D5BE082761}"/>
    <dgm:cxn modelId="{B437EB88-15B1-4AE6-8BA4-E21FFC66D50E}" type="presOf" srcId="{89C64FFF-C861-4F4E-810A-550B9389DDC7}" destId="{B9434BE0-AE2E-49E1-8503-A13EDBE87A55}" srcOrd="0" destOrd="0" presId="urn:microsoft.com/office/officeart/2005/8/layout/hierarchy2"/>
    <dgm:cxn modelId="{8F2CCCC6-5DBF-4898-9A44-93718DB5B18E}" type="presOf" srcId="{B5425EE2-7CC4-4D74-9E2E-E96AEEDE9D35}" destId="{B3414898-1D4F-4543-9DA4-319089432217}" srcOrd="0" destOrd="0" presId="urn:microsoft.com/office/officeart/2005/8/layout/hierarchy2"/>
    <dgm:cxn modelId="{BCF59D12-AA31-435B-AED7-9DE711D10F44}" type="presOf" srcId="{A893FC84-9F5C-4488-99B5-CB391314B909}" destId="{D2868E0F-63F7-46EE-B56C-85D898C2D066}" srcOrd="0" destOrd="0" presId="urn:microsoft.com/office/officeart/2005/8/layout/hierarchy2"/>
    <dgm:cxn modelId="{0268F6E6-D232-4323-8D05-CB60BBEC86B4}" type="presOf" srcId="{BFE5BE0A-5885-47B1-BD04-3E8F1B736090}" destId="{9816115A-FB13-4E5E-81AC-301E4AA83082}" srcOrd="0" destOrd="0" presId="urn:microsoft.com/office/officeart/2005/8/layout/hierarchy2"/>
    <dgm:cxn modelId="{8316ACC9-1411-4D67-A63B-12B3C573E275}" srcId="{4674A702-B64C-4F41-B685-1C7C27E7577B}" destId="{A893FC84-9F5C-4488-99B5-CB391314B909}" srcOrd="2" destOrd="0" parTransId="{C2926011-67F7-4BD6-A533-EC04F2BBADB3}" sibTransId="{AB20AE4D-6BAE-494F-B14B-1660A262B3ED}"/>
    <dgm:cxn modelId="{85D7D168-D759-47EB-B52F-A594A0138185}" type="presOf" srcId="{66FCADAF-6C44-425E-94EF-380780C6009E}" destId="{0CE9DEAF-74A4-4225-8177-79999B5A1522}" srcOrd="1" destOrd="0" presId="urn:microsoft.com/office/officeart/2005/8/layout/hierarchy2"/>
    <dgm:cxn modelId="{02F1C258-CF2C-48FD-AA63-04222C8B659C}" type="presOf" srcId="{8F7FB5DA-D768-4D1E-8AF1-3D99B92ADF78}" destId="{F2335E3B-961D-42A3-B000-8FC844AD3520}" srcOrd="0" destOrd="0" presId="urn:microsoft.com/office/officeart/2005/8/layout/hierarchy2"/>
    <dgm:cxn modelId="{7F10E836-EE66-4843-A871-0EF1C0E910D4}" type="presOf" srcId="{45984866-28CA-4CDD-846E-B8465238DC60}" destId="{100D3201-06B9-4544-B6E9-F7777136508D}" srcOrd="1" destOrd="0" presId="urn:microsoft.com/office/officeart/2005/8/layout/hierarchy2"/>
    <dgm:cxn modelId="{9C10D611-C6DF-4C8A-9602-AAE4B1FE8A37}" type="presOf" srcId="{33FDB08E-3AAF-4655-934D-9AE831E23E16}" destId="{DFC89D39-3D6E-40C5-98FF-2932507EB964}" srcOrd="0" destOrd="0" presId="urn:microsoft.com/office/officeart/2005/8/layout/hierarchy2"/>
    <dgm:cxn modelId="{A69AC0AA-C547-4E62-B616-FF9BDFCBD4C2}" type="presOf" srcId="{C2926011-67F7-4BD6-A533-EC04F2BBADB3}" destId="{09C91E85-BEFF-42DD-9D90-B2E48D45399F}" srcOrd="1" destOrd="0" presId="urn:microsoft.com/office/officeart/2005/8/layout/hierarchy2"/>
    <dgm:cxn modelId="{928B9EC8-BDB7-437E-90C3-DF94AF5B5C21}" srcId="{4EF57413-0BC8-4E1B-84D0-C8B3760CED60}" destId="{062FADE4-59A9-4136-9882-0B3780DC4150}" srcOrd="0" destOrd="0" parTransId="{BFE5BE0A-5885-47B1-BD04-3E8F1B736090}" sibTransId="{1725DC82-1B54-4855-941A-D7FF2DD28EA7}"/>
    <dgm:cxn modelId="{7ED545CA-AD1C-41EA-AF39-AA5918D43D62}" type="presOf" srcId="{C6969C7E-98A9-422C-B75F-96C973ED805A}" destId="{59544F71-DC18-45F1-9AF6-9D4EE046F807}" srcOrd="0" destOrd="0" presId="urn:microsoft.com/office/officeart/2005/8/layout/hierarchy2"/>
    <dgm:cxn modelId="{D9752BDC-B62D-421F-AE81-941C13A60489}" type="presOf" srcId="{C4837AF7-6300-45FC-BDAE-3E251AAE34A7}" destId="{1A8E7DD8-0860-4E5E-8C02-737F035AA87D}" srcOrd="1" destOrd="0" presId="urn:microsoft.com/office/officeart/2005/8/layout/hierarchy2"/>
    <dgm:cxn modelId="{405B494B-EE1C-4BE1-8019-BBFC26717A8C}" type="presOf" srcId="{60730CC0-C5CD-415C-BF65-AB415C7A3DF7}" destId="{6635A3F8-4876-4ED5-9961-3B117773131E}" srcOrd="0" destOrd="0" presId="urn:microsoft.com/office/officeart/2005/8/layout/hierarchy2"/>
    <dgm:cxn modelId="{CEE4C287-F15B-45D9-B5FA-E3907D4C091D}" type="presOf" srcId="{062FADE4-59A9-4136-9882-0B3780DC4150}" destId="{1C852015-622A-4AFA-B523-97B312BDE1B0}" srcOrd="0" destOrd="0" presId="urn:microsoft.com/office/officeart/2005/8/layout/hierarchy2"/>
    <dgm:cxn modelId="{64BE1195-F61D-428D-B78B-A219CDC06FE5}" type="presOf" srcId="{C2926011-67F7-4BD6-A533-EC04F2BBADB3}" destId="{3A22E862-A2B0-4EB1-852F-4FAD3BDC7D03}" srcOrd="0" destOrd="0" presId="urn:microsoft.com/office/officeart/2005/8/layout/hierarchy2"/>
    <dgm:cxn modelId="{825D001E-AF0A-48BF-BF92-AF805EC2FBA1}" srcId="{A893FC84-9F5C-4488-99B5-CB391314B909}" destId="{C0F75567-3393-4D68-BB4F-D56E7CC3A325}" srcOrd="0" destOrd="0" parTransId="{9A91DD59-F54E-4C52-ADEC-C993914C3E0B}" sibTransId="{7BD9780A-5D13-4C4D-AD31-0306E874DCA3}"/>
    <dgm:cxn modelId="{40EBC72D-5D70-43CF-BAC4-2F69DFACD9B9}" type="presOf" srcId="{89C64FFF-C861-4F4E-810A-550B9389DDC7}" destId="{49BBFA8E-3962-49AF-B255-22A7FA3625BE}" srcOrd="1" destOrd="0" presId="urn:microsoft.com/office/officeart/2005/8/layout/hierarchy2"/>
    <dgm:cxn modelId="{8C794E1A-608D-433B-A908-6F252BBD183B}" type="presOf" srcId="{3BB49577-6DD6-4838-961E-20492886C8E9}" destId="{BF147349-189D-4B49-85A2-273AFD2EF88F}" srcOrd="0" destOrd="0" presId="urn:microsoft.com/office/officeart/2005/8/layout/hierarchy2"/>
    <dgm:cxn modelId="{3D21FE39-44F4-4BDA-A675-0BCBB75CE953}" type="presOf" srcId="{C4837AF7-6300-45FC-BDAE-3E251AAE34A7}" destId="{C1DD8B79-2282-4206-B682-1F2D38F78A3F}" srcOrd="0" destOrd="0" presId="urn:microsoft.com/office/officeart/2005/8/layout/hierarchy2"/>
    <dgm:cxn modelId="{6D6A238A-51EB-4DD2-9711-4D1CD8C485C8}" type="presParOf" srcId="{DFC89D39-3D6E-40C5-98FF-2932507EB964}" destId="{87107A70-C81B-44F9-AE54-8E2AC98E2196}" srcOrd="0" destOrd="0" presId="urn:microsoft.com/office/officeart/2005/8/layout/hierarchy2"/>
    <dgm:cxn modelId="{3C703622-196F-40C2-9FB0-F32E5E72F2C2}" type="presParOf" srcId="{87107A70-C81B-44F9-AE54-8E2AC98E2196}" destId="{4BE8B4FD-3079-4CD6-9B67-B53890C602B8}" srcOrd="0" destOrd="0" presId="urn:microsoft.com/office/officeart/2005/8/layout/hierarchy2"/>
    <dgm:cxn modelId="{BE48F2E9-3888-4031-A1AE-BFB373E29947}" type="presParOf" srcId="{87107A70-C81B-44F9-AE54-8E2AC98E2196}" destId="{A8FC5FDF-181C-487B-BB72-DBF52E098F2B}" srcOrd="1" destOrd="0" presId="urn:microsoft.com/office/officeart/2005/8/layout/hierarchy2"/>
    <dgm:cxn modelId="{19ED2F29-2298-40C5-BDB9-60321A38D086}" type="presParOf" srcId="{A8FC5FDF-181C-487B-BB72-DBF52E098F2B}" destId="{C1DD8B79-2282-4206-B682-1F2D38F78A3F}" srcOrd="0" destOrd="0" presId="urn:microsoft.com/office/officeart/2005/8/layout/hierarchy2"/>
    <dgm:cxn modelId="{D8391A17-A7CA-4E77-B629-3F89CF55FB9B}" type="presParOf" srcId="{C1DD8B79-2282-4206-B682-1F2D38F78A3F}" destId="{1A8E7DD8-0860-4E5E-8C02-737F035AA87D}" srcOrd="0" destOrd="0" presId="urn:microsoft.com/office/officeart/2005/8/layout/hierarchy2"/>
    <dgm:cxn modelId="{4AC132B1-1191-4843-B42D-1C6AEAE74FB7}" type="presParOf" srcId="{A8FC5FDF-181C-487B-BB72-DBF52E098F2B}" destId="{1E8B8DB8-517D-4490-ACE8-8C7BA01DB617}" srcOrd="1" destOrd="0" presId="urn:microsoft.com/office/officeart/2005/8/layout/hierarchy2"/>
    <dgm:cxn modelId="{03EC8794-17BB-485E-8019-E478D3D949A9}" type="presParOf" srcId="{1E8B8DB8-517D-4490-ACE8-8C7BA01DB617}" destId="{35C271A3-9405-47D5-94F3-A2C39781A436}" srcOrd="0" destOrd="0" presId="urn:microsoft.com/office/officeart/2005/8/layout/hierarchy2"/>
    <dgm:cxn modelId="{80B424C9-4E09-4115-B3A2-6566013871A2}" type="presParOf" srcId="{1E8B8DB8-517D-4490-ACE8-8C7BA01DB617}" destId="{94468B6B-9D42-417D-9D07-9A7370137BC6}" srcOrd="1" destOrd="0" presId="urn:microsoft.com/office/officeart/2005/8/layout/hierarchy2"/>
    <dgm:cxn modelId="{96580C6B-DF3A-4C28-BD72-C5365BD6BC13}" type="presParOf" srcId="{A8FC5FDF-181C-487B-BB72-DBF52E098F2B}" destId="{401700F1-ADE7-4097-A55E-DA929B758BB6}" srcOrd="2" destOrd="0" presId="urn:microsoft.com/office/officeart/2005/8/layout/hierarchy2"/>
    <dgm:cxn modelId="{86E94146-20D9-45B2-A0B2-2288178BBD46}" type="presParOf" srcId="{401700F1-ADE7-4097-A55E-DA929B758BB6}" destId="{502FD94D-5BFF-41F6-BBEE-640FD81B0CC1}" srcOrd="0" destOrd="0" presId="urn:microsoft.com/office/officeart/2005/8/layout/hierarchy2"/>
    <dgm:cxn modelId="{C7F3A8C7-1DED-4EA7-ABAB-AD614BFDDB58}" type="presParOf" srcId="{A8FC5FDF-181C-487B-BB72-DBF52E098F2B}" destId="{B47C8A49-CE4D-4053-9865-D713F864A0B5}" srcOrd="3" destOrd="0" presId="urn:microsoft.com/office/officeart/2005/8/layout/hierarchy2"/>
    <dgm:cxn modelId="{F4896641-A148-4357-9445-09FF465CB028}" type="presParOf" srcId="{B47C8A49-CE4D-4053-9865-D713F864A0B5}" destId="{23450E3C-18D0-41F2-9CB2-581CB3C66F25}" srcOrd="0" destOrd="0" presId="urn:microsoft.com/office/officeart/2005/8/layout/hierarchy2"/>
    <dgm:cxn modelId="{CC841DC2-DC48-426C-8880-1CC46E885E0F}" type="presParOf" srcId="{B47C8A49-CE4D-4053-9865-D713F864A0B5}" destId="{4D01ED53-2AC9-4E8E-ACA0-84A629469C3D}" srcOrd="1" destOrd="0" presId="urn:microsoft.com/office/officeart/2005/8/layout/hierarchy2"/>
    <dgm:cxn modelId="{C74E856D-F414-4CF4-9335-BEC3CF5FD898}" type="presParOf" srcId="{4D01ED53-2AC9-4E8E-ACA0-84A629469C3D}" destId="{9816115A-FB13-4E5E-81AC-301E4AA83082}" srcOrd="0" destOrd="0" presId="urn:microsoft.com/office/officeart/2005/8/layout/hierarchy2"/>
    <dgm:cxn modelId="{2396BB8F-963B-49D1-959A-C0EA88D6E1B9}" type="presParOf" srcId="{9816115A-FB13-4E5E-81AC-301E4AA83082}" destId="{948C43D3-E732-4BE3-B0BC-E9EE4C13254F}" srcOrd="0" destOrd="0" presId="urn:microsoft.com/office/officeart/2005/8/layout/hierarchy2"/>
    <dgm:cxn modelId="{C04A228A-F10B-46F1-B688-2DB6CAB4A628}" type="presParOf" srcId="{4D01ED53-2AC9-4E8E-ACA0-84A629469C3D}" destId="{35C4C645-652E-4BB9-8CEE-93261E22A024}" srcOrd="1" destOrd="0" presId="urn:microsoft.com/office/officeart/2005/8/layout/hierarchy2"/>
    <dgm:cxn modelId="{6FEDEB7C-AD30-4759-AFDC-BD702B98408C}" type="presParOf" srcId="{35C4C645-652E-4BB9-8CEE-93261E22A024}" destId="{1C852015-622A-4AFA-B523-97B312BDE1B0}" srcOrd="0" destOrd="0" presId="urn:microsoft.com/office/officeart/2005/8/layout/hierarchy2"/>
    <dgm:cxn modelId="{3EBE3142-9A53-4979-ABE6-7123EA5E9C32}" type="presParOf" srcId="{35C4C645-652E-4BB9-8CEE-93261E22A024}" destId="{D391DB4A-1304-4182-8374-53EEF610B2AF}" srcOrd="1" destOrd="0" presId="urn:microsoft.com/office/officeart/2005/8/layout/hierarchy2"/>
    <dgm:cxn modelId="{366253C6-4379-45EB-9E3B-DB6ABB5B21E5}" type="presParOf" srcId="{4D01ED53-2AC9-4E8E-ACA0-84A629469C3D}" destId="{86C8A911-8E1C-46AA-9EE3-65E266EE3B05}" srcOrd="2" destOrd="0" presId="urn:microsoft.com/office/officeart/2005/8/layout/hierarchy2"/>
    <dgm:cxn modelId="{6324F38B-B3CF-44DE-B203-B8BC7C561F23}" type="presParOf" srcId="{86C8A911-8E1C-46AA-9EE3-65E266EE3B05}" destId="{100D3201-06B9-4544-B6E9-F7777136508D}" srcOrd="0" destOrd="0" presId="urn:microsoft.com/office/officeart/2005/8/layout/hierarchy2"/>
    <dgm:cxn modelId="{412785B1-FD94-4FA1-ABE9-0782FE6386B3}" type="presParOf" srcId="{4D01ED53-2AC9-4E8E-ACA0-84A629469C3D}" destId="{78A5EAE9-7C14-46CF-BE80-AE1B008D87A7}" srcOrd="3" destOrd="0" presId="urn:microsoft.com/office/officeart/2005/8/layout/hierarchy2"/>
    <dgm:cxn modelId="{540465A9-51F9-4BD3-A41A-EC6272EA44A3}" type="presParOf" srcId="{78A5EAE9-7C14-46CF-BE80-AE1B008D87A7}" destId="{6635A3F8-4876-4ED5-9961-3B117773131E}" srcOrd="0" destOrd="0" presId="urn:microsoft.com/office/officeart/2005/8/layout/hierarchy2"/>
    <dgm:cxn modelId="{263E9AFF-95A3-40C0-BB27-EC7222CDDADE}" type="presParOf" srcId="{78A5EAE9-7C14-46CF-BE80-AE1B008D87A7}" destId="{40F77199-6EB2-44B7-9B8E-2FED40CC11DF}" srcOrd="1" destOrd="0" presId="urn:microsoft.com/office/officeart/2005/8/layout/hierarchy2"/>
    <dgm:cxn modelId="{9988450F-9736-49E6-9D00-0B82791E3A6D}" type="presParOf" srcId="{A8FC5FDF-181C-487B-BB72-DBF52E098F2B}" destId="{3A22E862-A2B0-4EB1-852F-4FAD3BDC7D03}" srcOrd="4" destOrd="0" presId="urn:microsoft.com/office/officeart/2005/8/layout/hierarchy2"/>
    <dgm:cxn modelId="{582CDA18-394C-469E-95EC-F9A142A2D4AB}" type="presParOf" srcId="{3A22E862-A2B0-4EB1-852F-4FAD3BDC7D03}" destId="{09C91E85-BEFF-42DD-9D90-B2E48D45399F}" srcOrd="0" destOrd="0" presId="urn:microsoft.com/office/officeart/2005/8/layout/hierarchy2"/>
    <dgm:cxn modelId="{EA42CA07-9092-457E-966F-55BE426DEEF6}" type="presParOf" srcId="{A8FC5FDF-181C-487B-BB72-DBF52E098F2B}" destId="{E8AE93F6-4260-434A-94EC-272048C098E2}" srcOrd="5" destOrd="0" presId="urn:microsoft.com/office/officeart/2005/8/layout/hierarchy2"/>
    <dgm:cxn modelId="{A3FAB0D6-417B-439C-91F2-51D60148AB99}" type="presParOf" srcId="{E8AE93F6-4260-434A-94EC-272048C098E2}" destId="{D2868E0F-63F7-46EE-B56C-85D898C2D066}" srcOrd="0" destOrd="0" presId="urn:microsoft.com/office/officeart/2005/8/layout/hierarchy2"/>
    <dgm:cxn modelId="{024CC0F1-F7A1-4EDD-B08D-EB5A3146908C}" type="presParOf" srcId="{E8AE93F6-4260-434A-94EC-272048C098E2}" destId="{F589832A-434F-4C18-81EE-DD2A42D01875}" srcOrd="1" destOrd="0" presId="urn:microsoft.com/office/officeart/2005/8/layout/hierarchy2"/>
    <dgm:cxn modelId="{20A7CBD7-B233-4004-BF4A-1BE4FF79B546}" type="presParOf" srcId="{F589832A-434F-4C18-81EE-DD2A42D01875}" destId="{73320770-FC76-4A2D-BE8E-A180ABD2C42D}" srcOrd="0" destOrd="0" presId="urn:microsoft.com/office/officeart/2005/8/layout/hierarchy2"/>
    <dgm:cxn modelId="{7E64D3E3-5E2D-418F-BC98-9E60D97D1257}" type="presParOf" srcId="{73320770-FC76-4A2D-BE8E-A180ABD2C42D}" destId="{89688CD0-AF4D-4B0A-B259-5DFF912DC8CA}" srcOrd="0" destOrd="0" presId="urn:microsoft.com/office/officeart/2005/8/layout/hierarchy2"/>
    <dgm:cxn modelId="{0FBF3B96-E627-45B3-95E5-1C782EC724B5}" type="presParOf" srcId="{F589832A-434F-4C18-81EE-DD2A42D01875}" destId="{6A4CF290-31E8-4663-B166-0C66013A2E9C}" srcOrd="1" destOrd="0" presId="urn:microsoft.com/office/officeart/2005/8/layout/hierarchy2"/>
    <dgm:cxn modelId="{46B521CF-CC29-4CF6-B4D2-2062CDFCF4B2}" type="presParOf" srcId="{6A4CF290-31E8-4663-B166-0C66013A2E9C}" destId="{4A452624-1C76-4EE6-9492-4E5E20B98467}" srcOrd="0" destOrd="0" presId="urn:microsoft.com/office/officeart/2005/8/layout/hierarchy2"/>
    <dgm:cxn modelId="{7A6B6DA2-DC8B-497F-93E2-F7B7FA44047E}" type="presParOf" srcId="{6A4CF290-31E8-4663-B166-0C66013A2E9C}" destId="{44316357-29DD-4745-ACE8-F3C01689EAA4}" srcOrd="1" destOrd="0" presId="urn:microsoft.com/office/officeart/2005/8/layout/hierarchy2"/>
    <dgm:cxn modelId="{84D3AA0F-5AC2-43BD-BC9A-525E523154F8}" type="presParOf" srcId="{F589832A-434F-4C18-81EE-DD2A42D01875}" destId="{B9434BE0-AE2E-49E1-8503-A13EDBE87A55}" srcOrd="2" destOrd="0" presId="urn:microsoft.com/office/officeart/2005/8/layout/hierarchy2"/>
    <dgm:cxn modelId="{22D62963-4062-4BF6-8E6D-E2B25026A813}" type="presParOf" srcId="{B9434BE0-AE2E-49E1-8503-A13EDBE87A55}" destId="{49BBFA8E-3962-49AF-B255-22A7FA3625BE}" srcOrd="0" destOrd="0" presId="urn:microsoft.com/office/officeart/2005/8/layout/hierarchy2"/>
    <dgm:cxn modelId="{15387D8A-2C62-4F5C-9A9F-C411F6AAE71B}" type="presParOf" srcId="{F589832A-434F-4C18-81EE-DD2A42D01875}" destId="{E7673ABB-0263-47DA-A61A-FD1C4C016F1E}" srcOrd="3" destOrd="0" presId="urn:microsoft.com/office/officeart/2005/8/layout/hierarchy2"/>
    <dgm:cxn modelId="{6B327313-2AE0-423A-A034-AE9758F28159}" type="presParOf" srcId="{E7673ABB-0263-47DA-A61A-FD1C4C016F1E}" destId="{BF147349-189D-4B49-85A2-273AFD2EF88F}" srcOrd="0" destOrd="0" presId="urn:microsoft.com/office/officeart/2005/8/layout/hierarchy2"/>
    <dgm:cxn modelId="{579BA2A7-1CE3-42A2-B208-CC027D2805A1}" type="presParOf" srcId="{E7673ABB-0263-47DA-A61A-FD1C4C016F1E}" destId="{45EF4691-AF16-4DBB-B564-138FB6B3A490}" srcOrd="1" destOrd="0" presId="urn:microsoft.com/office/officeart/2005/8/layout/hierarchy2"/>
    <dgm:cxn modelId="{00273BFF-086F-474E-8B6F-0A96809DA84D}" type="presParOf" srcId="{F589832A-434F-4C18-81EE-DD2A42D01875}" destId="{1335CD08-F561-4384-AAB5-17B9CDEB1B34}" srcOrd="4" destOrd="0" presId="urn:microsoft.com/office/officeart/2005/8/layout/hierarchy2"/>
    <dgm:cxn modelId="{C592EFC4-6366-4972-9D81-B36F90C4E2C1}" type="presParOf" srcId="{1335CD08-F561-4384-AAB5-17B9CDEB1B34}" destId="{0CE9DEAF-74A4-4225-8177-79999B5A1522}" srcOrd="0" destOrd="0" presId="urn:microsoft.com/office/officeart/2005/8/layout/hierarchy2"/>
    <dgm:cxn modelId="{34B9A7CB-C234-4C58-AEE1-B3945E7C07B3}" type="presParOf" srcId="{F589832A-434F-4C18-81EE-DD2A42D01875}" destId="{0C25CD46-2EA0-4C06-8B79-B640A594A17E}" srcOrd="5" destOrd="0" presId="urn:microsoft.com/office/officeart/2005/8/layout/hierarchy2"/>
    <dgm:cxn modelId="{BF370B37-DFA3-42F8-9B50-93D7AF95D3F9}" type="presParOf" srcId="{0C25CD46-2EA0-4C06-8B79-B640A594A17E}" destId="{59544F71-DC18-45F1-9AF6-9D4EE046F807}" srcOrd="0" destOrd="0" presId="urn:microsoft.com/office/officeart/2005/8/layout/hierarchy2"/>
    <dgm:cxn modelId="{4622B0B4-543D-40FE-B4CD-0B64ADB155AE}" type="presParOf" srcId="{0C25CD46-2EA0-4C06-8B79-B640A594A17E}" destId="{C9FFD6A0-610F-44EE-899F-24EE8EC47593}" srcOrd="1" destOrd="0" presId="urn:microsoft.com/office/officeart/2005/8/layout/hierarchy2"/>
    <dgm:cxn modelId="{1A22C5E1-508D-4B6A-901C-A2A2A13B3F19}" type="presParOf" srcId="{A8FC5FDF-181C-487B-BB72-DBF52E098F2B}" destId="{F2335E3B-961D-42A3-B000-8FC844AD3520}" srcOrd="6" destOrd="0" presId="urn:microsoft.com/office/officeart/2005/8/layout/hierarchy2"/>
    <dgm:cxn modelId="{666C6047-A77F-485C-8C9B-A9289FCAA6DF}" type="presParOf" srcId="{F2335E3B-961D-42A3-B000-8FC844AD3520}" destId="{4FB4D0B3-43D4-4091-848B-833D75FA1FAB}" srcOrd="0" destOrd="0" presId="urn:microsoft.com/office/officeart/2005/8/layout/hierarchy2"/>
    <dgm:cxn modelId="{DD838B82-F9C3-4AD9-A410-7E0FB14650AD}" type="presParOf" srcId="{A8FC5FDF-181C-487B-BB72-DBF52E098F2B}" destId="{C859B444-D139-4675-91AD-0539E46F7A39}" srcOrd="7" destOrd="0" presId="urn:microsoft.com/office/officeart/2005/8/layout/hierarchy2"/>
    <dgm:cxn modelId="{A6194D33-372F-4052-8C12-4B3BA4BDDA54}" type="presParOf" srcId="{C859B444-D139-4675-91AD-0539E46F7A39}" destId="{B3414898-1D4F-4543-9DA4-319089432217}" srcOrd="0" destOrd="0" presId="urn:microsoft.com/office/officeart/2005/8/layout/hierarchy2"/>
    <dgm:cxn modelId="{C2565525-04F9-4FB4-8598-16975B1FE071}" type="presParOf" srcId="{C859B444-D139-4675-91AD-0539E46F7A39}" destId="{DE17A553-DA10-48D2-BD12-1CD6BB7701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A4792-404B-4187-8265-F8CF6F990BAA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800" kern="1200" dirty="0" smtClean="0"/>
            <a:t>具体操作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/>
        </a:p>
      </dsp:txBody>
      <dsp:txXfrm>
        <a:off x="5523412" y="3471546"/>
        <a:ext cx="1501448" cy="1022601"/>
      </dsp:txXfrm>
    </dsp:sp>
    <dsp:sp modelId="{F6E43C6B-92DD-4B48-8D54-DB80FE67ADBA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综合</a:t>
          </a:r>
          <a:endParaRPr lang="zh-CN" altLang="en-US" sz="2800" kern="1200" dirty="0"/>
        </a:p>
      </dsp:txBody>
      <dsp:txXfrm>
        <a:off x="1204739" y="3471546"/>
        <a:ext cx="1501448" cy="1022601"/>
      </dsp:txXfrm>
    </dsp:sp>
    <dsp:sp modelId="{B07049F3-7126-4D7D-ACB2-A3F308A66FB3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细节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kern="1200" dirty="0"/>
        </a:p>
      </dsp:txBody>
      <dsp:txXfrm>
        <a:off x="5523412" y="31815"/>
        <a:ext cx="1501448" cy="1022601"/>
      </dsp:txXfrm>
    </dsp:sp>
    <dsp:sp modelId="{08AC0054-BEB6-44B1-9987-C9444DC674C9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常识</a:t>
          </a:r>
          <a:endParaRPr lang="zh-CN" altLang="en-US" sz="3200" kern="1200" dirty="0"/>
        </a:p>
      </dsp:txBody>
      <dsp:txXfrm>
        <a:off x="1204739" y="31815"/>
        <a:ext cx="1501448" cy="1022601"/>
      </dsp:txXfrm>
    </dsp:sp>
    <dsp:sp modelId="{1ADCED31-4505-462F-9DC8-11AE8C7FF559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选择</a:t>
          </a:r>
          <a:r>
            <a:rPr lang="zh-CN" altLang="en-US" sz="3100" kern="1200" dirty="0" smtClean="0"/>
            <a:t>判断</a:t>
          </a:r>
          <a:endParaRPr lang="zh-CN" altLang="en-US" sz="3100" kern="1200" dirty="0"/>
        </a:p>
      </dsp:txBody>
      <dsp:txXfrm>
        <a:off x="2683793" y="831974"/>
        <a:ext cx="1385746" cy="1385746"/>
      </dsp:txXfrm>
    </dsp:sp>
    <dsp:sp modelId="{8BF65144-5BE7-42D4-A86A-E557B124E0E0}">
      <dsp:nvSpPr>
        <dsp:cNvPr id="0" name=""/>
        <dsp:cNvSpPr/>
      </dsp:nvSpPr>
      <dsp:spPr>
        <a:xfrm rot="5400000">
          <a:off x="4160059" y="257979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填空题</a:t>
          </a:r>
          <a:endParaRPr lang="zh-CN" altLang="en-US" sz="3100" kern="1200" dirty="0"/>
        </a:p>
      </dsp:txBody>
      <dsp:txXfrm rot="-5400000">
        <a:off x="4160059" y="831974"/>
        <a:ext cx="1385746" cy="1385746"/>
      </dsp:txXfrm>
    </dsp:sp>
    <dsp:sp modelId="{598B8754-A4DC-4E40-809F-C8C6A17B8D07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简答题</a:t>
          </a:r>
          <a:endParaRPr lang="zh-CN" altLang="en-US" sz="3100" kern="1200" dirty="0"/>
        </a:p>
      </dsp:txBody>
      <dsp:txXfrm rot="10800000">
        <a:off x="4160059" y="2308241"/>
        <a:ext cx="1385746" cy="1385746"/>
      </dsp:txXfrm>
    </dsp:sp>
    <dsp:sp modelId="{0B70F36D-CF6D-4978-B95D-8733149B3ABA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论述题</a:t>
          </a:r>
          <a:endParaRPr lang="zh-CN" altLang="en-US" sz="3100" kern="1200" dirty="0"/>
        </a:p>
      </dsp:txBody>
      <dsp:txXfrm rot="5400000">
        <a:off x="2683793" y="2308241"/>
        <a:ext cx="1385746" cy="1385746"/>
      </dsp:txXfrm>
    </dsp:sp>
    <dsp:sp modelId="{5E52930D-3883-4A7F-97EE-78866BACAB3F}">
      <dsp:nvSpPr>
        <dsp:cNvPr id="0" name=""/>
        <dsp:cNvSpPr/>
      </dsp:nvSpPr>
      <dsp:spPr>
        <a:xfrm>
          <a:off x="3776484" y="1855644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520E4-B748-4A9F-8683-4E8B200805FE}">
      <dsp:nvSpPr>
        <dsp:cNvPr id="0" name=""/>
        <dsp:cNvSpPr/>
      </dsp:nvSpPr>
      <dsp:spPr>
        <a:xfrm rot="10800000">
          <a:off x="3776484" y="2081942"/>
          <a:ext cx="676631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103FE-D706-4FCE-8DAD-AF76A84D060B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基本理论</a:t>
          </a:r>
          <a:endParaRPr lang="zh-CN" altLang="en-US" sz="3600" kern="1200" dirty="0"/>
        </a:p>
      </dsp:txBody>
      <dsp:txXfrm>
        <a:off x="495061" y="645"/>
        <a:ext cx="2262336" cy="1357401"/>
      </dsp:txXfrm>
    </dsp:sp>
    <dsp:sp modelId="{84A55E36-73EE-4358-9847-CD285633DC6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定密依据</a:t>
          </a:r>
          <a:endParaRPr lang="zh-CN" altLang="en-US" sz="3600" kern="1200" dirty="0"/>
        </a:p>
      </dsp:txBody>
      <dsp:txXfrm>
        <a:off x="2983631" y="645"/>
        <a:ext cx="2262336" cy="1357401"/>
      </dsp:txXfrm>
    </dsp:sp>
    <dsp:sp modelId="{6FB8BFF2-04CC-41E3-BC92-CD792B8C90D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定密责任人</a:t>
          </a:r>
          <a:endParaRPr lang="zh-CN" altLang="en-US" sz="3600" kern="1200" dirty="0"/>
        </a:p>
      </dsp:txBody>
      <dsp:txXfrm>
        <a:off x="5472201" y="645"/>
        <a:ext cx="2262336" cy="1357401"/>
      </dsp:txXfrm>
    </dsp:sp>
    <dsp:sp modelId="{2859943B-6A67-4233-9EC2-731FF0B8F603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定密权与定密授权</a:t>
          </a:r>
          <a:endParaRPr lang="zh-CN" altLang="en-US" sz="3600" kern="1200" dirty="0"/>
        </a:p>
      </dsp:txBody>
      <dsp:txXfrm>
        <a:off x="495061" y="1584280"/>
        <a:ext cx="2262336" cy="1357401"/>
      </dsp:txXfrm>
    </dsp:sp>
    <dsp:sp modelId="{34C6B01D-FA40-4C4E-9E8A-72AECB70F77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国家秘密的确定</a:t>
          </a:r>
          <a:endParaRPr lang="zh-CN" altLang="en-US" sz="3600" kern="1200" dirty="0"/>
        </a:p>
      </dsp:txBody>
      <dsp:txXfrm>
        <a:off x="2983631" y="1584280"/>
        <a:ext cx="2262336" cy="1357401"/>
      </dsp:txXfrm>
    </dsp:sp>
    <dsp:sp modelId="{BC16F635-6CFB-4D5E-8306-96AB6DA78E90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国家秘密的变更</a:t>
          </a:r>
          <a:endParaRPr lang="zh-CN" altLang="en-US" sz="3600" kern="1200" dirty="0"/>
        </a:p>
      </dsp:txBody>
      <dsp:txXfrm>
        <a:off x="5472201" y="1584280"/>
        <a:ext cx="2262336" cy="1357401"/>
      </dsp:txXfrm>
    </dsp:sp>
    <dsp:sp modelId="{A0C96C0D-EBB1-48A1-907E-38759E417197}">
      <dsp:nvSpPr>
        <dsp:cNvPr id="0" name=""/>
        <dsp:cNvSpPr/>
      </dsp:nvSpPr>
      <dsp:spPr>
        <a:xfrm>
          <a:off x="1739346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国家秘密的解除</a:t>
          </a:r>
          <a:endParaRPr lang="zh-CN" altLang="en-US" sz="3600" kern="1200" dirty="0"/>
        </a:p>
      </dsp:txBody>
      <dsp:txXfrm>
        <a:off x="1739346" y="3167916"/>
        <a:ext cx="2262336" cy="1357401"/>
      </dsp:txXfrm>
    </dsp:sp>
    <dsp:sp modelId="{ED702364-21F7-4EEF-9441-DCBA42A7578B}">
      <dsp:nvSpPr>
        <dsp:cNvPr id="0" name=""/>
        <dsp:cNvSpPr/>
      </dsp:nvSpPr>
      <dsp:spPr>
        <a:xfrm>
          <a:off x="4227916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定密监督</a:t>
          </a:r>
          <a:endParaRPr lang="zh-CN" altLang="en-US" sz="3600" kern="1200" dirty="0"/>
        </a:p>
      </dsp:txBody>
      <dsp:txXfrm>
        <a:off x="4227916" y="3167916"/>
        <a:ext cx="2262336" cy="1357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DB6E-F96C-4A1B-AB23-0A82A216C109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是什么</a:t>
          </a:r>
          <a:endParaRPr lang="zh-CN" altLang="en-US" sz="4000" kern="1200" dirty="0"/>
        </a:p>
      </dsp:txBody>
      <dsp:txXfrm>
        <a:off x="589895" y="1675497"/>
        <a:ext cx="1762452" cy="1174968"/>
      </dsp:txXfrm>
    </dsp:sp>
    <dsp:sp modelId="{3C906597-3794-4AC1-91FD-3EED128258E7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为什么</a:t>
          </a:r>
          <a:endParaRPr lang="zh-CN" altLang="en-US" sz="4000" kern="1200" dirty="0"/>
        </a:p>
      </dsp:txBody>
      <dsp:txXfrm>
        <a:off x="3233573" y="1675497"/>
        <a:ext cx="1762452" cy="1174968"/>
      </dsp:txXfrm>
    </dsp:sp>
    <dsp:sp modelId="{679FE1A9-07E4-4AF4-B3B5-8FF5B6124743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怎么做</a:t>
          </a:r>
          <a:endParaRPr lang="zh-CN" altLang="en-US" sz="4000" kern="1200" dirty="0"/>
        </a:p>
      </dsp:txBody>
      <dsp:txXfrm>
        <a:off x="5877252" y="1675497"/>
        <a:ext cx="1762452" cy="1174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ED0E9-1636-4BFA-B563-E392CFFDD50C}">
      <dsp:nvSpPr>
        <dsp:cNvPr id="0" name=""/>
        <dsp:cNvSpPr/>
      </dsp:nvSpPr>
      <dsp:spPr>
        <a:xfrm>
          <a:off x="6079" y="2943758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内容框架</a:t>
          </a:r>
          <a:endParaRPr lang="zh-CN" altLang="en-US" sz="1400" kern="1200" dirty="0"/>
        </a:p>
      </dsp:txBody>
      <dsp:txXfrm>
        <a:off x="29221" y="2966900"/>
        <a:ext cx="1533993" cy="743854"/>
      </dsp:txXfrm>
    </dsp:sp>
    <dsp:sp modelId="{8516BED9-847E-4111-978A-908BB4E88BE7}">
      <dsp:nvSpPr>
        <dsp:cNvPr id="0" name=""/>
        <dsp:cNvSpPr/>
      </dsp:nvSpPr>
      <dsp:spPr>
        <a:xfrm rot="17350740">
          <a:off x="940355" y="2417842"/>
          <a:ext cx="1924112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924112" y="12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854309" y="2382066"/>
        <a:ext cx="96205" cy="96205"/>
      </dsp:txXfrm>
    </dsp:sp>
    <dsp:sp modelId="{F42E6B9F-0BBA-46BF-B6A2-86F29E736AF3}">
      <dsp:nvSpPr>
        <dsp:cNvPr id="0" name=""/>
        <dsp:cNvSpPr/>
      </dsp:nvSpPr>
      <dsp:spPr>
        <a:xfrm>
          <a:off x="2218467" y="1126440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是什么</a:t>
          </a:r>
          <a:endParaRPr lang="zh-CN" altLang="en-US" sz="1400" kern="1200" dirty="0"/>
        </a:p>
      </dsp:txBody>
      <dsp:txXfrm>
        <a:off x="2241609" y="1149582"/>
        <a:ext cx="1533993" cy="743854"/>
      </dsp:txXfrm>
    </dsp:sp>
    <dsp:sp modelId="{B244A863-D89F-4FD3-8517-F6E92AF72C4F}">
      <dsp:nvSpPr>
        <dsp:cNvPr id="0" name=""/>
        <dsp:cNvSpPr/>
      </dsp:nvSpPr>
      <dsp:spPr>
        <a:xfrm rot="18289469">
          <a:off x="3561350" y="1054853"/>
          <a:ext cx="1106899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106899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27" y="1039507"/>
        <a:ext cx="55344" cy="55344"/>
      </dsp:txXfrm>
    </dsp:sp>
    <dsp:sp modelId="{FFF18228-61B2-4CF3-BCC6-023D8B38E4C9}">
      <dsp:nvSpPr>
        <dsp:cNvPr id="0" name=""/>
        <dsp:cNvSpPr/>
      </dsp:nvSpPr>
      <dsp:spPr>
        <a:xfrm>
          <a:off x="4430855" y="217781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《</a:t>
          </a:r>
          <a:r>
            <a:rPr lang="zh-CN" altLang="en-US" sz="1400" kern="1200" dirty="0" smtClean="0"/>
            <a:t>保密法</a:t>
          </a:r>
          <a:r>
            <a:rPr lang="en-US" altLang="zh-CN" sz="1400" kern="1200" dirty="0" smtClean="0"/>
            <a:t>》</a:t>
          </a:r>
          <a:r>
            <a:rPr lang="zh-CN" altLang="en-US" sz="1400" kern="1200" dirty="0" smtClean="0"/>
            <a:t>、</a:t>
          </a:r>
          <a:r>
            <a:rPr lang="zh-CN" altLang="en-US" sz="1400" kern="1200" dirty="0" smtClean="0"/>
            <a:t>实施条例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暂行规定</a:t>
          </a:r>
          <a:endParaRPr lang="zh-CN" altLang="en-US" sz="1400" kern="1200" dirty="0"/>
        </a:p>
      </dsp:txBody>
      <dsp:txXfrm>
        <a:off x="4453997" y="240923"/>
        <a:ext cx="1533993" cy="743854"/>
      </dsp:txXfrm>
    </dsp:sp>
    <dsp:sp modelId="{C66C1C32-E8D0-41ED-B246-2E8614EFE591}">
      <dsp:nvSpPr>
        <dsp:cNvPr id="0" name=""/>
        <dsp:cNvSpPr/>
      </dsp:nvSpPr>
      <dsp:spPr>
        <a:xfrm>
          <a:off x="3798744" y="1509182"/>
          <a:ext cx="632110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632110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98997" y="1505706"/>
        <a:ext cx="31605" cy="31605"/>
      </dsp:txXfrm>
    </dsp:sp>
    <dsp:sp modelId="{9B6BAB65-4CBF-4B41-847D-BF5EAC2C178A}">
      <dsp:nvSpPr>
        <dsp:cNvPr id="0" name=""/>
        <dsp:cNvSpPr/>
      </dsp:nvSpPr>
      <dsp:spPr>
        <a:xfrm>
          <a:off x="4430855" y="1126440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狭义与广义</a:t>
          </a:r>
          <a:endParaRPr lang="zh-CN" altLang="en-US" sz="1400" kern="1200" dirty="0"/>
        </a:p>
      </dsp:txBody>
      <dsp:txXfrm>
        <a:off x="4453997" y="1149582"/>
        <a:ext cx="1533993" cy="743854"/>
      </dsp:txXfrm>
    </dsp:sp>
    <dsp:sp modelId="{E9C03EA1-6A69-4372-A42F-E56E6634CB33}">
      <dsp:nvSpPr>
        <dsp:cNvPr id="0" name=""/>
        <dsp:cNvSpPr/>
      </dsp:nvSpPr>
      <dsp:spPr>
        <a:xfrm rot="3310531">
          <a:off x="3561350" y="1963512"/>
          <a:ext cx="1106899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106899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27" y="1948166"/>
        <a:ext cx="55344" cy="55344"/>
      </dsp:txXfrm>
    </dsp:sp>
    <dsp:sp modelId="{FC8E01B8-3A40-478A-A1CE-A390BCD26A1F}">
      <dsp:nvSpPr>
        <dsp:cNvPr id="0" name=""/>
        <dsp:cNvSpPr/>
      </dsp:nvSpPr>
      <dsp:spPr>
        <a:xfrm>
          <a:off x="4430855" y="2035099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与相似术语区别</a:t>
          </a:r>
          <a:endParaRPr lang="zh-CN" altLang="en-US" sz="1400" kern="1200" dirty="0"/>
        </a:p>
      </dsp:txBody>
      <dsp:txXfrm>
        <a:off x="4453997" y="2058241"/>
        <a:ext cx="1533993" cy="743854"/>
      </dsp:txXfrm>
    </dsp:sp>
    <dsp:sp modelId="{D49321B7-1307-4DA3-99A2-89619730A6BA}">
      <dsp:nvSpPr>
        <dsp:cNvPr id="0" name=""/>
        <dsp:cNvSpPr/>
      </dsp:nvSpPr>
      <dsp:spPr>
        <a:xfrm rot="3310531">
          <a:off x="1348962" y="3780831"/>
          <a:ext cx="1106899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106899" y="12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74739" y="3765485"/>
        <a:ext cx="55344" cy="55344"/>
      </dsp:txXfrm>
    </dsp:sp>
    <dsp:sp modelId="{4E167969-FB64-4C60-9D90-27D566F0B335}">
      <dsp:nvSpPr>
        <dsp:cNvPr id="0" name=""/>
        <dsp:cNvSpPr/>
      </dsp:nvSpPr>
      <dsp:spPr>
        <a:xfrm>
          <a:off x="2218467" y="3852418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为什么</a:t>
          </a:r>
          <a:endParaRPr lang="zh-CN" altLang="en-US" sz="1400" kern="1200" dirty="0"/>
        </a:p>
      </dsp:txBody>
      <dsp:txXfrm>
        <a:off x="2241609" y="3875560"/>
        <a:ext cx="1533993" cy="743854"/>
      </dsp:txXfrm>
    </dsp:sp>
    <dsp:sp modelId="{0C72AD30-2397-4E63-BD2B-62B03BE8F581}">
      <dsp:nvSpPr>
        <dsp:cNvPr id="0" name=""/>
        <dsp:cNvSpPr/>
      </dsp:nvSpPr>
      <dsp:spPr>
        <a:xfrm rot="18289469">
          <a:off x="3561350" y="3780831"/>
          <a:ext cx="1106899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106899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27" y="3765485"/>
        <a:ext cx="55344" cy="55344"/>
      </dsp:txXfrm>
    </dsp:sp>
    <dsp:sp modelId="{28E3DE19-6FE6-4872-A6B6-9A1B3E4163C7}">
      <dsp:nvSpPr>
        <dsp:cNvPr id="0" name=""/>
        <dsp:cNvSpPr/>
      </dsp:nvSpPr>
      <dsp:spPr>
        <a:xfrm>
          <a:off x="4430855" y="2943758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社会、公民利益的需要</a:t>
          </a:r>
          <a:endParaRPr lang="zh-CN" altLang="en-US" sz="1400" kern="1200" dirty="0"/>
        </a:p>
      </dsp:txBody>
      <dsp:txXfrm>
        <a:off x="4453997" y="2966900"/>
        <a:ext cx="1533993" cy="743854"/>
      </dsp:txXfrm>
    </dsp:sp>
    <dsp:sp modelId="{A53224B7-CE28-4882-B73E-58B11FBF96A3}">
      <dsp:nvSpPr>
        <dsp:cNvPr id="0" name=""/>
        <dsp:cNvSpPr/>
      </dsp:nvSpPr>
      <dsp:spPr>
        <a:xfrm>
          <a:off x="3798744" y="4235160"/>
          <a:ext cx="632110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632110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98997" y="4231684"/>
        <a:ext cx="31605" cy="31605"/>
      </dsp:txXfrm>
    </dsp:sp>
    <dsp:sp modelId="{043B53D1-6FCC-4FD9-B4AE-6888D135847A}">
      <dsp:nvSpPr>
        <dsp:cNvPr id="0" name=""/>
        <dsp:cNvSpPr/>
      </dsp:nvSpPr>
      <dsp:spPr>
        <a:xfrm>
          <a:off x="4430855" y="3852418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存在很多问题</a:t>
          </a:r>
          <a:endParaRPr lang="zh-CN" altLang="en-US" sz="1400" kern="1200" dirty="0"/>
        </a:p>
      </dsp:txBody>
      <dsp:txXfrm>
        <a:off x="4453997" y="3875560"/>
        <a:ext cx="1533993" cy="743854"/>
      </dsp:txXfrm>
    </dsp:sp>
    <dsp:sp modelId="{7F3A9D4F-9D75-440D-AB0E-302959131C45}">
      <dsp:nvSpPr>
        <dsp:cNvPr id="0" name=""/>
        <dsp:cNvSpPr/>
      </dsp:nvSpPr>
      <dsp:spPr>
        <a:xfrm>
          <a:off x="6011132" y="4235160"/>
          <a:ext cx="632110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632110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311385" y="4231684"/>
        <a:ext cx="31605" cy="31605"/>
      </dsp:txXfrm>
    </dsp:sp>
    <dsp:sp modelId="{B62FE5FC-CB35-4B5A-9793-C6AEFA76C2F9}">
      <dsp:nvSpPr>
        <dsp:cNvPr id="0" name=""/>
        <dsp:cNvSpPr/>
      </dsp:nvSpPr>
      <dsp:spPr>
        <a:xfrm>
          <a:off x="6643243" y="3852418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制度、人、方法、技术</a:t>
          </a:r>
          <a:endParaRPr lang="zh-CN" altLang="en-US" sz="1400" kern="1200" dirty="0"/>
        </a:p>
      </dsp:txBody>
      <dsp:txXfrm>
        <a:off x="6666385" y="3875560"/>
        <a:ext cx="1533993" cy="743854"/>
      </dsp:txXfrm>
    </dsp:sp>
    <dsp:sp modelId="{AAE0D72C-A2AB-4C89-B87B-219C235BC57D}">
      <dsp:nvSpPr>
        <dsp:cNvPr id="0" name=""/>
        <dsp:cNvSpPr/>
      </dsp:nvSpPr>
      <dsp:spPr>
        <a:xfrm rot="3310531">
          <a:off x="3561350" y="4689490"/>
          <a:ext cx="1106899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106899" y="123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127" y="4674144"/>
        <a:ext cx="55344" cy="55344"/>
      </dsp:txXfrm>
    </dsp:sp>
    <dsp:sp modelId="{386DB739-60D8-4081-910F-62C8F1D9E7F3}">
      <dsp:nvSpPr>
        <dsp:cNvPr id="0" name=""/>
        <dsp:cNvSpPr/>
      </dsp:nvSpPr>
      <dsp:spPr>
        <a:xfrm>
          <a:off x="4430855" y="4761077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对</a:t>
          </a:r>
          <a:r>
            <a:rPr lang="zh-CN" altLang="en-US" sz="1400" kern="1200" dirty="0" smtClean="0"/>
            <a:t>保密管理</a:t>
          </a:r>
          <a:r>
            <a:rPr lang="zh-CN" altLang="en-US" sz="1400" kern="1200" dirty="0" smtClean="0"/>
            <a:t>的作用</a:t>
          </a:r>
          <a:endParaRPr lang="zh-CN" altLang="en-US" sz="1400" kern="1200" dirty="0"/>
        </a:p>
      </dsp:txBody>
      <dsp:txXfrm>
        <a:off x="4453997" y="4784219"/>
        <a:ext cx="1533993" cy="743854"/>
      </dsp:txXfrm>
    </dsp:sp>
    <dsp:sp modelId="{AA65E2A8-3E50-4A8A-BF56-DDFF32A5467F}">
      <dsp:nvSpPr>
        <dsp:cNvPr id="0" name=""/>
        <dsp:cNvSpPr/>
      </dsp:nvSpPr>
      <dsp:spPr>
        <a:xfrm rot="4249260">
          <a:off x="940355" y="4235160"/>
          <a:ext cx="1924112" cy="24653"/>
        </a:xfrm>
        <a:custGeom>
          <a:avLst/>
          <a:gdLst/>
          <a:ahLst/>
          <a:cxnLst/>
          <a:rect l="0" t="0" r="0" b="0"/>
          <a:pathLst>
            <a:path>
              <a:moveTo>
                <a:pt x="0" y="12326"/>
              </a:moveTo>
              <a:lnTo>
                <a:pt x="1924112" y="12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854309" y="4199384"/>
        <a:ext cx="96205" cy="96205"/>
      </dsp:txXfrm>
    </dsp:sp>
    <dsp:sp modelId="{AB4606AA-45C4-4C6A-A33B-75FE73BDAD6B}">
      <dsp:nvSpPr>
        <dsp:cNvPr id="0" name=""/>
        <dsp:cNvSpPr/>
      </dsp:nvSpPr>
      <dsp:spPr>
        <a:xfrm>
          <a:off x="2218467" y="4761077"/>
          <a:ext cx="1580277" cy="790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怎么做</a:t>
          </a:r>
          <a:endParaRPr lang="zh-CN" altLang="en-US" sz="1400" kern="1200" dirty="0"/>
        </a:p>
      </dsp:txBody>
      <dsp:txXfrm>
        <a:off x="2241609" y="4784219"/>
        <a:ext cx="1533993" cy="743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8B4FD-3079-4CD6-9B67-B53890C602B8}">
      <dsp:nvSpPr>
        <dsp:cNvPr id="0" name=""/>
        <dsp:cNvSpPr/>
      </dsp:nvSpPr>
      <dsp:spPr>
        <a:xfrm>
          <a:off x="400810" y="2436346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怎么做</a:t>
          </a:r>
          <a:endParaRPr lang="zh-CN" altLang="en-US" sz="2000" kern="1200" dirty="0"/>
        </a:p>
      </dsp:txBody>
      <dsp:txXfrm>
        <a:off x="427062" y="2462598"/>
        <a:ext cx="1740104" cy="843800"/>
      </dsp:txXfrm>
    </dsp:sp>
    <dsp:sp modelId="{C1DD8B79-2282-4206-B682-1F2D38F78A3F}">
      <dsp:nvSpPr>
        <dsp:cNvPr id="0" name=""/>
        <dsp:cNvSpPr/>
      </dsp:nvSpPr>
      <dsp:spPr>
        <a:xfrm rot="17186079">
          <a:off x="1284728" y="1655077"/>
          <a:ext cx="2534424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2534424" y="13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488580" y="1605699"/>
        <a:ext cx="126721" cy="126721"/>
      </dsp:txXfrm>
    </dsp:sp>
    <dsp:sp modelId="{35C271A3-9405-47D5-94F3-A2C39781A436}">
      <dsp:nvSpPr>
        <dsp:cNvPr id="0" name=""/>
        <dsp:cNvSpPr/>
      </dsp:nvSpPr>
      <dsp:spPr>
        <a:xfrm>
          <a:off x="2910462" y="5470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法律制度的规定</a:t>
          </a:r>
          <a:endParaRPr lang="zh-CN" altLang="en-US" sz="2000" kern="1200" dirty="0"/>
        </a:p>
      </dsp:txBody>
      <dsp:txXfrm>
        <a:off x="2936714" y="31722"/>
        <a:ext cx="1740104" cy="843800"/>
      </dsp:txXfrm>
    </dsp:sp>
    <dsp:sp modelId="{401700F1-ADE7-4097-A55E-DA929B758BB6}">
      <dsp:nvSpPr>
        <dsp:cNvPr id="0" name=""/>
        <dsp:cNvSpPr/>
      </dsp:nvSpPr>
      <dsp:spPr>
        <a:xfrm rot="17827095">
          <a:off x="1765413" y="2170452"/>
          <a:ext cx="1573055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1573055" y="13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512614" y="2145109"/>
        <a:ext cx="78652" cy="78652"/>
      </dsp:txXfrm>
    </dsp:sp>
    <dsp:sp modelId="{23450E3C-18D0-41F2-9CB2-581CB3C66F25}">
      <dsp:nvSpPr>
        <dsp:cNvPr id="0" name=""/>
        <dsp:cNvSpPr/>
      </dsp:nvSpPr>
      <dsp:spPr>
        <a:xfrm>
          <a:off x="2910462" y="1036220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方式、方法、技术</a:t>
          </a:r>
          <a:endParaRPr lang="zh-CN" altLang="en-US" sz="2000" kern="1200" dirty="0"/>
        </a:p>
      </dsp:txBody>
      <dsp:txXfrm>
        <a:off x="2936714" y="1062472"/>
        <a:ext cx="1740104" cy="843800"/>
      </dsp:txXfrm>
    </dsp:sp>
    <dsp:sp modelId="{9816115A-FB13-4E5E-81AC-301E4AA83082}">
      <dsp:nvSpPr>
        <dsp:cNvPr id="0" name=""/>
        <dsp:cNvSpPr/>
      </dsp:nvSpPr>
      <dsp:spPr>
        <a:xfrm rot="19457599">
          <a:off x="4620072" y="1212702"/>
          <a:ext cx="883041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883041" y="13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039517" y="1204609"/>
        <a:ext cx="44152" cy="44152"/>
      </dsp:txXfrm>
    </dsp:sp>
    <dsp:sp modelId="{1C852015-622A-4AFA-B523-97B312BDE1B0}">
      <dsp:nvSpPr>
        <dsp:cNvPr id="0" name=""/>
        <dsp:cNvSpPr/>
      </dsp:nvSpPr>
      <dsp:spPr>
        <a:xfrm>
          <a:off x="5420114" y="297468"/>
          <a:ext cx="2408674" cy="1343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保密事项范围使用、</a:t>
          </a:r>
          <a:r>
            <a:rPr lang="zh-CN" altLang="en-US" sz="2000" kern="1200" dirty="0" smtClean="0"/>
            <a:t>密点标注、</a:t>
          </a:r>
          <a:r>
            <a:rPr lang="zh-CN" altLang="en-US" sz="2000" kern="1200" dirty="0" smtClean="0"/>
            <a:t>对号入座、推理判断、以事定人</a:t>
          </a:r>
          <a:endParaRPr lang="zh-CN" altLang="en-US" sz="2000" kern="1200" dirty="0"/>
        </a:p>
      </dsp:txBody>
      <dsp:txXfrm>
        <a:off x="5459451" y="336805"/>
        <a:ext cx="2330000" cy="1264384"/>
      </dsp:txXfrm>
    </dsp:sp>
    <dsp:sp modelId="{86C8A911-8E1C-46AA-9EE3-65E266EE3B05}">
      <dsp:nvSpPr>
        <dsp:cNvPr id="0" name=""/>
        <dsp:cNvSpPr/>
      </dsp:nvSpPr>
      <dsp:spPr>
        <a:xfrm rot="2751259">
          <a:off x="4546834" y="1839765"/>
          <a:ext cx="1029517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1029517" y="13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035855" y="1828010"/>
        <a:ext cx="51475" cy="51475"/>
      </dsp:txXfrm>
    </dsp:sp>
    <dsp:sp modelId="{6635A3F8-4876-4ED5-9961-3B117773131E}">
      <dsp:nvSpPr>
        <dsp:cNvPr id="0" name=""/>
        <dsp:cNvSpPr/>
      </dsp:nvSpPr>
      <dsp:spPr>
        <a:xfrm>
          <a:off x="5420114" y="1774972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定密方式、解密方式、定密监督方式</a:t>
          </a:r>
          <a:endParaRPr lang="zh-CN" altLang="en-US" sz="2000" kern="1200" dirty="0"/>
        </a:p>
      </dsp:txBody>
      <dsp:txXfrm>
        <a:off x="5446366" y="1801224"/>
        <a:ext cx="1740104" cy="843800"/>
      </dsp:txXfrm>
    </dsp:sp>
    <dsp:sp modelId="{3A22E862-A2B0-4EB1-852F-4FAD3BDC7D03}">
      <dsp:nvSpPr>
        <dsp:cNvPr id="0" name=""/>
        <dsp:cNvSpPr/>
      </dsp:nvSpPr>
      <dsp:spPr>
        <a:xfrm rot="3772905">
          <a:off x="1765413" y="3570578"/>
          <a:ext cx="1573055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1573055" y="13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512614" y="3545235"/>
        <a:ext cx="78652" cy="78652"/>
      </dsp:txXfrm>
    </dsp:sp>
    <dsp:sp modelId="{D2868E0F-63F7-46EE-B56C-85D898C2D066}">
      <dsp:nvSpPr>
        <dsp:cNvPr id="0" name=""/>
        <dsp:cNvSpPr/>
      </dsp:nvSpPr>
      <dsp:spPr>
        <a:xfrm>
          <a:off x="2910462" y="3836472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程序性问题</a:t>
          </a:r>
          <a:endParaRPr lang="zh-CN" altLang="en-US" sz="2000" kern="1200" dirty="0"/>
        </a:p>
      </dsp:txBody>
      <dsp:txXfrm>
        <a:off x="2936714" y="3862724"/>
        <a:ext cx="1740104" cy="843800"/>
      </dsp:txXfrm>
    </dsp:sp>
    <dsp:sp modelId="{73320770-FC76-4A2D-BE8E-A180ABD2C42D}">
      <dsp:nvSpPr>
        <dsp:cNvPr id="0" name=""/>
        <dsp:cNvSpPr/>
      </dsp:nvSpPr>
      <dsp:spPr>
        <a:xfrm rot="18262391">
          <a:off x="4432432" y="3757619"/>
          <a:ext cx="1243120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1243120" y="13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022914" y="3740524"/>
        <a:ext cx="62156" cy="62156"/>
      </dsp:txXfrm>
    </dsp:sp>
    <dsp:sp modelId="{4A452624-1C76-4EE6-9492-4E5E20B98467}">
      <dsp:nvSpPr>
        <dsp:cNvPr id="0" name=""/>
        <dsp:cNvSpPr/>
      </dsp:nvSpPr>
      <dsp:spPr>
        <a:xfrm>
          <a:off x="5404913" y="2810427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如何选定定密责任人</a:t>
          </a:r>
          <a:endParaRPr lang="en-US" altLang="zh-CN" sz="2000" kern="1200" dirty="0" smtClean="0"/>
        </a:p>
      </dsp:txBody>
      <dsp:txXfrm>
        <a:off x="5431165" y="2836679"/>
        <a:ext cx="1740104" cy="843800"/>
      </dsp:txXfrm>
    </dsp:sp>
    <dsp:sp modelId="{B9434BE0-AE2E-49E1-8503-A13EDBE87A55}">
      <dsp:nvSpPr>
        <dsp:cNvPr id="0" name=""/>
        <dsp:cNvSpPr/>
      </dsp:nvSpPr>
      <dsp:spPr>
        <a:xfrm>
          <a:off x="4703071" y="4270641"/>
          <a:ext cx="717043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717043" y="13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043667" y="4266698"/>
        <a:ext cx="35852" cy="35852"/>
      </dsp:txXfrm>
    </dsp:sp>
    <dsp:sp modelId="{BF147349-189D-4B49-85A2-273AFD2EF88F}">
      <dsp:nvSpPr>
        <dsp:cNvPr id="0" name=""/>
        <dsp:cNvSpPr/>
      </dsp:nvSpPr>
      <dsp:spPr>
        <a:xfrm>
          <a:off x="5420114" y="3836472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如何开展定密权的申请和授予</a:t>
          </a:r>
          <a:endParaRPr lang="zh-CN" altLang="en-US" sz="2000" kern="1200" dirty="0"/>
        </a:p>
      </dsp:txBody>
      <dsp:txXfrm>
        <a:off x="5446366" y="3862724"/>
        <a:ext cx="1740104" cy="843800"/>
      </dsp:txXfrm>
    </dsp:sp>
    <dsp:sp modelId="{1335CD08-F561-4384-AAB5-17B9CDEB1B34}">
      <dsp:nvSpPr>
        <dsp:cNvPr id="0" name=""/>
        <dsp:cNvSpPr/>
      </dsp:nvSpPr>
      <dsp:spPr>
        <a:xfrm rot="3310531">
          <a:off x="4433780" y="4786016"/>
          <a:ext cx="1255626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1255626" y="13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030202" y="4768608"/>
        <a:ext cx="62781" cy="62781"/>
      </dsp:txXfrm>
    </dsp:sp>
    <dsp:sp modelId="{59544F71-DC18-45F1-9AF6-9D4EE046F807}">
      <dsp:nvSpPr>
        <dsp:cNvPr id="0" name=""/>
        <dsp:cNvSpPr/>
      </dsp:nvSpPr>
      <dsp:spPr>
        <a:xfrm>
          <a:off x="5420114" y="4867222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如何对国家秘密进行定、升、降、解</a:t>
          </a:r>
          <a:endParaRPr lang="zh-CN" altLang="en-US" sz="2000" kern="1200" dirty="0"/>
        </a:p>
      </dsp:txBody>
      <dsp:txXfrm>
        <a:off x="5446366" y="4893474"/>
        <a:ext cx="1740104" cy="843800"/>
      </dsp:txXfrm>
    </dsp:sp>
    <dsp:sp modelId="{F2335E3B-961D-42A3-B000-8FC844AD3520}">
      <dsp:nvSpPr>
        <dsp:cNvPr id="0" name=""/>
        <dsp:cNvSpPr/>
      </dsp:nvSpPr>
      <dsp:spPr>
        <a:xfrm rot="4413921">
          <a:off x="1284728" y="4085953"/>
          <a:ext cx="2534424" cy="27965"/>
        </a:xfrm>
        <a:custGeom>
          <a:avLst/>
          <a:gdLst/>
          <a:ahLst/>
          <a:cxnLst/>
          <a:rect l="0" t="0" r="0" b="0"/>
          <a:pathLst>
            <a:path>
              <a:moveTo>
                <a:pt x="0" y="13982"/>
              </a:moveTo>
              <a:lnTo>
                <a:pt x="2534424" y="13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488580" y="4036575"/>
        <a:ext cx="126721" cy="126721"/>
      </dsp:txXfrm>
    </dsp:sp>
    <dsp:sp modelId="{B3414898-1D4F-4543-9DA4-319089432217}">
      <dsp:nvSpPr>
        <dsp:cNvPr id="0" name=""/>
        <dsp:cNvSpPr/>
      </dsp:nvSpPr>
      <dsp:spPr>
        <a:xfrm>
          <a:off x="2910462" y="4867222"/>
          <a:ext cx="1792608" cy="896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主体、客体</a:t>
          </a:r>
          <a:endParaRPr lang="zh-CN" altLang="en-US" sz="2000" kern="1200" dirty="0"/>
        </a:p>
      </dsp:txBody>
      <dsp:txXfrm>
        <a:off x="2936714" y="4893474"/>
        <a:ext cx="1740104" cy="84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115E-5829-DD42-AF1B-5DBED2C65683}" type="datetimeFigureOut">
              <a:rPr kumimoji="1" lang="zh-CN" altLang="en-US" smtClean="0"/>
              <a:t>19/10/20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016D-CA86-184B-86D9-87B9E3EC67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48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016D-CA86-184B-86D9-87B9E3EC670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86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复习答疑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平时作业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每次作业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课堂表现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考勤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讨论国家秘密、商业秘密、工作秘密</a:t>
            </a:r>
            <a:endParaRPr lang="en-US" altLang="zh-CN" dirty="0" smtClean="0"/>
          </a:p>
          <a:p>
            <a:r>
              <a:rPr lang="zh-CN" altLang="en-US" dirty="0" smtClean="0"/>
              <a:t>定密信息化管理系统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一、选择题</a:t>
            </a:r>
            <a:r>
              <a:rPr lang="zh-CN" altLang="en-US" b="1" dirty="0" smtClean="0"/>
              <a:t>（共</a:t>
            </a:r>
            <a:r>
              <a:rPr lang="en-US" altLang="zh-CN" b="1" dirty="0" smtClean="0"/>
              <a:t>1</a:t>
            </a:r>
            <a:r>
              <a:rPr lang="en-US" b="1" dirty="0" smtClean="0"/>
              <a:t>0</a:t>
            </a:r>
            <a:r>
              <a:rPr lang="zh-CN" altLang="en-US" b="1" dirty="0" smtClean="0"/>
              <a:t>题，每题</a:t>
            </a:r>
            <a:r>
              <a:rPr lang="en-US" b="1" dirty="0" smtClean="0"/>
              <a:t>2</a:t>
            </a:r>
            <a:r>
              <a:rPr lang="zh-CN" altLang="en-US" b="1" dirty="0" smtClean="0"/>
              <a:t>分）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二、填空题（共</a:t>
            </a:r>
            <a:r>
              <a:rPr lang="en-US" b="1" dirty="0" smtClean="0"/>
              <a:t>10</a:t>
            </a:r>
            <a:r>
              <a:rPr lang="zh-CN" altLang="en-US" b="1" dirty="0" smtClean="0"/>
              <a:t>题，每题</a:t>
            </a:r>
            <a:r>
              <a:rPr lang="en-US" b="1" dirty="0" smtClean="0"/>
              <a:t>3</a:t>
            </a:r>
            <a:r>
              <a:rPr lang="zh-CN" altLang="en-US" b="1" dirty="0" smtClean="0"/>
              <a:t>分</a:t>
            </a:r>
            <a:r>
              <a:rPr lang="zh-CN" altLang="en-US" b="1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三、判断题</a:t>
            </a:r>
            <a:r>
              <a:rPr lang="zh-CN" altLang="en-US" b="1" dirty="0"/>
              <a:t>（共</a:t>
            </a:r>
            <a:r>
              <a:rPr lang="en-US" altLang="zh-CN" b="1" dirty="0"/>
              <a:t>10</a:t>
            </a:r>
            <a:r>
              <a:rPr lang="zh-CN" altLang="en-US" b="1" dirty="0"/>
              <a:t>题，</a:t>
            </a:r>
            <a:r>
              <a:rPr lang="zh-CN" altLang="en-US" b="1" dirty="0" smtClean="0"/>
              <a:t>每题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四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简答题（</a:t>
            </a:r>
            <a:r>
              <a:rPr lang="en-US" b="1" dirty="0" smtClean="0"/>
              <a:t>4</a:t>
            </a:r>
            <a:r>
              <a:rPr lang="en-US" altLang="zh-CN" b="1" dirty="0" smtClean="0"/>
              <a:t>×</a:t>
            </a:r>
            <a:r>
              <a:rPr lang="en-US" b="1" dirty="0" smtClean="0"/>
              <a:t>5</a:t>
            </a:r>
            <a:r>
              <a:rPr lang="zh-CN" altLang="en-US" b="1" dirty="0" smtClean="0"/>
              <a:t>分</a:t>
            </a:r>
            <a:r>
              <a:rPr lang="en-US" b="1" dirty="0" smtClean="0"/>
              <a:t>=20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五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案例分析题（共</a:t>
            </a:r>
            <a:r>
              <a:rPr lang="en-US" b="1" dirty="0" smtClean="0"/>
              <a:t>1</a:t>
            </a:r>
            <a:r>
              <a:rPr lang="zh-CN" altLang="en-US" b="1" dirty="0" smtClean="0"/>
              <a:t>题，每题</a:t>
            </a:r>
            <a:r>
              <a:rPr lang="en-US" b="1" dirty="0" smtClean="0"/>
              <a:t>10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8657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31174"/>
              </p:ext>
            </p:extLst>
          </p:nvPr>
        </p:nvGraphicFramePr>
        <p:xfrm>
          <a:off x="457200" y="357166"/>
          <a:ext cx="8229600" cy="576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02193"/>
              </p:ext>
            </p:extLst>
          </p:nvPr>
        </p:nvGraphicFramePr>
        <p:xfrm>
          <a:off x="457200" y="357166"/>
          <a:ext cx="8229600" cy="576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38</TotalTime>
  <Words>244</Words>
  <Application>Microsoft Macintosh PowerPoint</Application>
  <PresentationFormat>全屏显示(4:3)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Cambria</vt:lpstr>
      <vt:lpstr>Maiandra GD</vt:lpstr>
      <vt:lpstr>Wingdings 2</vt:lpstr>
      <vt:lpstr>华文楷体</vt:lpstr>
      <vt:lpstr>隶书</vt:lpstr>
      <vt:lpstr>宋体</vt:lpstr>
      <vt:lpstr>Arial</vt:lpstr>
      <vt:lpstr>龙腾四海</vt:lpstr>
      <vt:lpstr>复习答疑</vt:lpstr>
      <vt:lpstr>平时作业</vt:lpstr>
      <vt:lpstr>期末考试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复习答疑</dc:title>
  <dc:creator>lenovo</dc:creator>
  <cp:lastModifiedBy>Microsoft Office 用户</cp:lastModifiedBy>
  <cp:revision>5</cp:revision>
  <dcterms:created xsi:type="dcterms:W3CDTF">2013-06-08T06:57:23Z</dcterms:created>
  <dcterms:modified xsi:type="dcterms:W3CDTF">2019-10-20T12:28:48Z</dcterms:modified>
</cp:coreProperties>
</file>