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73"/>
    <p:restoredTop sz="82430"/>
  </p:normalViewPr>
  <p:slideViewPr>
    <p:cSldViewPr>
      <p:cViewPr>
        <p:scale>
          <a:sx n="100" d="100"/>
          <a:sy n="100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2970E-A359-9A4A-9C33-AA01846113D0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707C-3E36-4C49-9366-3040884FABAE}">
      <dgm:prSet phldrT="[文本]"/>
      <dgm:spPr/>
      <dgm:t>
        <a:bodyPr/>
        <a:lstStyle/>
        <a:p>
          <a:r>
            <a:rPr lang="zh-CN" altLang="en-US" dirty="0" smtClean="0"/>
            <a:t>保密法</a:t>
          </a:r>
        </a:p>
        <a:p>
          <a:r>
            <a:rPr lang="zh-CN" altLang="en-US" dirty="0" smtClean="0"/>
            <a:t>第</a:t>
          </a:r>
          <a:r>
            <a:rPr lang="en-US" altLang="zh-CN" dirty="0" smtClean="0"/>
            <a:t>2</a:t>
          </a:r>
          <a:r>
            <a:rPr lang="zh-CN" altLang="en-US" dirty="0" smtClean="0"/>
            <a:t>条，第</a:t>
          </a:r>
          <a:r>
            <a:rPr lang="en-US" altLang="zh-CN" dirty="0" smtClean="0"/>
            <a:t>2</a:t>
          </a:r>
          <a:r>
            <a:rPr lang="zh-CN" altLang="en-US" dirty="0" smtClean="0"/>
            <a:t>章，第</a:t>
          </a:r>
          <a:r>
            <a:rPr lang="en-US" altLang="zh-CN" dirty="0" smtClean="0"/>
            <a:t>42</a:t>
          </a:r>
          <a:r>
            <a:rPr lang="zh-CN" altLang="en-US" dirty="0" smtClean="0"/>
            <a:t>，</a:t>
          </a:r>
          <a:r>
            <a:rPr lang="en-US" altLang="zh-CN" dirty="0" smtClean="0"/>
            <a:t>43</a:t>
          </a:r>
          <a:r>
            <a:rPr lang="zh-CN" altLang="en-US" dirty="0" smtClean="0"/>
            <a:t>，</a:t>
          </a:r>
          <a:r>
            <a:rPr lang="en-US" altLang="zh-CN" dirty="0" smtClean="0"/>
            <a:t>46</a:t>
          </a:r>
          <a:r>
            <a:rPr lang="zh-CN" altLang="en-US" dirty="0" smtClean="0"/>
            <a:t>，</a:t>
          </a:r>
          <a:r>
            <a:rPr lang="en-US" altLang="zh-CN" dirty="0" smtClean="0"/>
            <a:t>49</a:t>
          </a:r>
          <a:r>
            <a:rPr lang="zh-CN" altLang="en-US" dirty="0" smtClean="0"/>
            <a:t>条</a:t>
          </a:r>
          <a:endParaRPr lang="zh-CN" altLang="en-US" dirty="0"/>
        </a:p>
      </dgm:t>
    </dgm:pt>
    <dgm:pt modelId="{EC106E22-EE88-7A4D-96B6-241F17F608C7}" type="parTrans" cxnId="{19A3E6A5-4D1E-8E4F-93DD-060BDCC355A6}">
      <dgm:prSet/>
      <dgm:spPr/>
      <dgm:t>
        <a:bodyPr/>
        <a:lstStyle/>
        <a:p>
          <a:endParaRPr lang="zh-CN" altLang="en-US"/>
        </a:p>
      </dgm:t>
    </dgm:pt>
    <dgm:pt modelId="{E68A7DF3-9E6F-1C42-8BC5-74A07EB224EA}" type="sibTrans" cxnId="{19A3E6A5-4D1E-8E4F-93DD-060BDCC355A6}">
      <dgm:prSet/>
      <dgm:spPr/>
      <dgm:t>
        <a:bodyPr/>
        <a:lstStyle/>
        <a:p>
          <a:endParaRPr lang="zh-CN" altLang="en-US"/>
        </a:p>
      </dgm:t>
    </dgm:pt>
    <dgm:pt modelId="{7216F9D6-4F2E-8749-AD2C-01AF4B2A39FD}">
      <dgm:prSet phldrT="[文本]"/>
      <dgm:spPr/>
      <dgm:t>
        <a:bodyPr/>
        <a:lstStyle/>
        <a:p>
          <a:r>
            <a:rPr lang="zh-CN" altLang="en-US" dirty="0" smtClean="0"/>
            <a:t>保密法实施条例</a:t>
          </a:r>
        </a:p>
        <a:p>
          <a:r>
            <a:rPr lang="zh-CN" altLang="en-US" dirty="0" smtClean="0"/>
            <a:t>第</a:t>
          </a:r>
          <a:r>
            <a:rPr lang="en-US" altLang="zh-CN" dirty="0" smtClean="0"/>
            <a:t>5</a:t>
          </a:r>
          <a:r>
            <a:rPr lang="zh-CN" altLang="en-US" dirty="0" smtClean="0"/>
            <a:t>条，第</a:t>
          </a:r>
          <a:r>
            <a:rPr lang="en-US" altLang="zh-CN" dirty="0" smtClean="0"/>
            <a:t>2</a:t>
          </a:r>
          <a:r>
            <a:rPr lang="zh-CN" altLang="en-US" dirty="0" smtClean="0"/>
            <a:t>章，第</a:t>
          </a:r>
          <a:r>
            <a:rPr lang="en-US" altLang="zh-CN" dirty="0" smtClean="0"/>
            <a:t>32</a:t>
          </a:r>
          <a:r>
            <a:rPr lang="zh-CN" altLang="en-US" dirty="0" smtClean="0"/>
            <a:t>条，</a:t>
          </a:r>
          <a:r>
            <a:rPr lang="en-US" altLang="zh-CN" dirty="0" smtClean="0"/>
            <a:t>37</a:t>
          </a:r>
          <a:r>
            <a:rPr lang="zh-CN" altLang="en-US" dirty="0" smtClean="0"/>
            <a:t>条</a:t>
          </a:r>
          <a:endParaRPr lang="zh-CN" altLang="en-US" dirty="0"/>
        </a:p>
      </dgm:t>
    </dgm:pt>
    <dgm:pt modelId="{1E713ED2-A357-2344-8E5B-7731187C01BC}" type="parTrans" cxnId="{FCF17BA6-F4B5-114D-8CEF-DC401E4D58E3}">
      <dgm:prSet/>
      <dgm:spPr/>
      <dgm:t>
        <a:bodyPr/>
        <a:lstStyle/>
        <a:p>
          <a:endParaRPr lang="zh-CN" altLang="en-US"/>
        </a:p>
      </dgm:t>
    </dgm:pt>
    <dgm:pt modelId="{6EE7D41E-FADA-344C-94A6-73551D025849}" type="sibTrans" cxnId="{FCF17BA6-F4B5-114D-8CEF-DC401E4D58E3}">
      <dgm:prSet/>
      <dgm:spPr/>
      <dgm:t>
        <a:bodyPr/>
        <a:lstStyle/>
        <a:p>
          <a:endParaRPr lang="zh-CN" altLang="en-US"/>
        </a:p>
      </dgm:t>
    </dgm:pt>
    <dgm:pt modelId="{09C2A15A-6735-B943-9DAA-0EC213A5CDC1}">
      <dgm:prSet phldrT="[文本]"/>
      <dgm:spPr/>
      <dgm:t>
        <a:bodyPr/>
        <a:lstStyle/>
        <a:p>
          <a:r>
            <a:rPr lang="en-US" altLang="zh-CN" dirty="0" smtClean="0"/>
            <a:t>《</a:t>
          </a:r>
          <a:r>
            <a:rPr lang="zh-CN" altLang="en-US" dirty="0" smtClean="0"/>
            <a:t>国家秘密定密管理暂行规定</a:t>
          </a:r>
          <a:r>
            <a:rPr lang="en-US" altLang="zh-CN" dirty="0" smtClean="0"/>
            <a:t>》14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A649F4C6-9AC4-844B-812B-AAC7F3E35B58}" type="parTrans" cxnId="{8B5952AC-4D3D-5D4F-A1CB-978288E382C3}">
      <dgm:prSet/>
      <dgm:spPr/>
      <dgm:t>
        <a:bodyPr/>
        <a:lstStyle/>
        <a:p>
          <a:endParaRPr lang="zh-CN" altLang="en-US"/>
        </a:p>
      </dgm:t>
    </dgm:pt>
    <dgm:pt modelId="{C7B2D6E8-3ED2-6948-ADA6-34CA91C64FCA}" type="sibTrans" cxnId="{8B5952AC-4D3D-5D4F-A1CB-978288E382C3}">
      <dgm:prSet/>
      <dgm:spPr/>
      <dgm:t>
        <a:bodyPr/>
        <a:lstStyle/>
        <a:p>
          <a:endParaRPr lang="zh-CN" altLang="en-US"/>
        </a:p>
      </dgm:t>
    </dgm:pt>
    <dgm:pt modelId="{AA7C536F-1775-EF4B-BF0D-9BE421C43D7E}">
      <dgm:prSet phldrT="[文本]"/>
      <dgm:spPr/>
      <dgm:t>
        <a:bodyPr/>
        <a:lstStyle/>
        <a:p>
          <a:r>
            <a:rPr lang="zh-CN" altLang="en-US" dirty="0" smtClean="0"/>
            <a:t>科学技术保密管理规定（</a:t>
          </a:r>
          <a:r>
            <a:rPr lang="en-US" altLang="zh-CN" dirty="0" smtClean="0"/>
            <a:t>15</a:t>
          </a:r>
          <a:r>
            <a:rPr lang="zh-CN" altLang="en-US" dirty="0" smtClean="0"/>
            <a:t>年</a:t>
          </a:r>
          <a:r>
            <a:rPr lang="en-US" altLang="zh-CN" dirty="0" smtClean="0"/>
            <a:t>16</a:t>
          </a:r>
          <a:r>
            <a:rPr lang="zh-CN" altLang="en-US" dirty="0" smtClean="0"/>
            <a:t>号令，保密要点）</a:t>
          </a:r>
          <a:endParaRPr lang="zh-CN" altLang="en-US" dirty="0"/>
        </a:p>
      </dgm:t>
    </dgm:pt>
    <dgm:pt modelId="{406F2B9B-B213-3648-B265-AEC0DDAE4853}" type="parTrans" cxnId="{A1AB6AE2-B68A-DA4F-8160-143228DD3573}">
      <dgm:prSet/>
      <dgm:spPr/>
      <dgm:t>
        <a:bodyPr/>
        <a:lstStyle/>
        <a:p>
          <a:endParaRPr lang="zh-CN" altLang="en-US"/>
        </a:p>
      </dgm:t>
    </dgm:pt>
    <dgm:pt modelId="{B39B6F35-AEC3-C541-AD70-E15F06F08BFF}" type="sibTrans" cxnId="{A1AB6AE2-B68A-DA4F-8160-143228DD3573}">
      <dgm:prSet/>
      <dgm:spPr/>
      <dgm:t>
        <a:bodyPr/>
        <a:lstStyle/>
        <a:p>
          <a:endParaRPr lang="zh-CN" altLang="en-US"/>
        </a:p>
      </dgm:t>
    </dgm:pt>
    <dgm:pt modelId="{A8AAEBB7-F482-B74C-92BC-88551EA0DDAB}">
      <dgm:prSet/>
      <dgm:spPr/>
      <dgm:t>
        <a:bodyPr/>
        <a:lstStyle/>
        <a:p>
          <a:r>
            <a:rPr lang="zh-CN" altLang="en-US" dirty="0" smtClean="0"/>
            <a:t>公安机关定密管理暂行规定（</a:t>
          </a:r>
          <a:r>
            <a:rPr lang="en-US" altLang="zh-CN" dirty="0" smtClean="0"/>
            <a:t>16</a:t>
          </a:r>
          <a:r>
            <a:rPr lang="zh-CN" altLang="en-US" dirty="0" smtClean="0"/>
            <a:t>年，公安部</a:t>
          </a:r>
          <a:r>
            <a:rPr lang="en-US" altLang="zh-CN" dirty="0" smtClean="0"/>
            <a:t>31</a:t>
          </a:r>
          <a:r>
            <a:rPr lang="zh-CN" altLang="en-US" dirty="0" smtClean="0"/>
            <a:t>号文，警务秘密）</a:t>
          </a:r>
          <a:endParaRPr lang="zh-CN" altLang="en-US" dirty="0"/>
        </a:p>
      </dgm:t>
    </dgm:pt>
    <dgm:pt modelId="{DA9D8F49-980A-954B-83AA-CCE97ACF731B}" type="parTrans" cxnId="{DB0334B0-AD81-8744-B170-49DBCAB94F35}">
      <dgm:prSet/>
      <dgm:spPr/>
      <dgm:t>
        <a:bodyPr/>
        <a:lstStyle/>
        <a:p>
          <a:endParaRPr lang="zh-CN" altLang="en-US"/>
        </a:p>
      </dgm:t>
    </dgm:pt>
    <dgm:pt modelId="{A9B590DA-FA8E-634D-BF1E-F5672E0CF221}" type="sibTrans" cxnId="{DB0334B0-AD81-8744-B170-49DBCAB94F35}">
      <dgm:prSet/>
      <dgm:spPr/>
      <dgm:t>
        <a:bodyPr/>
        <a:lstStyle/>
        <a:p>
          <a:endParaRPr lang="zh-CN" altLang="en-US"/>
        </a:p>
      </dgm:t>
    </dgm:pt>
    <dgm:pt modelId="{A1FCDB5A-8712-7249-B766-3BC448A4844C}">
      <dgm:prSet/>
      <dgm:spPr/>
      <dgm:t>
        <a:bodyPr/>
        <a:lstStyle/>
        <a:p>
          <a:r>
            <a:rPr lang="zh-CN" altLang="en-US" dirty="0" smtClean="0"/>
            <a:t>保密事项范围制定、修订、使用的规定（</a:t>
          </a:r>
          <a:r>
            <a:rPr lang="en-US" altLang="zh-CN" dirty="0" smtClean="0"/>
            <a:t>17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号令）</a:t>
          </a:r>
          <a:endParaRPr lang="zh-CN" altLang="en-US" dirty="0"/>
        </a:p>
      </dgm:t>
    </dgm:pt>
    <dgm:pt modelId="{B9C378B3-BAE8-F74B-A60C-7A601916BD13}" type="parTrans" cxnId="{18794784-23CA-BE43-81C8-E0820380E48D}">
      <dgm:prSet/>
      <dgm:spPr/>
      <dgm:t>
        <a:bodyPr/>
        <a:lstStyle/>
        <a:p>
          <a:endParaRPr lang="zh-CN" altLang="en-US"/>
        </a:p>
      </dgm:t>
    </dgm:pt>
    <dgm:pt modelId="{06D20F58-5583-7F4D-9B16-0318207F327F}" type="sibTrans" cxnId="{18794784-23CA-BE43-81C8-E0820380E48D}">
      <dgm:prSet/>
      <dgm:spPr/>
      <dgm:t>
        <a:bodyPr/>
        <a:lstStyle/>
        <a:p>
          <a:endParaRPr lang="zh-CN" altLang="en-US"/>
        </a:p>
      </dgm:t>
    </dgm:pt>
    <dgm:pt modelId="{4144AF8C-B1F1-D549-8EC6-5471D1202FF6}">
      <dgm:prSet/>
      <dgm:spPr/>
      <dgm:t>
        <a:bodyPr/>
        <a:lstStyle/>
        <a:p>
          <a:r>
            <a:rPr lang="zh-CN" altLang="en-US" dirty="0" smtClean="0"/>
            <a:t>涉密工程确定和保密管理办法（权利还给机关单位、法定定密责任人、找出密点）</a:t>
          </a:r>
          <a:endParaRPr lang="zh-CN" altLang="en-US" dirty="0"/>
        </a:p>
      </dgm:t>
    </dgm:pt>
    <dgm:pt modelId="{50735741-852F-164E-A960-7B9B44A483B9}" type="parTrans" cxnId="{058E2CB4-49CD-AE46-BB1A-57F3AD95806B}">
      <dgm:prSet/>
      <dgm:spPr/>
      <dgm:t>
        <a:bodyPr/>
        <a:lstStyle/>
        <a:p>
          <a:endParaRPr lang="zh-CN" altLang="en-US"/>
        </a:p>
      </dgm:t>
    </dgm:pt>
    <dgm:pt modelId="{FB3CEF09-6D02-6049-B5F6-81C2D18AA93C}" type="sibTrans" cxnId="{058E2CB4-49CD-AE46-BB1A-57F3AD95806B}">
      <dgm:prSet/>
      <dgm:spPr/>
      <dgm:t>
        <a:bodyPr/>
        <a:lstStyle/>
        <a:p>
          <a:endParaRPr lang="zh-CN" altLang="en-US"/>
        </a:p>
      </dgm:t>
    </dgm:pt>
    <dgm:pt modelId="{03F10315-4FA2-7448-A676-B5439AA32DE0}">
      <dgm:prSet/>
      <dgm:spPr/>
      <dgm:t>
        <a:bodyPr/>
        <a:lstStyle/>
        <a:p>
          <a:r>
            <a:rPr lang="zh-CN" altLang="en-US" dirty="0" smtClean="0"/>
            <a:t>保密事项范围（</a:t>
          </a:r>
          <a:r>
            <a:rPr lang="en-US" altLang="zh-CN" dirty="0" smtClean="0"/>
            <a:t>100+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60DF86B7-3CB2-2B42-8139-188A242F2728}" type="parTrans" cxnId="{8CCBEFB9-5092-8D49-A571-59AB2CF13B7D}">
      <dgm:prSet/>
      <dgm:spPr/>
      <dgm:t>
        <a:bodyPr/>
        <a:lstStyle/>
        <a:p>
          <a:endParaRPr lang="zh-CN" altLang="en-US"/>
        </a:p>
      </dgm:t>
    </dgm:pt>
    <dgm:pt modelId="{FB71D15E-43E0-F341-B752-42BA31CDA15D}" type="sibTrans" cxnId="{8CCBEFB9-5092-8D49-A571-59AB2CF13B7D}">
      <dgm:prSet/>
      <dgm:spPr/>
      <dgm:t>
        <a:bodyPr/>
        <a:lstStyle/>
        <a:p>
          <a:endParaRPr lang="zh-CN" altLang="en-US"/>
        </a:p>
      </dgm:t>
    </dgm:pt>
    <dgm:pt modelId="{FD931F40-E75E-8D4C-84C6-C6CE415F2510}">
      <dgm:prSet/>
      <dgm:spPr/>
      <dgm:t>
        <a:bodyPr/>
        <a:lstStyle/>
        <a:p>
          <a:r>
            <a:rPr lang="zh-CN" altLang="en-US" dirty="0" smtClean="0"/>
            <a:t>派生定密工作指南</a:t>
          </a:r>
          <a:endParaRPr lang="zh-CN" altLang="en-US" dirty="0"/>
        </a:p>
      </dgm:t>
    </dgm:pt>
    <dgm:pt modelId="{B8C4CA08-1DFB-E344-8A28-A9388B47936A}" type="parTrans" cxnId="{3ED1EB46-3D25-5743-A4B0-07E5A77DA34B}">
      <dgm:prSet/>
      <dgm:spPr/>
      <dgm:t>
        <a:bodyPr/>
        <a:lstStyle/>
        <a:p>
          <a:endParaRPr lang="zh-CN" altLang="en-US"/>
        </a:p>
      </dgm:t>
    </dgm:pt>
    <dgm:pt modelId="{766A54B4-F7DE-EC42-90C5-0B811C176210}" type="sibTrans" cxnId="{3ED1EB46-3D25-5743-A4B0-07E5A77DA34B}">
      <dgm:prSet/>
      <dgm:spPr/>
      <dgm:t>
        <a:bodyPr/>
        <a:lstStyle/>
        <a:p>
          <a:endParaRPr lang="zh-CN" altLang="en-US"/>
        </a:p>
      </dgm:t>
    </dgm:pt>
    <dgm:pt modelId="{EF63A799-2F03-FB43-AA39-8CE564B33F08}">
      <dgm:prSet/>
      <dgm:spPr/>
      <dgm:t>
        <a:bodyPr/>
        <a:lstStyle/>
        <a:p>
          <a:r>
            <a:rPr lang="zh-CN" altLang="en-US" dirty="0" smtClean="0"/>
            <a:t>保密事项范围制定、修订和使用指南</a:t>
          </a:r>
          <a:endParaRPr lang="zh-CN" altLang="en-US" dirty="0"/>
        </a:p>
      </dgm:t>
    </dgm:pt>
    <dgm:pt modelId="{444F8951-3D18-B84D-B5C6-29562E09F06E}" type="parTrans" cxnId="{CEB35F13-BB16-D14E-B141-8A980F59838F}">
      <dgm:prSet/>
      <dgm:spPr/>
      <dgm:t>
        <a:bodyPr/>
        <a:lstStyle/>
        <a:p>
          <a:endParaRPr lang="zh-CN" altLang="en-US"/>
        </a:p>
      </dgm:t>
    </dgm:pt>
    <dgm:pt modelId="{0F96FFB3-1E09-8242-A0CE-69B7A6279B07}" type="sibTrans" cxnId="{CEB35F13-BB16-D14E-B141-8A980F59838F}">
      <dgm:prSet/>
      <dgm:spPr/>
      <dgm:t>
        <a:bodyPr/>
        <a:lstStyle/>
        <a:p>
          <a:endParaRPr lang="zh-CN" altLang="en-US"/>
        </a:p>
      </dgm:t>
    </dgm:pt>
    <dgm:pt modelId="{FEF063EC-1058-684F-B8CC-85E0E752C8D0}">
      <dgm:prSet/>
      <dgm:spPr/>
      <dgm:t>
        <a:bodyPr/>
        <a:lstStyle/>
        <a:p>
          <a:r>
            <a:rPr lang="zh-CN" altLang="en-US" smtClean="0"/>
            <a:t>定密指导手册</a:t>
          </a:r>
          <a:endParaRPr lang="zh-CN" altLang="en-US" dirty="0"/>
        </a:p>
      </dgm:t>
    </dgm:pt>
    <dgm:pt modelId="{21C0070C-C823-9447-B5BC-FAD3C7052A43}" type="parTrans" cxnId="{AA56E952-0F41-4D4F-A6CF-D82D9E4AB47F}">
      <dgm:prSet/>
      <dgm:spPr/>
      <dgm:t>
        <a:bodyPr/>
        <a:lstStyle/>
        <a:p>
          <a:endParaRPr lang="zh-CN" altLang="en-US"/>
        </a:p>
      </dgm:t>
    </dgm:pt>
    <dgm:pt modelId="{6338D835-EB90-3A47-8CD2-E12E34CC6EEF}" type="sibTrans" cxnId="{AA56E952-0F41-4D4F-A6CF-D82D9E4AB47F}">
      <dgm:prSet/>
      <dgm:spPr/>
      <dgm:t>
        <a:bodyPr/>
        <a:lstStyle/>
        <a:p>
          <a:endParaRPr lang="zh-CN" altLang="en-US"/>
        </a:p>
      </dgm:t>
    </dgm:pt>
    <dgm:pt modelId="{D60D2EDE-B4B9-C242-BAD0-1C8974EA5E2E}">
      <dgm:prSet/>
      <dgm:spPr/>
      <dgm:t>
        <a:bodyPr/>
        <a:lstStyle/>
        <a:p>
          <a:r>
            <a:rPr lang="zh-CN" altLang="en-US" dirty="0" smtClean="0"/>
            <a:t>国家秘密解密实施办法（试点稿）</a:t>
          </a:r>
        </a:p>
        <a:p>
          <a:r>
            <a:rPr lang="zh-CN" altLang="en-US" dirty="0" smtClean="0"/>
            <a:t>具体化、可操作</a:t>
          </a:r>
          <a:endParaRPr lang="zh-CN" altLang="en-US" dirty="0"/>
        </a:p>
      </dgm:t>
    </dgm:pt>
    <dgm:pt modelId="{BF725161-A278-1045-B8BC-405F7CA21451}" type="parTrans" cxnId="{C3CF8E1C-E689-EE4A-8427-8BD8548F16B3}">
      <dgm:prSet/>
      <dgm:spPr/>
      <dgm:t>
        <a:bodyPr/>
        <a:lstStyle/>
        <a:p>
          <a:endParaRPr lang="zh-CN" altLang="en-US"/>
        </a:p>
      </dgm:t>
    </dgm:pt>
    <dgm:pt modelId="{90960F7F-47C9-6546-8934-533AFACE9025}" type="sibTrans" cxnId="{C3CF8E1C-E689-EE4A-8427-8BD8548F16B3}">
      <dgm:prSet/>
      <dgm:spPr/>
      <dgm:t>
        <a:bodyPr/>
        <a:lstStyle/>
        <a:p>
          <a:endParaRPr lang="zh-CN" altLang="en-US"/>
        </a:p>
      </dgm:t>
    </dgm:pt>
    <dgm:pt modelId="{BD6B2B50-8111-7C4D-A66A-3A9C26B3A7CB}">
      <dgm:prSet/>
      <dgm:spPr/>
      <dgm:t>
        <a:bodyPr/>
        <a:lstStyle/>
        <a:p>
          <a:r>
            <a:rPr lang="zh-CN" altLang="en-US" dirty="0" smtClean="0"/>
            <a:t>国家秘密密点标注实施办法（试点稿）</a:t>
          </a:r>
          <a:endParaRPr lang="zh-CN" altLang="en-US" dirty="0"/>
        </a:p>
      </dgm:t>
    </dgm:pt>
    <dgm:pt modelId="{B19C83CB-E277-8642-9FA1-CA2E36C3CDD8}" type="parTrans" cxnId="{40C187A9-4F24-304E-9A2B-ABF3555A4665}">
      <dgm:prSet/>
      <dgm:spPr/>
      <dgm:t>
        <a:bodyPr/>
        <a:lstStyle/>
        <a:p>
          <a:endParaRPr lang="zh-CN" altLang="en-US"/>
        </a:p>
      </dgm:t>
    </dgm:pt>
    <dgm:pt modelId="{C4844404-4D11-3D48-B6CE-EEC49A6AE2DE}" type="sibTrans" cxnId="{40C187A9-4F24-304E-9A2B-ABF3555A4665}">
      <dgm:prSet/>
      <dgm:spPr/>
      <dgm:t>
        <a:bodyPr/>
        <a:lstStyle/>
        <a:p>
          <a:endParaRPr lang="zh-CN" altLang="en-US"/>
        </a:p>
      </dgm:t>
    </dgm:pt>
    <dgm:pt modelId="{8357D7CD-C41D-8142-83F7-A404C5416E86}" type="pres">
      <dgm:prSet presAssocID="{C432970E-A359-9A4A-9C33-AA01846113D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6FEA442-0718-3347-A7D4-C06CD17E0C68}" type="pres">
      <dgm:prSet presAssocID="{F161707C-3E36-4C49-9366-3040884FABAE}" presName="vertOne" presStyleCnt="0"/>
      <dgm:spPr/>
    </dgm:pt>
    <dgm:pt modelId="{019BC76A-88CB-8F47-A056-8672F01AE6B8}" type="pres">
      <dgm:prSet presAssocID="{F161707C-3E36-4C49-9366-3040884FABA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F95522-37AD-EE47-9DCF-83854364A680}" type="pres">
      <dgm:prSet presAssocID="{F161707C-3E36-4C49-9366-3040884FABAE}" presName="parTransOne" presStyleCnt="0"/>
      <dgm:spPr/>
    </dgm:pt>
    <dgm:pt modelId="{A8F9F36D-9AE0-D44D-943E-4B8D58732B42}" type="pres">
      <dgm:prSet presAssocID="{F161707C-3E36-4C49-9366-3040884FABAE}" presName="horzOne" presStyleCnt="0"/>
      <dgm:spPr/>
    </dgm:pt>
    <dgm:pt modelId="{F7B2747F-5492-A044-A6A5-B387183FCB53}" type="pres">
      <dgm:prSet presAssocID="{7216F9D6-4F2E-8749-AD2C-01AF4B2A39FD}" presName="vertTwo" presStyleCnt="0"/>
      <dgm:spPr/>
    </dgm:pt>
    <dgm:pt modelId="{5E25871F-B56B-4E4E-85E8-4DE109EBE9AB}" type="pres">
      <dgm:prSet presAssocID="{7216F9D6-4F2E-8749-AD2C-01AF4B2A39F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F78872-2615-2D42-92AE-046B4651B196}" type="pres">
      <dgm:prSet presAssocID="{7216F9D6-4F2E-8749-AD2C-01AF4B2A39FD}" presName="parTransTwo" presStyleCnt="0"/>
      <dgm:spPr/>
    </dgm:pt>
    <dgm:pt modelId="{F50AFD48-285C-2F4F-99BD-33CADDD5C34D}" type="pres">
      <dgm:prSet presAssocID="{7216F9D6-4F2E-8749-AD2C-01AF4B2A39FD}" presName="horzTwo" presStyleCnt="0"/>
      <dgm:spPr/>
    </dgm:pt>
    <dgm:pt modelId="{98BC4158-D900-0B4C-9C2B-A7D06D2BA21C}" type="pres">
      <dgm:prSet presAssocID="{09C2A15A-6735-B943-9DAA-0EC213A5CDC1}" presName="vertThree" presStyleCnt="0"/>
      <dgm:spPr/>
    </dgm:pt>
    <dgm:pt modelId="{5024D1BB-A265-A840-8949-BF9B9644C592}" type="pres">
      <dgm:prSet presAssocID="{09C2A15A-6735-B943-9DAA-0EC213A5CDC1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DC2D14-489F-8F44-9C6A-5546E9F3D02C}" type="pres">
      <dgm:prSet presAssocID="{09C2A15A-6735-B943-9DAA-0EC213A5CDC1}" presName="horzThree" presStyleCnt="0"/>
      <dgm:spPr/>
    </dgm:pt>
    <dgm:pt modelId="{E0EF171E-858F-D144-B926-09EACE8888C0}" type="pres">
      <dgm:prSet presAssocID="{C7B2D6E8-3ED2-6948-ADA6-34CA91C64FCA}" presName="sibSpaceThree" presStyleCnt="0"/>
      <dgm:spPr/>
    </dgm:pt>
    <dgm:pt modelId="{A6FAF6AA-8C82-3C49-983D-C29B4142C8FF}" type="pres">
      <dgm:prSet presAssocID="{AA7C536F-1775-EF4B-BF0D-9BE421C43D7E}" presName="vertThree" presStyleCnt="0"/>
      <dgm:spPr/>
    </dgm:pt>
    <dgm:pt modelId="{7CA07D0A-7D6F-5245-A0FC-097AB6320616}" type="pres">
      <dgm:prSet presAssocID="{AA7C536F-1775-EF4B-BF0D-9BE421C43D7E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56B510-F874-F14B-8DDA-CCC4B7D41B0D}" type="pres">
      <dgm:prSet presAssocID="{AA7C536F-1775-EF4B-BF0D-9BE421C43D7E}" presName="parTransThree" presStyleCnt="0"/>
      <dgm:spPr/>
    </dgm:pt>
    <dgm:pt modelId="{51332A6E-1398-E94B-8B0F-C27E8C64FC6E}" type="pres">
      <dgm:prSet presAssocID="{AA7C536F-1775-EF4B-BF0D-9BE421C43D7E}" presName="horzThree" presStyleCnt="0"/>
      <dgm:spPr/>
    </dgm:pt>
    <dgm:pt modelId="{5E874DE8-1994-C746-A13F-27352EDF5C5B}" type="pres">
      <dgm:prSet presAssocID="{FEF063EC-1058-684F-B8CC-85E0E752C8D0}" presName="vertFour" presStyleCnt="0">
        <dgm:presLayoutVars>
          <dgm:chPref val="3"/>
        </dgm:presLayoutVars>
      </dgm:prSet>
      <dgm:spPr/>
    </dgm:pt>
    <dgm:pt modelId="{EF7FB4CC-1A83-154B-A329-83556E46A596}" type="pres">
      <dgm:prSet presAssocID="{FEF063EC-1058-684F-B8CC-85E0E752C8D0}" presName="txFour" presStyleLbl="node4" presStyleIdx="0" presStyleCnt="5" custLinFactY="2769" custLinFactNeighborX="3771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3EFB3A-B431-3549-97B5-55A9D11634E9}" type="pres">
      <dgm:prSet presAssocID="{FEF063EC-1058-684F-B8CC-85E0E752C8D0}" presName="horzFour" presStyleCnt="0"/>
      <dgm:spPr/>
    </dgm:pt>
    <dgm:pt modelId="{C84F1AD1-44F7-1045-AC19-F525BA1E9675}" type="pres">
      <dgm:prSet presAssocID="{B39B6F35-AEC3-C541-AD70-E15F06F08BFF}" presName="sibSpaceThree" presStyleCnt="0"/>
      <dgm:spPr/>
    </dgm:pt>
    <dgm:pt modelId="{B5743307-FA46-824B-89F2-81C324C43974}" type="pres">
      <dgm:prSet presAssocID="{A8AAEBB7-F482-B74C-92BC-88551EA0DDAB}" presName="vertThree" presStyleCnt="0"/>
      <dgm:spPr/>
    </dgm:pt>
    <dgm:pt modelId="{00578798-CD44-E845-A6C0-574BEB685295}" type="pres">
      <dgm:prSet presAssocID="{A8AAEBB7-F482-B74C-92BC-88551EA0DDAB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D82F37-8635-1C4B-9224-FAEA5DD79888}" type="pres">
      <dgm:prSet presAssocID="{A8AAEBB7-F482-B74C-92BC-88551EA0DDAB}" presName="parTransThree" presStyleCnt="0"/>
      <dgm:spPr/>
    </dgm:pt>
    <dgm:pt modelId="{4B48043C-7CA8-5549-A7AB-B7851E3C650E}" type="pres">
      <dgm:prSet presAssocID="{A8AAEBB7-F482-B74C-92BC-88551EA0DDAB}" presName="horzThree" presStyleCnt="0"/>
      <dgm:spPr/>
    </dgm:pt>
    <dgm:pt modelId="{911A83CC-C041-1240-88B9-8BC73A6801B2}" type="pres">
      <dgm:prSet presAssocID="{FD931F40-E75E-8D4C-84C6-C6CE415F2510}" presName="vertFour" presStyleCnt="0">
        <dgm:presLayoutVars>
          <dgm:chPref val="3"/>
        </dgm:presLayoutVars>
      </dgm:prSet>
      <dgm:spPr/>
    </dgm:pt>
    <dgm:pt modelId="{1C9AAED8-E30A-7548-BB7A-5ECC7DC0AF9D}" type="pres">
      <dgm:prSet presAssocID="{FD931F40-E75E-8D4C-84C6-C6CE415F2510}" presName="txFour" presStyleLbl="node4" presStyleIdx="1" presStyleCnt="5" custLinFactY="90832" custLinFactNeighborX="210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96D8E-78CA-9042-ADE9-9A95EBEF77E7}" type="pres">
      <dgm:prSet presAssocID="{FD931F40-E75E-8D4C-84C6-C6CE415F2510}" presName="parTransFour" presStyleCnt="0"/>
      <dgm:spPr/>
    </dgm:pt>
    <dgm:pt modelId="{FC70FB87-0AE3-FF46-9847-6B4D2E582C6A}" type="pres">
      <dgm:prSet presAssocID="{FD931F40-E75E-8D4C-84C6-C6CE415F2510}" presName="horzFour" presStyleCnt="0"/>
      <dgm:spPr/>
    </dgm:pt>
    <dgm:pt modelId="{11763472-2C4E-7846-9228-05767E4D63D3}" type="pres">
      <dgm:prSet presAssocID="{BD6B2B50-8111-7C4D-A66A-3A9C26B3A7CB}" presName="vertFour" presStyleCnt="0">
        <dgm:presLayoutVars>
          <dgm:chPref val="3"/>
        </dgm:presLayoutVars>
      </dgm:prSet>
      <dgm:spPr/>
    </dgm:pt>
    <dgm:pt modelId="{3C75F7B7-7F67-DA41-AF88-E148E03AF418}" type="pres">
      <dgm:prSet presAssocID="{BD6B2B50-8111-7C4D-A66A-3A9C26B3A7CB}" presName="txFour" presStyleLbl="node4" presStyleIdx="2" presStyleCnt="5" custLinFactY="-15529" custLinFactNeighborX="21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B3A021-24D9-8D42-A72E-D69F0AB02E44}" type="pres">
      <dgm:prSet presAssocID="{BD6B2B50-8111-7C4D-A66A-3A9C26B3A7CB}" presName="horzFour" presStyleCnt="0"/>
      <dgm:spPr/>
    </dgm:pt>
    <dgm:pt modelId="{E53F1CA2-8323-9749-96A7-ACDE9D8D5C90}" type="pres">
      <dgm:prSet presAssocID="{A9B590DA-FA8E-634D-BF1E-F5672E0CF221}" presName="sibSpaceThree" presStyleCnt="0"/>
      <dgm:spPr/>
    </dgm:pt>
    <dgm:pt modelId="{9AD6FBB5-D74D-6B42-8821-EB8A4A828B3C}" type="pres">
      <dgm:prSet presAssocID="{A1FCDB5A-8712-7249-B766-3BC448A4844C}" presName="vertThree" presStyleCnt="0"/>
      <dgm:spPr/>
    </dgm:pt>
    <dgm:pt modelId="{8A6D1AE5-F3BE-6B41-A968-CA096E154321}" type="pres">
      <dgm:prSet presAssocID="{A1FCDB5A-8712-7249-B766-3BC448A4844C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D91E04-099F-9846-AE33-0B9CF50C6381}" type="pres">
      <dgm:prSet presAssocID="{A1FCDB5A-8712-7249-B766-3BC448A4844C}" presName="parTransThree" presStyleCnt="0"/>
      <dgm:spPr/>
    </dgm:pt>
    <dgm:pt modelId="{C14600A6-C4D9-B046-AD75-684D82A53C7D}" type="pres">
      <dgm:prSet presAssocID="{A1FCDB5A-8712-7249-B766-3BC448A4844C}" presName="horzThree" presStyleCnt="0"/>
      <dgm:spPr/>
    </dgm:pt>
    <dgm:pt modelId="{A4F60750-03F0-9444-AE25-84153AD730FC}" type="pres">
      <dgm:prSet presAssocID="{EF63A799-2F03-FB43-AA39-8CE564B33F08}" presName="vertFour" presStyleCnt="0">
        <dgm:presLayoutVars>
          <dgm:chPref val="3"/>
        </dgm:presLayoutVars>
      </dgm:prSet>
      <dgm:spPr/>
    </dgm:pt>
    <dgm:pt modelId="{6F74DC68-5E8F-C24F-8DD3-C4F24E59B021}" type="pres">
      <dgm:prSet presAssocID="{EF63A799-2F03-FB43-AA39-8CE564B33F08}" presName="txFour" presStyleLbl="node4" presStyleIdx="3" presStyleCnt="5" custLinFactY="90832" custLinFactNeighborX="8546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B1FAC5-CF7D-264E-B6D1-BACDCBC5FA43}" type="pres">
      <dgm:prSet presAssocID="{EF63A799-2F03-FB43-AA39-8CE564B33F08}" presName="parTransFour" presStyleCnt="0"/>
      <dgm:spPr/>
    </dgm:pt>
    <dgm:pt modelId="{B60EC406-2D15-7A4C-8DC7-234DCDDA9939}" type="pres">
      <dgm:prSet presAssocID="{EF63A799-2F03-FB43-AA39-8CE564B33F08}" presName="horzFour" presStyleCnt="0"/>
      <dgm:spPr/>
    </dgm:pt>
    <dgm:pt modelId="{C0DBD8A3-0002-1B47-A534-79A9228AA4AF}" type="pres">
      <dgm:prSet presAssocID="{D60D2EDE-B4B9-C242-BAD0-1C8974EA5E2E}" presName="vertFour" presStyleCnt="0">
        <dgm:presLayoutVars>
          <dgm:chPref val="3"/>
        </dgm:presLayoutVars>
      </dgm:prSet>
      <dgm:spPr/>
    </dgm:pt>
    <dgm:pt modelId="{C162E7FD-E488-3F42-9941-1BA27152CFB8}" type="pres">
      <dgm:prSet presAssocID="{D60D2EDE-B4B9-C242-BAD0-1C8974EA5E2E}" presName="txFour" presStyleLbl="node4" presStyleIdx="4" presStyleCnt="5" custLinFactY="-15816" custLinFactNeighborX="4185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79845A-E432-954A-AD6A-984ADB062E15}" type="pres">
      <dgm:prSet presAssocID="{D60D2EDE-B4B9-C242-BAD0-1C8974EA5E2E}" presName="horzFour" presStyleCnt="0"/>
      <dgm:spPr/>
    </dgm:pt>
    <dgm:pt modelId="{5272FBAD-1E38-BD40-B51F-C02A06529BAF}" type="pres">
      <dgm:prSet presAssocID="{06D20F58-5583-7F4D-9B16-0318207F327F}" presName="sibSpaceThree" presStyleCnt="0"/>
      <dgm:spPr/>
    </dgm:pt>
    <dgm:pt modelId="{DA625A29-E4D8-0544-B2CD-240FF466EFDF}" type="pres">
      <dgm:prSet presAssocID="{4144AF8C-B1F1-D549-8EC6-5471D1202FF6}" presName="vertThree" presStyleCnt="0"/>
      <dgm:spPr/>
    </dgm:pt>
    <dgm:pt modelId="{327D8DFC-525C-704C-9DD0-54872DCDDF41}" type="pres">
      <dgm:prSet presAssocID="{4144AF8C-B1F1-D549-8EC6-5471D1202FF6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122AA9-BB2C-4C4D-BCCA-D3907472BE4C}" type="pres">
      <dgm:prSet presAssocID="{4144AF8C-B1F1-D549-8EC6-5471D1202FF6}" presName="horzThree" presStyleCnt="0"/>
      <dgm:spPr/>
    </dgm:pt>
    <dgm:pt modelId="{02EF3214-778A-984F-875B-8285F6924A47}" type="pres">
      <dgm:prSet presAssocID="{FB3CEF09-6D02-6049-B5F6-81C2D18AA93C}" presName="sibSpaceThree" presStyleCnt="0"/>
      <dgm:spPr/>
    </dgm:pt>
    <dgm:pt modelId="{57ADABDA-DD41-FD4E-8A15-F03F01853ABE}" type="pres">
      <dgm:prSet presAssocID="{03F10315-4FA2-7448-A676-B5439AA32DE0}" presName="vertThree" presStyleCnt="0"/>
      <dgm:spPr/>
    </dgm:pt>
    <dgm:pt modelId="{34DE3D06-0627-FB4A-88C6-3FD967017123}" type="pres">
      <dgm:prSet presAssocID="{03F10315-4FA2-7448-A676-B5439AA32DE0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7938CF-DDD8-C44A-BB17-CEF6FF32B69D}" type="pres">
      <dgm:prSet presAssocID="{03F10315-4FA2-7448-A676-B5439AA32DE0}" presName="horzThree" presStyleCnt="0"/>
      <dgm:spPr/>
    </dgm:pt>
  </dgm:ptLst>
  <dgm:cxnLst>
    <dgm:cxn modelId="{7FEB9070-8626-6A43-A246-C3EF5EC62F1E}" type="presOf" srcId="{FD931F40-E75E-8D4C-84C6-C6CE415F2510}" destId="{1C9AAED8-E30A-7548-BB7A-5ECC7DC0AF9D}" srcOrd="0" destOrd="0" presId="urn:microsoft.com/office/officeart/2005/8/layout/hierarchy4"/>
    <dgm:cxn modelId="{058E2CB4-49CD-AE46-BB1A-57F3AD95806B}" srcId="{7216F9D6-4F2E-8749-AD2C-01AF4B2A39FD}" destId="{4144AF8C-B1F1-D549-8EC6-5471D1202FF6}" srcOrd="4" destOrd="0" parTransId="{50735741-852F-164E-A960-7B9B44A483B9}" sibTransId="{FB3CEF09-6D02-6049-B5F6-81C2D18AA93C}"/>
    <dgm:cxn modelId="{A1AB6AE2-B68A-DA4F-8160-143228DD3573}" srcId="{7216F9D6-4F2E-8749-AD2C-01AF4B2A39FD}" destId="{AA7C536F-1775-EF4B-BF0D-9BE421C43D7E}" srcOrd="1" destOrd="0" parTransId="{406F2B9B-B213-3648-B265-AEC0DDAE4853}" sibTransId="{B39B6F35-AEC3-C541-AD70-E15F06F08BFF}"/>
    <dgm:cxn modelId="{94C7B464-E3FE-DE49-8D7B-D5F0B6AD2823}" type="presOf" srcId="{09C2A15A-6735-B943-9DAA-0EC213A5CDC1}" destId="{5024D1BB-A265-A840-8949-BF9B9644C592}" srcOrd="0" destOrd="0" presId="urn:microsoft.com/office/officeart/2005/8/layout/hierarchy4"/>
    <dgm:cxn modelId="{CEB35F13-BB16-D14E-B141-8A980F59838F}" srcId="{A1FCDB5A-8712-7249-B766-3BC448A4844C}" destId="{EF63A799-2F03-FB43-AA39-8CE564B33F08}" srcOrd="0" destOrd="0" parTransId="{444F8951-3D18-B84D-B5C6-29562E09F06E}" sibTransId="{0F96FFB3-1E09-8242-A0CE-69B7A6279B07}"/>
    <dgm:cxn modelId="{8B5952AC-4D3D-5D4F-A1CB-978288E382C3}" srcId="{7216F9D6-4F2E-8749-AD2C-01AF4B2A39FD}" destId="{09C2A15A-6735-B943-9DAA-0EC213A5CDC1}" srcOrd="0" destOrd="0" parTransId="{A649F4C6-9AC4-844B-812B-AAC7F3E35B58}" sibTransId="{C7B2D6E8-3ED2-6948-ADA6-34CA91C64FCA}"/>
    <dgm:cxn modelId="{11FB0810-6B0C-324A-A251-B03E8FA84DED}" type="presOf" srcId="{A1FCDB5A-8712-7249-B766-3BC448A4844C}" destId="{8A6D1AE5-F3BE-6B41-A968-CA096E154321}" srcOrd="0" destOrd="0" presId="urn:microsoft.com/office/officeart/2005/8/layout/hierarchy4"/>
    <dgm:cxn modelId="{C7D94FD4-71FF-8B44-8619-DC13C0458B0F}" type="presOf" srcId="{AA7C536F-1775-EF4B-BF0D-9BE421C43D7E}" destId="{7CA07D0A-7D6F-5245-A0FC-097AB6320616}" srcOrd="0" destOrd="0" presId="urn:microsoft.com/office/officeart/2005/8/layout/hierarchy4"/>
    <dgm:cxn modelId="{19A3E6A5-4D1E-8E4F-93DD-060BDCC355A6}" srcId="{C432970E-A359-9A4A-9C33-AA01846113D0}" destId="{F161707C-3E36-4C49-9366-3040884FABAE}" srcOrd="0" destOrd="0" parTransId="{EC106E22-EE88-7A4D-96B6-241F17F608C7}" sibTransId="{E68A7DF3-9E6F-1C42-8BC5-74A07EB224EA}"/>
    <dgm:cxn modelId="{D6701050-2F62-1441-AEEA-7C5C28EE4C58}" type="presOf" srcId="{4144AF8C-B1F1-D549-8EC6-5471D1202FF6}" destId="{327D8DFC-525C-704C-9DD0-54872DCDDF41}" srcOrd="0" destOrd="0" presId="urn:microsoft.com/office/officeart/2005/8/layout/hierarchy4"/>
    <dgm:cxn modelId="{D36CB2FF-A2A0-914B-9334-AD9A0C51B001}" type="presOf" srcId="{EF63A799-2F03-FB43-AA39-8CE564B33F08}" destId="{6F74DC68-5E8F-C24F-8DD3-C4F24E59B021}" srcOrd="0" destOrd="0" presId="urn:microsoft.com/office/officeart/2005/8/layout/hierarchy4"/>
    <dgm:cxn modelId="{6698F679-DB41-7249-B49D-08EF1B7F6D6A}" type="presOf" srcId="{F161707C-3E36-4C49-9366-3040884FABAE}" destId="{019BC76A-88CB-8F47-A056-8672F01AE6B8}" srcOrd="0" destOrd="0" presId="urn:microsoft.com/office/officeart/2005/8/layout/hierarchy4"/>
    <dgm:cxn modelId="{AF3DE356-3FBD-DA40-83B5-21EBC169FC94}" type="presOf" srcId="{03F10315-4FA2-7448-A676-B5439AA32DE0}" destId="{34DE3D06-0627-FB4A-88C6-3FD967017123}" srcOrd="0" destOrd="0" presId="urn:microsoft.com/office/officeart/2005/8/layout/hierarchy4"/>
    <dgm:cxn modelId="{DB0334B0-AD81-8744-B170-49DBCAB94F35}" srcId="{7216F9D6-4F2E-8749-AD2C-01AF4B2A39FD}" destId="{A8AAEBB7-F482-B74C-92BC-88551EA0DDAB}" srcOrd="2" destOrd="0" parTransId="{DA9D8F49-980A-954B-83AA-CCE97ACF731B}" sibTransId="{A9B590DA-FA8E-634D-BF1E-F5672E0CF221}"/>
    <dgm:cxn modelId="{FCF17BA6-F4B5-114D-8CEF-DC401E4D58E3}" srcId="{F161707C-3E36-4C49-9366-3040884FABAE}" destId="{7216F9D6-4F2E-8749-AD2C-01AF4B2A39FD}" srcOrd="0" destOrd="0" parTransId="{1E713ED2-A357-2344-8E5B-7731187C01BC}" sibTransId="{6EE7D41E-FADA-344C-94A6-73551D025849}"/>
    <dgm:cxn modelId="{8BE9EDE9-1058-424B-B42B-0D213C88D5ED}" type="presOf" srcId="{7216F9D6-4F2E-8749-AD2C-01AF4B2A39FD}" destId="{5E25871F-B56B-4E4E-85E8-4DE109EBE9AB}" srcOrd="0" destOrd="0" presId="urn:microsoft.com/office/officeart/2005/8/layout/hierarchy4"/>
    <dgm:cxn modelId="{8D5CA8D3-0730-B94A-AFFB-ADDEAE9E6C87}" type="presOf" srcId="{BD6B2B50-8111-7C4D-A66A-3A9C26B3A7CB}" destId="{3C75F7B7-7F67-DA41-AF88-E148E03AF418}" srcOrd="0" destOrd="0" presId="urn:microsoft.com/office/officeart/2005/8/layout/hierarchy4"/>
    <dgm:cxn modelId="{1E424790-06A6-C440-8A9B-7027E08EE612}" type="presOf" srcId="{C432970E-A359-9A4A-9C33-AA01846113D0}" destId="{8357D7CD-C41D-8142-83F7-A404C5416E86}" srcOrd="0" destOrd="0" presId="urn:microsoft.com/office/officeart/2005/8/layout/hierarchy4"/>
    <dgm:cxn modelId="{40C187A9-4F24-304E-9A2B-ABF3555A4665}" srcId="{FD931F40-E75E-8D4C-84C6-C6CE415F2510}" destId="{BD6B2B50-8111-7C4D-A66A-3A9C26B3A7CB}" srcOrd="0" destOrd="0" parTransId="{B19C83CB-E277-8642-9FA1-CA2E36C3CDD8}" sibTransId="{C4844404-4D11-3D48-B6CE-EEC49A6AE2DE}"/>
    <dgm:cxn modelId="{8CCBEFB9-5092-8D49-A571-59AB2CF13B7D}" srcId="{7216F9D6-4F2E-8749-AD2C-01AF4B2A39FD}" destId="{03F10315-4FA2-7448-A676-B5439AA32DE0}" srcOrd="5" destOrd="0" parTransId="{60DF86B7-3CB2-2B42-8139-188A242F2728}" sibTransId="{FB71D15E-43E0-F341-B752-42BA31CDA15D}"/>
    <dgm:cxn modelId="{18794784-23CA-BE43-81C8-E0820380E48D}" srcId="{7216F9D6-4F2E-8749-AD2C-01AF4B2A39FD}" destId="{A1FCDB5A-8712-7249-B766-3BC448A4844C}" srcOrd="3" destOrd="0" parTransId="{B9C378B3-BAE8-F74B-A60C-7A601916BD13}" sibTransId="{06D20F58-5583-7F4D-9B16-0318207F327F}"/>
    <dgm:cxn modelId="{C3CF8E1C-E689-EE4A-8427-8BD8548F16B3}" srcId="{EF63A799-2F03-FB43-AA39-8CE564B33F08}" destId="{D60D2EDE-B4B9-C242-BAD0-1C8974EA5E2E}" srcOrd="0" destOrd="0" parTransId="{BF725161-A278-1045-B8BC-405F7CA21451}" sibTransId="{90960F7F-47C9-6546-8934-533AFACE9025}"/>
    <dgm:cxn modelId="{E8B8862A-FB59-AC4F-B1E2-0BE579869935}" type="presOf" srcId="{D60D2EDE-B4B9-C242-BAD0-1C8974EA5E2E}" destId="{C162E7FD-E488-3F42-9941-1BA27152CFB8}" srcOrd="0" destOrd="0" presId="urn:microsoft.com/office/officeart/2005/8/layout/hierarchy4"/>
    <dgm:cxn modelId="{C2DFC73C-15B4-1F4E-ABAA-0DCB7A40C827}" type="presOf" srcId="{FEF063EC-1058-684F-B8CC-85E0E752C8D0}" destId="{EF7FB4CC-1A83-154B-A329-83556E46A596}" srcOrd="0" destOrd="0" presId="urn:microsoft.com/office/officeart/2005/8/layout/hierarchy4"/>
    <dgm:cxn modelId="{0CF148A5-5743-1545-A28F-53B740AEEDE4}" type="presOf" srcId="{A8AAEBB7-F482-B74C-92BC-88551EA0DDAB}" destId="{00578798-CD44-E845-A6C0-574BEB685295}" srcOrd="0" destOrd="0" presId="urn:microsoft.com/office/officeart/2005/8/layout/hierarchy4"/>
    <dgm:cxn modelId="{AA56E952-0F41-4D4F-A6CF-D82D9E4AB47F}" srcId="{AA7C536F-1775-EF4B-BF0D-9BE421C43D7E}" destId="{FEF063EC-1058-684F-B8CC-85E0E752C8D0}" srcOrd="0" destOrd="0" parTransId="{21C0070C-C823-9447-B5BC-FAD3C7052A43}" sibTransId="{6338D835-EB90-3A47-8CD2-E12E34CC6EEF}"/>
    <dgm:cxn modelId="{3ED1EB46-3D25-5743-A4B0-07E5A77DA34B}" srcId="{A8AAEBB7-F482-B74C-92BC-88551EA0DDAB}" destId="{FD931F40-E75E-8D4C-84C6-C6CE415F2510}" srcOrd="0" destOrd="0" parTransId="{B8C4CA08-1DFB-E344-8A28-A9388B47936A}" sibTransId="{766A54B4-F7DE-EC42-90C5-0B811C176210}"/>
    <dgm:cxn modelId="{31D06396-988A-9A4E-A9D5-938F749C7EA6}" type="presParOf" srcId="{8357D7CD-C41D-8142-83F7-A404C5416E86}" destId="{36FEA442-0718-3347-A7D4-C06CD17E0C68}" srcOrd="0" destOrd="0" presId="urn:microsoft.com/office/officeart/2005/8/layout/hierarchy4"/>
    <dgm:cxn modelId="{C8D52A65-DBFC-4F41-BBDD-0761F51073CB}" type="presParOf" srcId="{36FEA442-0718-3347-A7D4-C06CD17E0C68}" destId="{019BC76A-88CB-8F47-A056-8672F01AE6B8}" srcOrd="0" destOrd="0" presId="urn:microsoft.com/office/officeart/2005/8/layout/hierarchy4"/>
    <dgm:cxn modelId="{C7E19E5E-1689-BE4E-923B-D8F1BD8D1110}" type="presParOf" srcId="{36FEA442-0718-3347-A7D4-C06CD17E0C68}" destId="{EFF95522-37AD-EE47-9DCF-83854364A680}" srcOrd="1" destOrd="0" presId="urn:microsoft.com/office/officeart/2005/8/layout/hierarchy4"/>
    <dgm:cxn modelId="{28367D17-2821-8842-8EC3-37F10405CCAC}" type="presParOf" srcId="{36FEA442-0718-3347-A7D4-C06CD17E0C68}" destId="{A8F9F36D-9AE0-D44D-943E-4B8D58732B42}" srcOrd="2" destOrd="0" presId="urn:microsoft.com/office/officeart/2005/8/layout/hierarchy4"/>
    <dgm:cxn modelId="{A7CB5704-C4F9-E940-B78A-CA47ADE0CEC8}" type="presParOf" srcId="{A8F9F36D-9AE0-D44D-943E-4B8D58732B42}" destId="{F7B2747F-5492-A044-A6A5-B387183FCB53}" srcOrd="0" destOrd="0" presId="urn:microsoft.com/office/officeart/2005/8/layout/hierarchy4"/>
    <dgm:cxn modelId="{D31C86F5-227C-F241-BD77-515F0734C9B5}" type="presParOf" srcId="{F7B2747F-5492-A044-A6A5-B387183FCB53}" destId="{5E25871F-B56B-4E4E-85E8-4DE109EBE9AB}" srcOrd="0" destOrd="0" presId="urn:microsoft.com/office/officeart/2005/8/layout/hierarchy4"/>
    <dgm:cxn modelId="{DC295A17-F77F-EF4A-965D-5ABD5AF90F91}" type="presParOf" srcId="{F7B2747F-5492-A044-A6A5-B387183FCB53}" destId="{82F78872-2615-2D42-92AE-046B4651B196}" srcOrd="1" destOrd="0" presId="urn:microsoft.com/office/officeart/2005/8/layout/hierarchy4"/>
    <dgm:cxn modelId="{EEA17491-C8E0-3F45-BDBE-747955715577}" type="presParOf" srcId="{F7B2747F-5492-A044-A6A5-B387183FCB53}" destId="{F50AFD48-285C-2F4F-99BD-33CADDD5C34D}" srcOrd="2" destOrd="0" presId="urn:microsoft.com/office/officeart/2005/8/layout/hierarchy4"/>
    <dgm:cxn modelId="{8E42E6E6-61B9-0241-A55F-AB97D5C3D734}" type="presParOf" srcId="{F50AFD48-285C-2F4F-99BD-33CADDD5C34D}" destId="{98BC4158-D900-0B4C-9C2B-A7D06D2BA21C}" srcOrd="0" destOrd="0" presId="urn:microsoft.com/office/officeart/2005/8/layout/hierarchy4"/>
    <dgm:cxn modelId="{6AFD2E8B-12EC-6C43-81C6-9DA740A96EB4}" type="presParOf" srcId="{98BC4158-D900-0B4C-9C2B-A7D06D2BA21C}" destId="{5024D1BB-A265-A840-8949-BF9B9644C592}" srcOrd="0" destOrd="0" presId="urn:microsoft.com/office/officeart/2005/8/layout/hierarchy4"/>
    <dgm:cxn modelId="{CAB6BE3E-B1D6-6F43-879E-75FFB1CC1CDC}" type="presParOf" srcId="{98BC4158-D900-0B4C-9C2B-A7D06D2BA21C}" destId="{2EDC2D14-489F-8F44-9C6A-5546E9F3D02C}" srcOrd="1" destOrd="0" presId="urn:microsoft.com/office/officeart/2005/8/layout/hierarchy4"/>
    <dgm:cxn modelId="{7EB797DE-F865-F64C-A0E3-FCDFB1D389CE}" type="presParOf" srcId="{F50AFD48-285C-2F4F-99BD-33CADDD5C34D}" destId="{E0EF171E-858F-D144-B926-09EACE8888C0}" srcOrd="1" destOrd="0" presId="urn:microsoft.com/office/officeart/2005/8/layout/hierarchy4"/>
    <dgm:cxn modelId="{8FACD70B-EA44-C440-B1BF-AF4DB9A027B6}" type="presParOf" srcId="{F50AFD48-285C-2F4F-99BD-33CADDD5C34D}" destId="{A6FAF6AA-8C82-3C49-983D-C29B4142C8FF}" srcOrd="2" destOrd="0" presId="urn:microsoft.com/office/officeart/2005/8/layout/hierarchy4"/>
    <dgm:cxn modelId="{FE0FB127-51F6-6641-9B43-DA09701BC39F}" type="presParOf" srcId="{A6FAF6AA-8C82-3C49-983D-C29B4142C8FF}" destId="{7CA07D0A-7D6F-5245-A0FC-097AB6320616}" srcOrd="0" destOrd="0" presId="urn:microsoft.com/office/officeart/2005/8/layout/hierarchy4"/>
    <dgm:cxn modelId="{F8910ACF-A908-FB42-B723-260F89AFD68F}" type="presParOf" srcId="{A6FAF6AA-8C82-3C49-983D-C29B4142C8FF}" destId="{3F56B510-F874-F14B-8DDA-CCC4B7D41B0D}" srcOrd="1" destOrd="0" presId="urn:microsoft.com/office/officeart/2005/8/layout/hierarchy4"/>
    <dgm:cxn modelId="{56D923A2-D0C6-AE41-A8EA-D1CDE6FFE328}" type="presParOf" srcId="{A6FAF6AA-8C82-3C49-983D-C29B4142C8FF}" destId="{51332A6E-1398-E94B-8B0F-C27E8C64FC6E}" srcOrd="2" destOrd="0" presId="urn:microsoft.com/office/officeart/2005/8/layout/hierarchy4"/>
    <dgm:cxn modelId="{3BFBEF0E-F6E9-0C41-BFF3-444C2832D74B}" type="presParOf" srcId="{51332A6E-1398-E94B-8B0F-C27E8C64FC6E}" destId="{5E874DE8-1994-C746-A13F-27352EDF5C5B}" srcOrd="0" destOrd="0" presId="urn:microsoft.com/office/officeart/2005/8/layout/hierarchy4"/>
    <dgm:cxn modelId="{6A167593-6C51-A247-B90C-DC4EEB7BCD25}" type="presParOf" srcId="{5E874DE8-1994-C746-A13F-27352EDF5C5B}" destId="{EF7FB4CC-1A83-154B-A329-83556E46A596}" srcOrd="0" destOrd="0" presId="urn:microsoft.com/office/officeart/2005/8/layout/hierarchy4"/>
    <dgm:cxn modelId="{C6EBC028-2856-864E-B029-1FF7109DD75C}" type="presParOf" srcId="{5E874DE8-1994-C746-A13F-27352EDF5C5B}" destId="{E23EFB3A-B431-3549-97B5-55A9D11634E9}" srcOrd="1" destOrd="0" presId="urn:microsoft.com/office/officeart/2005/8/layout/hierarchy4"/>
    <dgm:cxn modelId="{E2C700B9-A318-754F-B127-EF51FD4D1459}" type="presParOf" srcId="{F50AFD48-285C-2F4F-99BD-33CADDD5C34D}" destId="{C84F1AD1-44F7-1045-AC19-F525BA1E9675}" srcOrd="3" destOrd="0" presId="urn:microsoft.com/office/officeart/2005/8/layout/hierarchy4"/>
    <dgm:cxn modelId="{7BFB3DB7-553E-F04B-B05A-77EDF226B0A4}" type="presParOf" srcId="{F50AFD48-285C-2F4F-99BD-33CADDD5C34D}" destId="{B5743307-FA46-824B-89F2-81C324C43974}" srcOrd="4" destOrd="0" presId="urn:microsoft.com/office/officeart/2005/8/layout/hierarchy4"/>
    <dgm:cxn modelId="{C4765A1F-3595-4745-BF6D-9B8C43543D60}" type="presParOf" srcId="{B5743307-FA46-824B-89F2-81C324C43974}" destId="{00578798-CD44-E845-A6C0-574BEB685295}" srcOrd="0" destOrd="0" presId="urn:microsoft.com/office/officeart/2005/8/layout/hierarchy4"/>
    <dgm:cxn modelId="{2D52ECC0-3F59-8D4A-8446-797FF3C1D9F4}" type="presParOf" srcId="{B5743307-FA46-824B-89F2-81C324C43974}" destId="{3FD82F37-8635-1C4B-9224-FAEA5DD79888}" srcOrd="1" destOrd="0" presId="urn:microsoft.com/office/officeart/2005/8/layout/hierarchy4"/>
    <dgm:cxn modelId="{1525932B-B0FA-2C40-B155-37D99726F703}" type="presParOf" srcId="{B5743307-FA46-824B-89F2-81C324C43974}" destId="{4B48043C-7CA8-5549-A7AB-B7851E3C650E}" srcOrd="2" destOrd="0" presId="urn:microsoft.com/office/officeart/2005/8/layout/hierarchy4"/>
    <dgm:cxn modelId="{54C3F835-18AD-6A4D-ADCE-89ABD02EF2BA}" type="presParOf" srcId="{4B48043C-7CA8-5549-A7AB-B7851E3C650E}" destId="{911A83CC-C041-1240-88B9-8BC73A6801B2}" srcOrd="0" destOrd="0" presId="urn:microsoft.com/office/officeart/2005/8/layout/hierarchy4"/>
    <dgm:cxn modelId="{3E8D648B-CB96-3A49-9AF6-77AB32C7BBFD}" type="presParOf" srcId="{911A83CC-C041-1240-88B9-8BC73A6801B2}" destId="{1C9AAED8-E30A-7548-BB7A-5ECC7DC0AF9D}" srcOrd="0" destOrd="0" presId="urn:microsoft.com/office/officeart/2005/8/layout/hierarchy4"/>
    <dgm:cxn modelId="{21E90714-74E9-9D45-B8AD-2E54E82C7745}" type="presParOf" srcId="{911A83CC-C041-1240-88B9-8BC73A6801B2}" destId="{41596D8E-78CA-9042-ADE9-9A95EBEF77E7}" srcOrd="1" destOrd="0" presId="urn:microsoft.com/office/officeart/2005/8/layout/hierarchy4"/>
    <dgm:cxn modelId="{3778B428-B67B-5D41-A4A7-5C3034E43524}" type="presParOf" srcId="{911A83CC-C041-1240-88B9-8BC73A6801B2}" destId="{FC70FB87-0AE3-FF46-9847-6B4D2E582C6A}" srcOrd="2" destOrd="0" presId="urn:microsoft.com/office/officeart/2005/8/layout/hierarchy4"/>
    <dgm:cxn modelId="{445BE155-4851-0644-B064-BCA1277A3F1A}" type="presParOf" srcId="{FC70FB87-0AE3-FF46-9847-6B4D2E582C6A}" destId="{11763472-2C4E-7846-9228-05767E4D63D3}" srcOrd="0" destOrd="0" presId="urn:microsoft.com/office/officeart/2005/8/layout/hierarchy4"/>
    <dgm:cxn modelId="{AB1D1CEC-F96B-A741-9FA9-BCF9972BD902}" type="presParOf" srcId="{11763472-2C4E-7846-9228-05767E4D63D3}" destId="{3C75F7B7-7F67-DA41-AF88-E148E03AF418}" srcOrd="0" destOrd="0" presId="urn:microsoft.com/office/officeart/2005/8/layout/hierarchy4"/>
    <dgm:cxn modelId="{18BDC8D0-5183-BE44-BB8C-20CA76D50EBA}" type="presParOf" srcId="{11763472-2C4E-7846-9228-05767E4D63D3}" destId="{F1B3A021-24D9-8D42-A72E-D69F0AB02E44}" srcOrd="1" destOrd="0" presId="urn:microsoft.com/office/officeart/2005/8/layout/hierarchy4"/>
    <dgm:cxn modelId="{15405976-95E5-D94F-B147-994F773A62DB}" type="presParOf" srcId="{F50AFD48-285C-2F4F-99BD-33CADDD5C34D}" destId="{E53F1CA2-8323-9749-96A7-ACDE9D8D5C90}" srcOrd="5" destOrd="0" presId="urn:microsoft.com/office/officeart/2005/8/layout/hierarchy4"/>
    <dgm:cxn modelId="{D74200E5-8EDE-8F4E-8C54-2698320FA806}" type="presParOf" srcId="{F50AFD48-285C-2F4F-99BD-33CADDD5C34D}" destId="{9AD6FBB5-D74D-6B42-8821-EB8A4A828B3C}" srcOrd="6" destOrd="0" presId="urn:microsoft.com/office/officeart/2005/8/layout/hierarchy4"/>
    <dgm:cxn modelId="{EC7AE6FD-7602-5F46-9335-EBE289DABDB0}" type="presParOf" srcId="{9AD6FBB5-D74D-6B42-8821-EB8A4A828B3C}" destId="{8A6D1AE5-F3BE-6B41-A968-CA096E154321}" srcOrd="0" destOrd="0" presId="urn:microsoft.com/office/officeart/2005/8/layout/hierarchy4"/>
    <dgm:cxn modelId="{A2DC33DD-55A2-4D4A-9315-D1946CCFDF61}" type="presParOf" srcId="{9AD6FBB5-D74D-6B42-8821-EB8A4A828B3C}" destId="{78D91E04-099F-9846-AE33-0B9CF50C6381}" srcOrd="1" destOrd="0" presId="urn:microsoft.com/office/officeart/2005/8/layout/hierarchy4"/>
    <dgm:cxn modelId="{EC88CB66-B6E6-3445-AF6D-D8E412EBEB02}" type="presParOf" srcId="{9AD6FBB5-D74D-6B42-8821-EB8A4A828B3C}" destId="{C14600A6-C4D9-B046-AD75-684D82A53C7D}" srcOrd="2" destOrd="0" presId="urn:microsoft.com/office/officeart/2005/8/layout/hierarchy4"/>
    <dgm:cxn modelId="{530FBEFB-1DF3-5C48-A360-AEE0B2C5DEB8}" type="presParOf" srcId="{C14600A6-C4D9-B046-AD75-684D82A53C7D}" destId="{A4F60750-03F0-9444-AE25-84153AD730FC}" srcOrd="0" destOrd="0" presId="urn:microsoft.com/office/officeart/2005/8/layout/hierarchy4"/>
    <dgm:cxn modelId="{94240502-06CB-2947-B783-B9CE7C8A554C}" type="presParOf" srcId="{A4F60750-03F0-9444-AE25-84153AD730FC}" destId="{6F74DC68-5E8F-C24F-8DD3-C4F24E59B021}" srcOrd="0" destOrd="0" presId="urn:microsoft.com/office/officeart/2005/8/layout/hierarchy4"/>
    <dgm:cxn modelId="{DF6E011F-11AE-B24E-AAB4-68EDFB835E38}" type="presParOf" srcId="{A4F60750-03F0-9444-AE25-84153AD730FC}" destId="{A9B1FAC5-CF7D-264E-B6D1-BACDCBC5FA43}" srcOrd="1" destOrd="0" presId="urn:microsoft.com/office/officeart/2005/8/layout/hierarchy4"/>
    <dgm:cxn modelId="{9809ED81-28B7-8D4D-A75E-C034A7D3366B}" type="presParOf" srcId="{A4F60750-03F0-9444-AE25-84153AD730FC}" destId="{B60EC406-2D15-7A4C-8DC7-234DCDDA9939}" srcOrd="2" destOrd="0" presId="urn:microsoft.com/office/officeart/2005/8/layout/hierarchy4"/>
    <dgm:cxn modelId="{8A6AFA45-9B84-244A-A45C-E4C0920E2EDA}" type="presParOf" srcId="{B60EC406-2D15-7A4C-8DC7-234DCDDA9939}" destId="{C0DBD8A3-0002-1B47-A534-79A9228AA4AF}" srcOrd="0" destOrd="0" presId="urn:microsoft.com/office/officeart/2005/8/layout/hierarchy4"/>
    <dgm:cxn modelId="{555E52F1-DFC4-D645-A8D0-640B23F35C86}" type="presParOf" srcId="{C0DBD8A3-0002-1B47-A534-79A9228AA4AF}" destId="{C162E7FD-E488-3F42-9941-1BA27152CFB8}" srcOrd="0" destOrd="0" presId="urn:microsoft.com/office/officeart/2005/8/layout/hierarchy4"/>
    <dgm:cxn modelId="{0E969885-62BD-BD4A-BEFA-5E72074A99BF}" type="presParOf" srcId="{C0DBD8A3-0002-1B47-A534-79A9228AA4AF}" destId="{C179845A-E432-954A-AD6A-984ADB062E15}" srcOrd="1" destOrd="0" presId="urn:microsoft.com/office/officeart/2005/8/layout/hierarchy4"/>
    <dgm:cxn modelId="{4C9D0629-1EEF-5642-ABE8-9A204CF5D6FC}" type="presParOf" srcId="{F50AFD48-285C-2F4F-99BD-33CADDD5C34D}" destId="{5272FBAD-1E38-BD40-B51F-C02A06529BAF}" srcOrd="7" destOrd="0" presId="urn:microsoft.com/office/officeart/2005/8/layout/hierarchy4"/>
    <dgm:cxn modelId="{BE2044C8-512C-2D45-8298-F78ECEF830A8}" type="presParOf" srcId="{F50AFD48-285C-2F4F-99BD-33CADDD5C34D}" destId="{DA625A29-E4D8-0544-B2CD-240FF466EFDF}" srcOrd="8" destOrd="0" presId="urn:microsoft.com/office/officeart/2005/8/layout/hierarchy4"/>
    <dgm:cxn modelId="{7940FF28-99AB-194B-AA22-3E3D3CB26E89}" type="presParOf" srcId="{DA625A29-E4D8-0544-B2CD-240FF466EFDF}" destId="{327D8DFC-525C-704C-9DD0-54872DCDDF41}" srcOrd="0" destOrd="0" presId="urn:microsoft.com/office/officeart/2005/8/layout/hierarchy4"/>
    <dgm:cxn modelId="{75C551C0-C73C-D94A-B1B7-0FA714812E51}" type="presParOf" srcId="{DA625A29-E4D8-0544-B2CD-240FF466EFDF}" destId="{1F122AA9-BB2C-4C4D-BCCA-D3907472BE4C}" srcOrd="1" destOrd="0" presId="urn:microsoft.com/office/officeart/2005/8/layout/hierarchy4"/>
    <dgm:cxn modelId="{3DE94270-C629-0240-A592-04BE74D3D45A}" type="presParOf" srcId="{F50AFD48-285C-2F4F-99BD-33CADDD5C34D}" destId="{02EF3214-778A-984F-875B-8285F6924A47}" srcOrd="9" destOrd="0" presId="urn:microsoft.com/office/officeart/2005/8/layout/hierarchy4"/>
    <dgm:cxn modelId="{3B7A73BC-D711-7F47-8061-41A7CEAE884C}" type="presParOf" srcId="{F50AFD48-285C-2F4F-99BD-33CADDD5C34D}" destId="{57ADABDA-DD41-FD4E-8A15-F03F01853ABE}" srcOrd="10" destOrd="0" presId="urn:microsoft.com/office/officeart/2005/8/layout/hierarchy4"/>
    <dgm:cxn modelId="{BDF470DD-0403-964B-BB09-5C18D1472294}" type="presParOf" srcId="{57ADABDA-DD41-FD4E-8A15-F03F01853ABE}" destId="{34DE3D06-0627-FB4A-88C6-3FD967017123}" srcOrd="0" destOrd="0" presId="urn:microsoft.com/office/officeart/2005/8/layout/hierarchy4"/>
    <dgm:cxn modelId="{6048332E-1D29-7141-919E-AE811A6862FB}" type="presParOf" srcId="{57ADABDA-DD41-FD4E-8A15-F03F01853ABE}" destId="{767938CF-DDD8-C44A-BB17-CEF6FF32B69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BC76A-88CB-8F47-A056-8672F01AE6B8}">
      <dsp:nvSpPr>
        <dsp:cNvPr id="0" name=""/>
        <dsp:cNvSpPr/>
      </dsp:nvSpPr>
      <dsp:spPr>
        <a:xfrm>
          <a:off x="3475" y="1956"/>
          <a:ext cx="7879749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保密法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第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条，第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章，第</a:t>
          </a:r>
          <a:r>
            <a:rPr lang="en-US" altLang="zh-CN" sz="1400" kern="1200" dirty="0" smtClean="0"/>
            <a:t>42</a:t>
          </a:r>
          <a:r>
            <a:rPr lang="zh-CN" altLang="en-US" sz="1400" kern="1200" dirty="0" smtClean="0"/>
            <a:t>，</a:t>
          </a:r>
          <a:r>
            <a:rPr lang="en-US" altLang="zh-CN" sz="1400" kern="1200" dirty="0" smtClean="0"/>
            <a:t>43</a:t>
          </a:r>
          <a:r>
            <a:rPr lang="zh-CN" altLang="en-US" sz="1400" kern="1200" dirty="0" smtClean="0"/>
            <a:t>，</a:t>
          </a:r>
          <a:r>
            <a:rPr lang="en-US" altLang="zh-CN" sz="1400" kern="1200" dirty="0" smtClean="0"/>
            <a:t>46</a:t>
          </a:r>
          <a:r>
            <a:rPr lang="zh-CN" altLang="en-US" sz="1400" kern="1200" dirty="0" smtClean="0"/>
            <a:t>，</a:t>
          </a:r>
          <a:r>
            <a:rPr lang="en-US" altLang="zh-CN" sz="1400" kern="1200" dirty="0" smtClean="0"/>
            <a:t>49</a:t>
          </a:r>
          <a:r>
            <a:rPr lang="zh-CN" altLang="en-US" sz="1400" kern="1200" dirty="0" smtClean="0"/>
            <a:t>条</a:t>
          </a:r>
          <a:endParaRPr lang="zh-CN" altLang="en-US" sz="1400" kern="1200" dirty="0"/>
        </a:p>
      </dsp:txBody>
      <dsp:txXfrm>
        <a:off x="23239" y="21720"/>
        <a:ext cx="7840221" cy="635249"/>
      </dsp:txXfrm>
    </dsp:sp>
    <dsp:sp modelId="{5E25871F-B56B-4E4E-85E8-4DE109EBE9AB}">
      <dsp:nvSpPr>
        <dsp:cNvPr id="0" name=""/>
        <dsp:cNvSpPr/>
      </dsp:nvSpPr>
      <dsp:spPr>
        <a:xfrm>
          <a:off x="3475" y="757280"/>
          <a:ext cx="7879749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保密法实施条例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第</a:t>
          </a:r>
          <a:r>
            <a:rPr lang="en-US" altLang="zh-CN" sz="1400" kern="1200" dirty="0" smtClean="0"/>
            <a:t>5</a:t>
          </a:r>
          <a:r>
            <a:rPr lang="zh-CN" altLang="en-US" sz="1400" kern="1200" dirty="0" smtClean="0"/>
            <a:t>条，第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章，第</a:t>
          </a:r>
          <a:r>
            <a:rPr lang="en-US" altLang="zh-CN" sz="1400" kern="1200" dirty="0" smtClean="0"/>
            <a:t>32</a:t>
          </a:r>
          <a:r>
            <a:rPr lang="zh-CN" altLang="en-US" sz="1400" kern="1200" dirty="0" smtClean="0"/>
            <a:t>条，</a:t>
          </a:r>
          <a:r>
            <a:rPr lang="en-US" altLang="zh-CN" sz="1400" kern="1200" dirty="0" smtClean="0"/>
            <a:t>37</a:t>
          </a:r>
          <a:r>
            <a:rPr lang="zh-CN" altLang="en-US" sz="1400" kern="1200" dirty="0" smtClean="0"/>
            <a:t>条</a:t>
          </a:r>
          <a:endParaRPr lang="zh-CN" altLang="en-US" sz="1400" kern="1200" dirty="0"/>
        </a:p>
      </dsp:txBody>
      <dsp:txXfrm>
        <a:off x="23239" y="777044"/>
        <a:ext cx="7840221" cy="635249"/>
      </dsp:txXfrm>
    </dsp:sp>
    <dsp:sp modelId="{5024D1BB-A265-A840-8949-BF9B9644C592}">
      <dsp:nvSpPr>
        <dsp:cNvPr id="0" name=""/>
        <dsp:cNvSpPr/>
      </dsp:nvSpPr>
      <dsp:spPr>
        <a:xfrm>
          <a:off x="3475" y="1512604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《</a:t>
          </a:r>
          <a:r>
            <a:rPr lang="zh-CN" altLang="en-US" sz="900" kern="1200" dirty="0" smtClean="0"/>
            <a:t>国家秘密定密管理暂行规定</a:t>
          </a:r>
          <a:r>
            <a:rPr lang="en-US" altLang="zh-CN" sz="900" kern="1200" dirty="0" smtClean="0"/>
            <a:t>》14</a:t>
          </a:r>
          <a:r>
            <a:rPr lang="zh-CN" altLang="en-US" sz="900" kern="1200" dirty="0" smtClean="0"/>
            <a:t>年</a:t>
          </a:r>
          <a:endParaRPr lang="zh-CN" altLang="en-US" sz="900" kern="1200" dirty="0"/>
        </a:p>
      </dsp:txBody>
      <dsp:txXfrm>
        <a:off x="23239" y="1532368"/>
        <a:ext cx="1229352" cy="635249"/>
      </dsp:txXfrm>
    </dsp:sp>
    <dsp:sp modelId="{7CA07D0A-7D6F-5245-A0FC-097AB6320616}">
      <dsp:nvSpPr>
        <dsp:cNvPr id="0" name=""/>
        <dsp:cNvSpPr/>
      </dsp:nvSpPr>
      <dsp:spPr>
        <a:xfrm>
          <a:off x="1325649" y="1512604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科学技术保密管理规定（</a:t>
          </a:r>
          <a:r>
            <a:rPr lang="en-US" altLang="zh-CN" sz="900" kern="1200" dirty="0" smtClean="0"/>
            <a:t>15</a:t>
          </a:r>
          <a:r>
            <a:rPr lang="zh-CN" altLang="en-US" sz="900" kern="1200" dirty="0" smtClean="0"/>
            <a:t>年</a:t>
          </a:r>
          <a:r>
            <a:rPr lang="en-US" altLang="zh-CN" sz="900" kern="1200" dirty="0" smtClean="0"/>
            <a:t>16</a:t>
          </a:r>
          <a:r>
            <a:rPr lang="zh-CN" altLang="en-US" sz="900" kern="1200" dirty="0" smtClean="0"/>
            <a:t>号令，保密要点）</a:t>
          </a:r>
          <a:endParaRPr lang="zh-CN" altLang="en-US" sz="900" kern="1200" dirty="0"/>
        </a:p>
      </dsp:txBody>
      <dsp:txXfrm>
        <a:off x="1345413" y="1532368"/>
        <a:ext cx="1229352" cy="635249"/>
      </dsp:txXfrm>
    </dsp:sp>
    <dsp:sp modelId="{EF7FB4CC-1A83-154B-A329-83556E46A596}">
      <dsp:nvSpPr>
        <dsp:cNvPr id="0" name=""/>
        <dsp:cNvSpPr/>
      </dsp:nvSpPr>
      <dsp:spPr>
        <a:xfrm>
          <a:off x="1373498" y="2961390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smtClean="0"/>
            <a:t>定密指导手册</a:t>
          </a:r>
          <a:endParaRPr lang="zh-CN" altLang="en-US" sz="900" kern="1200" dirty="0"/>
        </a:p>
      </dsp:txBody>
      <dsp:txXfrm>
        <a:off x="1393262" y="2981154"/>
        <a:ext cx="1229352" cy="635249"/>
      </dsp:txXfrm>
    </dsp:sp>
    <dsp:sp modelId="{00578798-CD44-E845-A6C0-574BEB685295}">
      <dsp:nvSpPr>
        <dsp:cNvPr id="0" name=""/>
        <dsp:cNvSpPr/>
      </dsp:nvSpPr>
      <dsp:spPr>
        <a:xfrm>
          <a:off x="2647822" y="1512604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公安机关定密管理暂行规定（</a:t>
          </a:r>
          <a:r>
            <a:rPr lang="en-US" altLang="zh-CN" sz="900" kern="1200" dirty="0" smtClean="0"/>
            <a:t>16</a:t>
          </a:r>
          <a:r>
            <a:rPr lang="zh-CN" altLang="en-US" sz="900" kern="1200" dirty="0" smtClean="0"/>
            <a:t>年，公安部</a:t>
          </a:r>
          <a:r>
            <a:rPr lang="en-US" altLang="zh-CN" sz="900" kern="1200" dirty="0" smtClean="0"/>
            <a:t>31</a:t>
          </a:r>
          <a:r>
            <a:rPr lang="zh-CN" altLang="en-US" sz="900" kern="1200" dirty="0" smtClean="0"/>
            <a:t>号文，警务秘密）</a:t>
          </a:r>
          <a:endParaRPr lang="zh-CN" altLang="en-US" sz="900" kern="1200" dirty="0"/>
        </a:p>
      </dsp:txBody>
      <dsp:txXfrm>
        <a:off x="2667586" y="1532368"/>
        <a:ext cx="1229352" cy="635249"/>
      </dsp:txXfrm>
    </dsp:sp>
    <dsp:sp modelId="{1C9AAED8-E30A-7548-BB7A-5ECC7DC0AF9D}">
      <dsp:nvSpPr>
        <dsp:cNvPr id="0" name=""/>
        <dsp:cNvSpPr/>
      </dsp:nvSpPr>
      <dsp:spPr>
        <a:xfrm>
          <a:off x="2674469" y="2961387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派生定密工作指南</a:t>
          </a:r>
          <a:endParaRPr lang="zh-CN" altLang="en-US" sz="900" kern="1200" dirty="0"/>
        </a:p>
      </dsp:txBody>
      <dsp:txXfrm>
        <a:off x="2694233" y="2981151"/>
        <a:ext cx="1229352" cy="635249"/>
      </dsp:txXfrm>
    </dsp:sp>
    <dsp:sp modelId="{3C75F7B7-7F67-DA41-AF88-E148E03AF418}">
      <dsp:nvSpPr>
        <dsp:cNvPr id="0" name=""/>
        <dsp:cNvSpPr/>
      </dsp:nvSpPr>
      <dsp:spPr>
        <a:xfrm>
          <a:off x="2674469" y="2243687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国家秘密密点标注实施办法（试点稿）</a:t>
          </a:r>
          <a:endParaRPr lang="zh-CN" altLang="en-US" sz="900" kern="1200" dirty="0"/>
        </a:p>
      </dsp:txBody>
      <dsp:txXfrm>
        <a:off x="2694233" y="2263451"/>
        <a:ext cx="1229352" cy="635249"/>
      </dsp:txXfrm>
    </dsp:sp>
    <dsp:sp modelId="{8A6D1AE5-F3BE-6B41-A968-CA096E154321}">
      <dsp:nvSpPr>
        <dsp:cNvPr id="0" name=""/>
        <dsp:cNvSpPr/>
      </dsp:nvSpPr>
      <dsp:spPr>
        <a:xfrm>
          <a:off x="3969996" y="1512604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保密事项范围制定、修订、使用的规定（</a:t>
          </a:r>
          <a:r>
            <a:rPr lang="en-US" altLang="zh-CN" sz="900" kern="1200" dirty="0" smtClean="0"/>
            <a:t>17</a:t>
          </a:r>
          <a:r>
            <a:rPr lang="zh-CN" altLang="en-US" sz="900" kern="1200" dirty="0" smtClean="0"/>
            <a:t>年</a:t>
          </a:r>
          <a:r>
            <a:rPr lang="en-US" altLang="zh-CN" sz="900" kern="1200" dirty="0" smtClean="0"/>
            <a:t>1</a:t>
          </a:r>
          <a:r>
            <a:rPr lang="zh-CN" altLang="en-US" sz="900" kern="1200" dirty="0" smtClean="0"/>
            <a:t>号令）</a:t>
          </a:r>
          <a:endParaRPr lang="zh-CN" altLang="en-US" sz="900" kern="1200" dirty="0"/>
        </a:p>
      </dsp:txBody>
      <dsp:txXfrm>
        <a:off x="3989760" y="1532368"/>
        <a:ext cx="1229352" cy="635249"/>
      </dsp:txXfrm>
    </dsp:sp>
    <dsp:sp modelId="{6F74DC68-5E8F-C24F-8DD3-C4F24E59B021}">
      <dsp:nvSpPr>
        <dsp:cNvPr id="0" name=""/>
        <dsp:cNvSpPr/>
      </dsp:nvSpPr>
      <dsp:spPr>
        <a:xfrm>
          <a:off x="4078435" y="2961387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保密事项范围制定、修订和使用指南</a:t>
          </a:r>
          <a:endParaRPr lang="zh-CN" altLang="en-US" sz="900" kern="1200" dirty="0"/>
        </a:p>
      </dsp:txBody>
      <dsp:txXfrm>
        <a:off x="4098199" y="2981151"/>
        <a:ext cx="1229352" cy="635249"/>
      </dsp:txXfrm>
    </dsp:sp>
    <dsp:sp modelId="{C162E7FD-E488-3F42-9941-1BA27152CFB8}">
      <dsp:nvSpPr>
        <dsp:cNvPr id="0" name=""/>
        <dsp:cNvSpPr/>
      </dsp:nvSpPr>
      <dsp:spPr>
        <a:xfrm>
          <a:off x="4023099" y="2241751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国家秘密解密实施办法（试点稿）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具体化、可操作</a:t>
          </a:r>
          <a:endParaRPr lang="zh-CN" altLang="en-US" sz="900" kern="1200" dirty="0"/>
        </a:p>
      </dsp:txBody>
      <dsp:txXfrm>
        <a:off x="4042863" y="2261515"/>
        <a:ext cx="1229352" cy="635249"/>
      </dsp:txXfrm>
    </dsp:sp>
    <dsp:sp modelId="{327D8DFC-525C-704C-9DD0-54872DCDDF41}">
      <dsp:nvSpPr>
        <dsp:cNvPr id="0" name=""/>
        <dsp:cNvSpPr/>
      </dsp:nvSpPr>
      <dsp:spPr>
        <a:xfrm>
          <a:off x="5292170" y="1512604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涉密工程确定和保密管理办法（权利还给机关单位、法定定密责任人、找出密点）</a:t>
          </a:r>
          <a:endParaRPr lang="zh-CN" altLang="en-US" sz="900" kern="1200" dirty="0"/>
        </a:p>
      </dsp:txBody>
      <dsp:txXfrm>
        <a:off x="5311934" y="1532368"/>
        <a:ext cx="1229352" cy="635249"/>
      </dsp:txXfrm>
    </dsp:sp>
    <dsp:sp modelId="{34DE3D06-0627-FB4A-88C6-3FD967017123}">
      <dsp:nvSpPr>
        <dsp:cNvPr id="0" name=""/>
        <dsp:cNvSpPr/>
      </dsp:nvSpPr>
      <dsp:spPr>
        <a:xfrm>
          <a:off x="6614343" y="1512604"/>
          <a:ext cx="1268880" cy="674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  <a:ln>
          <a:noFill/>
        </a:ln>
        <a:effectLst>
          <a:glow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threePt" dir="tl">
            <a:rot lat="0" lon="0" rev="0"/>
          </a:lightRig>
        </a:scene3d>
        <a:sp3d prstMaterial="metal">
          <a:bevelT w="12700" h="12700" prst="relaxedInset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保密事项范围（</a:t>
          </a:r>
          <a:r>
            <a:rPr lang="en-US" altLang="zh-CN" sz="900" kern="1200" dirty="0" smtClean="0"/>
            <a:t>100+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6634107" y="1532368"/>
        <a:ext cx="1229352" cy="635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11F64-1FF5-CA42-B501-58DD5844098E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FAFA5-1032-A343-946D-FD83B2693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8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v.qq.com/x/page/d30130mm274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AFA5-1032-A343-946D-FD83B269366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11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 smtClean="0"/>
              <a:t>视频 保密法的峥嵘岁月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v.qq.com</a:t>
            </a:r>
            <a:r>
              <a:rPr kumimoji="1" lang="en-US" altLang="zh-CN" dirty="0" smtClean="0"/>
              <a:t>/x/page/w0827mj2zvy.html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分钟</a:t>
            </a:r>
          </a:p>
          <a:p>
            <a:r>
              <a:rPr kumimoji="1" lang="zh-CN" altLang="en-US" dirty="0" smtClean="0"/>
              <a:t>保密法 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wsjsw.qingdao.gov.cn</a:t>
            </a:r>
            <a:r>
              <a:rPr kumimoji="1" lang="en-US" altLang="zh-CN" dirty="0" smtClean="0"/>
              <a:t>/n28356065/n32563093/n32563094/150826000000403500.html</a:t>
            </a:r>
            <a:endParaRPr kumimoji="1" lang="zh-CN" altLang="en-US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分钟看懂保密法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v.qq.com</a:t>
            </a:r>
            <a:r>
              <a:rPr kumimoji="1" lang="en-US" altLang="zh-CN" dirty="0" smtClean="0"/>
              <a:t>/x/page/i3141trsxxv.html?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分钟</a:t>
            </a:r>
          </a:p>
          <a:p>
            <a:r>
              <a:rPr kumimoji="1" lang="zh-CN" altLang="en-US" dirty="0" smtClean="0"/>
              <a:t>保密法实施条例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v.qq.com</a:t>
            </a:r>
            <a:r>
              <a:rPr kumimoji="1" lang="en-US" altLang="zh-CN" dirty="0" smtClean="0"/>
              <a:t>/x/page/e0768xzcj6a.html?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分钟</a:t>
            </a:r>
          </a:p>
          <a:p>
            <a:r>
              <a:rPr kumimoji="1" lang="zh-CN" altLang="en-US" dirty="0" smtClean="0"/>
              <a:t>国家秘密定密管理暂行规定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ccst.tyut.edu.cn</a:t>
            </a:r>
            <a:r>
              <a:rPr kumimoji="1" lang="en-US" altLang="zh-CN" dirty="0" smtClean="0"/>
              <a:t>/info/1053/2428.htm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科学技术保密管理规定 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baike.baidu.com</a:t>
            </a:r>
            <a:r>
              <a:rPr kumimoji="1" lang="en-US" altLang="zh-CN" dirty="0" smtClean="0"/>
              <a:t>/item/</a:t>
            </a:r>
            <a:r>
              <a:rPr kumimoji="1" lang="zh-CN" altLang="en-US" dirty="0" smtClean="0"/>
              <a:t>科学技术保密规定</a:t>
            </a:r>
            <a:r>
              <a:rPr kumimoji="1" lang="en-US" altLang="zh-CN" dirty="0" smtClean="0"/>
              <a:t>/7974959?fr=</a:t>
            </a:r>
            <a:r>
              <a:rPr kumimoji="1" lang="en-US" altLang="zh-CN" dirty="0" err="1" smtClean="0"/>
              <a:t>aladdin</a:t>
            </a:r>
            <a:endParaRPr kumimoji="1"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保密事项范围制定、修订、使用的规定</a:t>
            </a:r>
            <a:r>
              <a:rPr lang="zh-CN" altLang="en-US" baseline="0" dirty="0" smtClean="0"/>
              <a:t>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rfb.czs.gov.cn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zwgk</a:t>
            </a:r>
            <a:r>
              <a:rPr kumimoji="1" lang="en-US" altLang="zh-CN" dirty="0" smtClean="0"/>
              <a:t>/13063/content_2938493.html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5973DF2A-268F-FF40-BC07-6193986DE94A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6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党政机关公文处理工作条例   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rsj.zgcy.gov.cn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zgcy_rsj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zcfg</a:t>
            </a:r>
            <a:r>
              <a:rPr kumimoji="1" lang="en-US" altLang="zh-CN" dirty="0" smtClean="0"/>
              <a:t>/20180625/004_ab3bcd62-2fab-44b9-b55e-65e06b8f8ee4.htm</a:t>
            </a:r>
            <a:endParaRPr kumimoji="1" lang="zh-CN" altLang="en-US" dirty="0" smtClean="0"/>
          </a:p>
          <a:p>
            <a:r>
              <a:rPr kumimoji="1" lang="zh-CN" altLang="en-US" dirty="0" smtClean="0"/>
              <a:t>党政机关公文格式国家标准   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rsj.zgcy.gov.cn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zgcy_rsj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zcfg</a:t>
            </a:r>
            <a:r>
              <a:rPr kumimoji="1" lang="en-US" altLang="zh-CN" dirty="0" smtClean="0"/>
              <a:t>/20180625/004_3ee8c610-a3c7-46f5-ace6-7af6d9d5a6f4.htm</a:t>
            </a:r>
            <a:endParaRPr kumimoji="1" lang="zh-CN" altLang="en-US" dirty="0" smtClean="0"/>
          </a:p>
          <a:p>
            <a:r>
              <a:rPr kumimoji="1" lang="zh-CN" altLang="en-US" dirty="0" smtClean="0"/>
              <a:t>国家秘密载体保密管理规定   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baike.baidu.com</a:t>
            </a:r>
            <a:r>
              <a:rPr kumimoji="1" lang="en-US" altLang="zh-CN" dirty="0" smtClean="0"/>
              <a:t>/item/</a:t>
            </a:r>
            <a:r>
              <a:rPr kumimoji="1" lang="zh-CN" altLang="en-US" dirty="0" smtClean="0"/>
              <a:t>关于国家秘密载体保密管理的规定</a:t>
            </a:r>
            <a:r>
              <a:rPr kumimoji="1" lang="en-US" altLang="zh-CN" dirty="0" smtClean="0"/>
              <a:t>/10347536?fr=</a:t>
            </a:r>
            <a:r>
              <a:rPr kumimoji="1" lang="en-US" altLang="zh-CN" dirty="0" err="1" smtClean="0"/>
              <a:t>aladdin&amp;fromid</a:t>
            </a:r>
            <a:r>
              <a:rPr kumimoji="1" lang="en-US" altLang="zh-CN" dirty="0" smtClean="0"/>
              <a:t>=15508266&amp;fromtitle=</a:t>
            </a:r>
            <a:r>
              <a:rPr kumimoji="1" lang="zh-CN" altLang="en-US" dirty="0" smtClean="0"/>
              <a:t>国家秘密载体保密管理规定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AFA5-1032-A343-946D-FD83B269366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80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3"/>
              </a:rPr>
              <a:t>https://v.qq.com/x/page/d30130mm274.html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v.qq.com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vplus</a:t>
            </a:r>
            <a:r>
              <a:rPr kumimoji="1" lang="en-US" altLang="zh-CN" dirty="0" smtClean="0"/>
              <a:t>/f72b26a4d503a4dd9d05fe0ddce931ef?page=video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AFA5-1032-A343-946D-FD83B269366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6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7716" y="204945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定密管理的法规制度</a:t>
            </a:r>
            <a:br>
              <a:rPr lang="zh-CN" altLang="en-US" dirty="0" smtClean="0"/>
            </a:br>
            <a:r>
              <a:rPr lang="zh-CN" altLang="en-US" dirty="0" smtClean="0"/>
              <a:t>定密与定密工作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国家秘密载体保密管理规定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2" y="2079985"/>
            <a:ext cx="8229600" cy="47563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2" y="3025476"/>
            <a:ext cx="8532440" cy="4909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8" y="3751311"/>
            <a:ext cx="8184232" cy="4698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608" y="51571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02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一、定密管理法规制度体系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28650" y="2125267"/>
          <a:ext cx="7886700" cy="3699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59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557213" indent="-214313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8859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228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5717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8B9F2A4-70B8-594D-A3BE-CCD5C1375860}" type="slidenum">
              <a:rPr lang="zh-CN" altLang="en-US" sz="9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涉及定密管理的党内法规制度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党政机关公文处理工作条例</a:t>
            </a:r>
            <a:r>
              <a:rPr kumimoji="1" lang="en-US" altLang="zh-CN" dirty="0"/>
              <a:t>》</a:t>
            </a:r>
            <a:r>
              <a:rPr kumimoji="1" lang="zh-CN" altLang="en-US" sz="1500" dirty="0"/>
              <a:t>涉密公文的主体变更知悉范围、汇编文件标密</a:t>
            </a:r>
          </a:p>
          <a:p>
            <a:r>
              <a:rPr kumimoji="1" lang="en-US" altLang="zh-CN" dirty="0"/>
              <a:t>《</a:t>
            </a:r>
            <a:r>
              <a:rPr kumimoji="1" lang="zh-CN" altLang="en-US" dirty="0"/>
              <a:t>党政机关公文格式国家标准</a:t>
            </a:r>
            <a:r>
              <a:rPr kumimoji="1" lang="en-US" altLang="zh-CN" dirty="0"/>
              <a:t>》</a:t>
            </a:r>
            <a:r>
              <a:rPr kumimoji="1" lang="zh-CN" altLang="en-US" sz="1500" dirty="0"/>
              <a:t>国家秘密标志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《</a:t>
            </a:r>
            <a:r>
              <a:rPr kumimoji="1" lang="zh-CN" altLang="en-US" dirty="0"/>
              <a:t>国家秘密载体保密管理规定</a:t>
            </a:r>
            <a:r>
              <a:rPr kumimoji="1" lang="en-US" altLang="zh-CN" dirty="0"/>
              <a:t>》</a:t>
            </a:r>
            <a:r>
              <a:rPr kumimoji="1" lang="en-US" altLang="zh-CN" sz="1500" dirty="0"/>
              <a:t>2000</a:t>
            </a:r>
            <a:r>
              <a:rPr kumimoji="1" lang="zh-CN" altLang="en-US" sz="1500" dirty="0"/>
              <a:t>年</a:t>
            </a:r>
          </a:p>
          <a:p>
            <a:r>
              <a:rPr kumimoji="1" lang="en-US" altLang="zh-CN" dirty="0"/>
              <a:t>《</a:t>
            </a:r>
            <a:r>
              <a:rPr kumimoji="1" lang="zh-CN" altLang="en-US" dirty="0"/>
              <a:t>涉密文件信息资料保密管理规定</a:t>
            </a:r>
            <a:r>
              <a:rPr kumimoji="1" lang="en-US" altLang="zh-CN" dirty="0"/>
              <a:t>》</a:t>
            </a:r>
            <a:r>
              <a:rPr kumimoji="1" lang="en-US" altLang="zh-CN" sz="1500" dirty="0"/>
              <a:t>2012</a:t>
            </a:r>
            <a:r>
              <a:rPr kumimoji="1" lang="zh-CN" altLang="en-US" sz="1500" dirty="0"/>
              <a:t>年</a:t>
            </a:r>
          </a:p>
          <a:p>
            <a:r>
              <a:rPr kumimoji="1" lang="en-US" altLang="zh-CN" dirty="0"/>
              <a:t>《</a:t>
            </a:r>
            <a:r>
              <a:rPr kumimoji="1" lang="zh-CN" altLang="en-US" dirty="0"/>
              <a:t>涉密科研项目保密管理意见</a:t>
            </a:r>
            <a:r>
              <a:rPr kumimoji="1" lang="en-US" altLang="zh-CN" dirty="0"/>
              <a:t>》</a:t>
            </a:r>
            <a:r>
              <a:rPr kumimoji="1" lang="en-US" altLang="zh-CN" sz="1500" dirty="0"/>
              <a:t>2013</a:t>
            </a:r>
            <a:r>
              <a:rPr kumimoji="1" lang="zh-CN" altLang="en-US" sz="1500" dirty="0"/>
              <a:t>年涉密科研项目分解定密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中央文件发布和阅读传达的通知 </a:t>
            </a:r>
            <a:r>
              <a:rPr kumimoji="1" lang="zh-CN" altLang="en-US" sz="1500" dirty="0"/>
              <a:t>使用引用涉密的中办等的书名号、文号</a:t>
            </a:r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557213" indent="-214313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8859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228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5717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CD6862-95A1-1E4E-B544-CF14B723B46A}" type="slidenum">
              <a:rPr lang="zh-CN" altLang="en-US" sz="9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0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党政机关公文处理工作条例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52936"/>
            <a:ext cx="6045200" cy="850900"/>
          </a:xfrm>
        </p:spPr>
      </p:pic>
    </p:spTree>
    <p:extLst>
      <p:ext uri="{BB962C8B-B14F-4D97-AF65-F5344CB8AC3E}">
        <p14:creationId xmlns:p14="http://schemas.microsoft.com/office/powerpoint/2010/main" val="103698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19" y="1600200"/>
            <a:ext cx="6420761" cy="4525963"/>
          </a:xfrm>
        </p:spPr>
      </p:pic>
    </p:spTree>
    <p:extLst>
      <p:ext uri="{BB962C8B-B14F-4D97-AF65-F5344CB8AC3E}">
        <p14:creationId xmlns:p14="http://schemas.microsoft.com/office/powerpoint/2010/main" val="174372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" y="2420888"/>
            <a:ext cx="7511628" cy="23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9" y="1600200"/>
            <a:ext cx="6618322" cy="4525963"/>
          </a:xfrm>
        </p:spPr>
      </p:pic>
    </p:spTree>
    <p:extLst>
      <p:ext uri="{BB962C8B-B14F-4D97-AF65-F5344CB8AC3E}">
        <p14:creationId xmlns:p14="http://schemas.microsoft.com/office/powerpoint/2010/main" val="20306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9" y="1600200"/>
            <a:ext cx="8068021" cy="4525963"/>
          </a:xfrm>
        </p:spPr>
      </p:pic>
    </p:spTree>
    <p:extLst>
      <p:ext uri="{BB962C8B-B14F-4D97-AF65-F5344CB8AC3E}">
        <p14:creationId xmlns:p14="http://schemas.microsoft.com/office/powerpoint/2010/main" val="12811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党政机关公文</a:t>
            </a:r>
            <a:r>
              <a:rPr lang="zh-CN" altLang="zh-CN" dirty="0" smtClean="0"/>
              <a:t>格式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1772816"/>
            <a:ext cx="5854700" cy="14732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3501008"/>
            <a:ext cx="5854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2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280</TotalTime>
  <Words>394</Words>
  <Application>Microsoft Macintosh PowerPoint</Application>
  <PresentationFormat>全屏显示(4:3)</PresentationFormat>
  <Paragraphs>49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Calibri</vt:lpstr>
      <vt:lpstr>Cambria</vt:lpstr>
      <vt:lpstr>Maiandra GD</vt:lpstr>
      <vt:lpstr>Wingdings 2</vt:lpstr>
      <vt:lpstr>华文楷体</vt:lpstr>
      <vt:lpstr>隶书</vt:lpstr>
      <vt:lpstr>宋体</vt:lpstr>
      <vt:lpstr>Arial</vt:lpstr>
      <vt:lpstr>龙腾四海</vt:lpstr>
      <vt:lpstr>定密管理的法规制度 定密与定密工作</vt:lpstr>
      <vt:lpstr>一、定密管理法规制度体系</vt:lpstr>
      <vt:lpstr>涉及定密管理的党内法规制度</vt:lpstr>
      <vt:lpstr>党政机关公文处理工作条例</vt:lpstr>
      <vt:lpstr>PowerPoint 演示文稿</vt:lpstr>
      <vt:lpstr>PowerPoint 演示文稿</vt:lpstr>
      <vt:lpstr>PowerPoint 演示文稿</vt:lpstr>
      <vt:lpstr>PowerPoint 演示文稿</vt:lpstr>
      <vt:lpstr>党政机关公文格式</vt:lpstr>
      <vt:lpstr>国家秘密载体保密管理规定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定密与定密工作</dc:title>
  <dc:creator>lenovo</dc:creator>
  <cp:lastModifiedBy>Microsoft Office 用户</cp:lastModifiedBy>
  <cp:revision>22</cp:revision>
  <dcterms:created xsi:type="dcterms:W3CDTF">2014-02-26T14:37:47Z</dcterms:created>
  <dcterms:modified xsi:type="dcterms:W3CDTF">2021-03-12T03:26:04Z</dcterms:modified>
</cp:coreProperties>
</file>