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57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547B0C-9728-61FF-F17C-BD2C8A3B40C5}" name="Jessica Barrios" initials="JB" userId="22aeb95cdcd16ca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4CB73-0C4D-498B-AB12-B93642C0EC65}" v="146" dt="2024-11-19T22:46:3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Barrios" userId="22aeb95cdcd16cac" providerId="LiveId" clId="{DCF6700C-A570-4F14-B4B2-27BA0F180E63}"/>
    <pc:docChg chg="undo custSel addSld delSld modSld sldOrd">
      <pc:chgData name="Jessica Barrios" userId="22aeb95cdcd16cac" providerId="LiveId" clId="{DCF6700C-A570-4F14-B4B2-27BA0F180E63}" dt="2024-11-17T23:51:52.516" v="529" actId="1076"/>
      <pc:docMkLst>
        <pc:docMk/>
      </pc:docMkLst>
      <pc:sldChg chg="modSp mod">
        <pc:chgData name="Jessica Barrios" userId="22aeb95cdcd16cac" providerId="LiveId" clId="{DCF6700C-A570-4F14-B4B2-27BA0F180E63}" dt="2024-11-17T21:17:39.145" v="9" actId="1076"/>
        <pc:sldMkLst>
          <pc:docMk/>
          <pc:sldMk cId="2088557735" sldId="257"/>
        </pc:sldMkLst>
        <pc:spChg chg="mod">
          <ac:chgData name="Jessica Barrios" userId="22aeb95cdcd16cac" providerId="LiveId" clId="{DCF6700C-A570-4F14-B4B2-27BA0F180E63}" dt="2024-11-17T21:17:39.145" v="9" actId="1076"/>
          <ac:spMkLst>
            <pc:docMk/>
            <pc:sldMk cId="2088557735" sldId="257"/>
            <ac:spMk id="5" creationId="{1088FE45-AD99-0432-EA61-CF7AFBE4930A}"/>
          </ac:spMkLst>
        </pc:spChg>
      </pc:sldChg>
      <pc:sldChg chg="del">
        <pc:chgData name="Jessica Barrios" userId="22aeb95cdcd16cac" providerId="LiveId" clId="{DCF6700C-A570-4F14-B4B2-27BA0F180E63}" dt="2024-11-17T23:44:41.944" v="495" actId="2696"/>
        <pc:sldMkLst>
          <pc:docMk/>
          <pc:sldMk cId="2943683746" sldId="258"/>
        </pc:sldMkLst>
      </pc:sldChg>
      <pc:sldChg chg="addSp delSp modSp mod">
        <pc:chgData name="Jessica Barrios" userId="22aeb95cdcd16cac" providerId="LiveId" clId="{DCF6700C-A570-4F14-B4B2-27BA0F180E63}" dt="2024-11-17T23:44:37.178" v="493" actId="22"/>
        <pc:sldMkLst>
          <pc:docMk/>
          <pc:sldMk cId="1017012745" sldId="259"/>
        </pc:sldMkLst>
        <pc:spChg chg="add mod">
          <ac:chgData name="Jessica Barrios" userId="22aeb95cdcd16cac" providerId="LiveId" clId="{DCF6700C-A570-4F14-B4B2-27BA0F180E63}" dt="2024-11-17T23:28:47.407" v="258" actId="1076"/>
          <ac:spMkLst>
            <pc:docMk/>
            <pc:sldMk cId="1017012745" sldId="259"/>
            <ac:spMk id="4" creationId="{55B07345-FC65-831D-DB26-D9F1658BB1D9}"/>
          </ac:spMkLst>
        </pc:spChg>
        <pc:spChg chg="add mod">
          <ac:chgData name="Jessica Barrios" userId="22aeb95cdcd16cac" providerId="LiveId" clId="{DCF6700C-A570-4F14-B4B2-27BA0F180E63}" dt="2024-11-17T23:28:34.029" v="256" actId="1076"/>
          <ac:spMkLst>
            <pc:docMk/>
            <pc:sldMk cId="1017012745" sldId="259"/>
            <ac:spMk id="5" creationId="{25B2F652-16A1-9F86-3E0D-4D75760F89A6}"/>
          </ac:spMkLst>
        </pc:spChg>
        <pc:spChg chg="add mod">
          <ac:chgData name="Jessica Barrios" userId="22aeb95cdcd16cac" providerId="LiveId" clId="{DCF6700C-A570-4F14-B4B2-27BA0F180E63}" dt="2024-11-17T23:28:38.981" v="257" actId="1076"/>
          <ac:spMkLst>
            <pc:docMk/>
            <pc:sldMk cId="1017012745" sldId="259"/>
            <ac:spMk id="6" creationId="{B3A026C6-EA6F-6076-F3D7-6D3FAA29F26B}"/>
          </ac:spMkLst>
        </pc:spChg>
        <pc:spChg chg="add del mod">
          <ac:chgData name="Jessica Barrios" userId="22aeb95cdcd16cac" providerId="LiveId" clId="{DCF6700C-A570-4F14-B4B2-27BA0F180E63}" dt="2024-11-17T21:23:29.303" v="129" actId="478"/>
          <ac:spMkLst>
            <pc:docMk/>
            <pc:sldMk cId="1017012745" sldId="259"/>
            <ac:spMk id="7" creationId="{146F1DAE-7680-B124-B14E-B7F1D88733AE}"/>
          </ac:spMkLst>
        </pc:spChg>
        <pc:spChg chg="add del mod">
          <ac:chgData name="Jessica Barrios" userId="22aeb95cdcd16cac" providerId="LiveId" clId="{DCF6700C-A570-4F14-B4B2-27BA0F180E63}" dt="2024-11-17T21:23:43.733" v="134" actId="478"/>
          <ac:spMkLst>
            <pc:docMk/>
            <pc:sldMk cId="1017012745" sldId="259"/>
            <ac:spMk id="9" creationId="{B02FC125-0E1E-A275-A539-690C02BC8EF7}"/>
          </ac:spMkLst>
        </pc:spChg>
        <pc:spChg chg="add mod ord">
          <ac:chgData name="Jessica Barrios" userId="22aeb95cdcd16cac" providerId="LiveId" clId="{DCF6700C-A570-4F14-B4B2-27BA0F180E63}" dt="2024-11-17T23:28:30.925" v="255" actId="1076"/>
          <ac:spMkLst>
            <pc:docMk/>
            <pc:sldMk cId="1017012745" sldId="259"/>
            <ac:spMk id="11" creationId="{6DBA4AF3-0A68-95D6-3FEE-A6F5B5E6F601}"/>
          </ac:spMkLst>
        </pc:spChg>
        <pc:spChg chg="add mod">
          <ac:chgData name="Jessica Barrios" userId="22aeb95cdcd16cac" providerId="LiveId" clId="{DCF6700C-A570-4F14-B4B2-27BA0F180E63}" dt="2024-11-17T23:28:16.084" v="251" actId="14100"/>
          <ac:spMkLst>
            <pc:docMk/>
            <pc:sldMk cId="1017012745" sldId="259"/>
            <ac:spMk id="13" creationId="{17F0036A-6370-CBDC-289E-954FAE4D9806}"/>
          </ac:spMkLst>
        </pc:spChg>
        <pc:spChg chg="add del">
          <ac:chgData name="Jessica Barrios" userId="22aeb95cdcd16cac" providerId="LiveId" clId="{DCF6700C-A570-4F14-B4B2-27BA0F180E63}" dt="2024-11-17T23:44:34.442" v="491" actId="22"/>
          <ac:spMkLst>
            <pc:docMk/>
            <pc:sldMk cId="1017012745" sldId="259"/>
            <ac:spMk id="16" creationId="{FDE7966E-A608-462B-421F-1B0328FDD44E}"/>
          </ac:spMkLst>
        </pc:spChg>
        <pc:spChg chg="add del">
          <ac:chgData name="Jessica Barrios" userId="22aeb95cdcd16cac" providerId="LiveId" clId="{DCF6700C-A570-4F14-B4B2-27BA0F180E63}" dt="2024-11-17T23:44:37.178" v="493" actId="22"/>
          <ac:spMkLst>
            <pc:docMk/>
            <pc:sldMk cId="1017012745" sldId="259"/>
            <ac:spMk id="18" creationId="{DBB591B8-43B8-5C6D-CBEA-C23214FF7CA4}"/>
          </ac:spMkLst>
        </pc:spChg>
        <pc:picChg chg="add mod">
          <ac:chgData name="Jessica Barrios" userId="22aeb95cdcd16cac" providerId="LiveId" clId="{DCF6700C-A570-4F14-B4B2-27BA0F180E63}" dt="2024-11-17T23:26:19.137" v="188" actId="1076"/>
          <ac:picMkLst>
            <pc:docMk/>
            <pc:sldMk cId="1017012745" sldId="259"/>
            <ac:picMk id="14" creationId="{8F6A6A7B-D54A-3B43-6100-484CDF5915DC}"/>
          </ac:picMkLst>
        </pc:picChg>
      </pc:sldChg>
      <pc:sldChg chg="addSp delSp modSp add mod">
        <pc:chgData name="Jessica Barrios" userId="22aeb95cdcd16cac" providerId="LiveId" clId="{DCF6700C-A570-4F14-B4B2-27BA0F180E63}" dt="2024-11-17T23:36:32.669" v="311"/>
        <pc:sldMkLst>
          <pc:docMk/>
          <pc:sldMk cId="2892137494" sldId="260"/>
        </pc:sldMkLst>
        <pc:spChg chg="add del mod">
          <ac:chgData name="Jessica Barrios" userId="22aeb95cdcd16cac" providerId="LiveId" clId="{DCF6700C-A570-4F14-B4B2-27BA0F180E63}" dt="2024-11-17T23:34:41.111" v="304" actId="478"/>
          <ac:spMkLst>
            <pc:docMk/>
            <pc:sldMk cId="2892137494" sldId="260"/>
            <ac:spMk id="2" creationId="{07021B68-4101-5F17-C43C-58F77C25EA74}"/>
          </ac:spMkLst>
        </pc:spChg>
        <pc:spChg chg="add mod">
          <ac:chgData name="Jessica Barrios" userId="22aeb95cdcd16cac" providerId="LiveId" clId="{DCF6700C-A570-4F14-B4B2-27BA0F180E63}" dt="2024-11-17T23:36:01.747" v="308"/>
          <ac:spMkLst>
            <pc:docMk/>
            <pc:sldMk cId="2892137494" sldId="260"/>
            <ac:spMk id="3" creationId="{FF88E0C4-6393-3770-23CC-D5ACF306464A}"/>
          </ac:spMkLst>
        </pc:spChg>
        <pc:spChg chg="mod">
          <ac:chgData name="Jessica Barrios" userId="22aeb95cdcd16cac" providerId="LiveId" clId="{DCF6700C-A570-4F14-B4B2-27BA0F180E63}" dt="2024-11-17T23:30:36.231" v="299" actId="20577"/>
          <ac:spMkLst>
            <pc:docMk/>
            <pc:sldMk cId="2892137494" sldId="260"/>
            <ac:spMk id="4" creationId="{E45CFA61-F06B-B427-8090-B3732C9AE00A}"/>
          </ac:spMkLst>
        </pc:spChg>
        <pc:spChg chg="del">
          <ac:chgData name="Jessica Barrios" userId="22aeb95cdcd16cac" providerId="LiveId" clId="{DCF6700C-A570-4F14-B4B2-27BA0F180E63}" dt="2024-11-17T23:30:21.305" v="260" actId="478"/>
          <ac:spMkLst>
            <pc:docMk/>
            <pc:sldMk cId="2892137494" sldId="260"/>
            <ac:spMk id="5" creationId="{DF3FA000-2103-0480-3655-01FE6A03EBD1}"/>
          </ac:spMkLst>
        </pc:spChg>
        <pc:spChg chg="del">
          <ac:chgData name="Jessica Barrios" userId="22aeb95cdcd16cac" providerId="LiveId" clId="{DCF6700C-A570-4F14-B4B2-27BA0F180E63}" dt="2024-11-17T23:30:23.357" v="264" actId="478"/>
          <ac:spMkLst>
            <pc:docMk/>
            <pc:sldMk cId="2892137494" sldId="260"/>
            <ac:spMk id="6" creationId="{8E96930D-24EC-066E-CCAF-24C5303237EE}"/>
          </ac:spMkLst>
        </pc:spChg>
        <pc:spChg chg="add mod">
          <ac:chgData name="Jessica Barrios" userId="22aeb95cdcd16cac" providerId="LiveId" clId="{DCF6700C-A570-4F14-B4B2-27BA0F180E63}" dt="2024-11-17T23:36:12.768" v="309"/>
          <ac:spMkLst>
            <pc:docMk/>
            <pc:sldMk cId="2892137494" sldId="260"/>
            <ac:spMk id="7" creationId="{3942C4C7-E012-7FAA-5084-19E1F8CD5CED}"/>
          </ac:spMkLst>
        </pc:spChg>
        <pc:spChg chg="add mod">
          <ac:chgData name="Jessica Barrios" userId="22aeb95cdcd16cac" providerId="LiveId" clId="{DCF6700C-A570-4F14-B4B2-27BA0F180E63}" dt="2024-11-17T23:36:22.641" v="310"/>
          <ac:spMkLst>
            <pc:docMk/>
            <pc:sldMk cId="2892137494" sldId="260"/>
            <ac:spMk id="9" creationId="{074DD2FD-E9AB-9B46-BD83-F2BD3383A629}"/>
          </ac:spMkLst>
        </pc:spChg>
        <pc:spChg chg="del">
          <ac:chgData name="Jessica Barrios" userId="22aeb95cdcd16cac" providerId="LiveId" clId="{DCF6700C-A570-4F14-B4B2-27BA0F180E63}" dt="2024-11-17T23:30:21.745" v="261" actId="478"/>
          <ac:spMkLst>
            <pc:docMk/>
            <pc:sldMk cId="2892137494" sldId="260"/>
            <ac:spMk id="11" creationId="{8BFD398F-F629-D36E-5D27-84D9D5C0E735}"/>
          </ac:spMkLst>
        </pc:spChg>
        <pc:spChg chg="del mod">
          <ac:chgData name="Jessica Barrios" userId="22aeb95cdcd16cac" providerId="LiveId" clId="{DCF6700C-A570-4F14-B4B2-27BA0F180E63}" dt="2024-11-17T23:30:22.926" v="263" actId="478"/>
          <ac:spMkLst>
            <pc:docMk/>
            <pc:sldMk cId="2892137494" sldId="260"/>
            <ac:spMk id="13" creationId="{FE2BA696-7B2F-7C3F-ED9D-056291BC8C29}"/>
          </ac:spMkLst>
        </pc:spChg>
        <pc:spChg chg="add mod">
          <ac:chgData name="Jessica Barrios" userId="22aeb95cdcd16cac" providerId="LiveId" clId="{DCF6700C-A570-4F14-B4B2-27BA0F180E63}" dt="2024-11-17T23:36:32.669" v="311"/>
          <ac:spMkLst>
            <pc:docMk/>
            <pc:sldMk cId="2892137494" sldId="260"/>
            <ac:spMk id="15" creationId="{AFE542CD-A9C4-B451-2A90-6DE989125F31}"/>
          </ac:spMkLst>
        </pc:spChg>
      </pc:sldChg>
      <pc:sldChg chg="addSp delSp modSp add mod">
        <pc:chgData name="Jessica Barrios" userId="22aeb95cdcd16cac" providerId="LiveId" clId="{DCF6700C-A570-4F14-B4B2-27BA0F180E63}" dt="2024-11-17T23:51:52.516" v="529" actId="1076"/>
        <pc:sldMkLst>
          <pc:docMk/>
          <pc:sldMk cId="2636489427" sldId="261"/>
        </pc:sldMkLst>
        <pc:spChg chg="add del mod">
          <ac:chgData name="Jessica Barrios" userId="22aeb95cdcd16cac" providerId="LiveId" clId="{DCF6700C-A570-4F14-B4B2-27BA0F180E63}" dt="2024-11-17T23:41:01.198" v="388"/>
          <ac:spMkLst>
            <pc:docMk/>
            <pc:sldMk cId="2636489427" sldId="261"/>
            <ac:spMk id="2" creationId="{0F96D050-9B07-23B1-6E05-8B10D8F62FC2}"/>
          </ac:spMkLst>
        </pc:spChg>
        <pc:spChg chg="del">
          <ac:chgData name="Jessica Barrios" userId="22aeb95cdcd16cac" providerId="LiveId" clId="{DCF6700C-A570-4F14-B4B2-27BA0F180E63}" dt="2024-11-17T23:39:13.032" v="313" actId="478"/>
          <ac:spMkLst>
            <pc:docMk/>
            <pc:sldMk cId="2636489427" sldId="261"/>
            <ac:spMk id="3" creationId="{896D9142-789C-629F-F3CC-746B24DD43F1}"/>
          </ac:spMkLst>
        </pc:spChg>
        <pc:spChg chg="mod">
          <ac:chgData name="Jessica Barrios" userId="22aeb95cdcd16cac" providerId="LiveId" clId="{DCF6700C-A570-4F14-B4B2-27BA0F180E63}" dt="2024-11-17T23:51:52.516" v="529" actId="1076"/>
          <ac:spMkLst>
            <pc:docMk/>
            <pc:sldMk cId="2636489427" sldId="261"/>
            <ac:spMk id="4" creationId="{39F58462-1B91-77BD-8781-6573996DDB86}"/>
          </ac:spMkLst>
        </pc:spChg>
        <pc:spChg chg="add mod">
          <ac:chgData name="Jessica Barrios" userId="22aeb95cdcd16cac" providerId="LiveId" clId="{DCF6700C-A570-4F14-B4B2-27BA0F180E63}" dt="2024-11-17T23:51:49.037" v="528" actId="1076"/>
          <ac:spMkLst>
            <pc:docMk/>
            <pc:sldMk cId="2636489427" sldId="261"/>
            <ac:spMk id="5" creationId="{ADB44D8B-85A5-DAD0-F3E4-493C0EB99E81}"/>
          </ac:spMkLst>
        </pc:spChg>
        <pc:spChg chg="del">
          <ac:chgData name="Jessica Barrios" userId="22aeb95cdcd16cac" providerId="LiveId" clId="{DCF6700C-A570-4F14-B4B2-27BA0F180E63}" dt="2024-11-17T23:39:19.451" v="316" actId="478"/>
          <ac:spMkLst>
            <pc:docMk/>
            <pc:sldMk cId="2636489427" sldId="261"/>
            <ac:spMk id="7" creationId="{556373DF-5013-3561-9A88-B373A7DEA5B2}"/>
          </ac:spMkLst>
        </pc:spChg>
        <pc:spChg chg="del mod">
          <ac:chgData name="Jessica Barrios" userId="22aeb95cdcd16cac" providerId="LiveId" clId="{DCF6700C-A570-4F14-B4B2-27BA0F180E63}" dt="2024-11-17T23:39:17.681" v="315" actId="478"/>
          <ac:spMkLst>
            <pc:docMk/>
            <pc:sldMk cId="2636489427" sldId="261"/>
            <ac:spMk id="9" creationId="{A7FEEBB6-0F9F-5064-6994-C72F7E00C2FF}"/>
          </ac:spMkLst>
        </pc:spChg>
        <pc:spChg chg="del">
          <ac:chgData name="Jessica Barrios" userId="22aeb95cdcd16cac" providerId="LiveId" clId="{DCF6700C-A570-4F14-B4B2-27BA0F180E63}" dt="2024-11-17T23:39:20.975" v="317" actId="478"/>
          <ac:spMkLst>
            <pc:docMk/>
            <pc:sldMk cId="2636489427" sldId="261"/>
            <ac:spMk id="15" creationId="{76152B1C-0DE2-85B5-2D3C-5D9E4558E4D5}"/>
          </ac:spMkLst>
        </pc:spChg>
      </pc:sldChg>
      <pc:sldChg chg="delSp modSp add mod ord">
        <pc:chgData name="Jessica Barrios" userId="22aeb95cdcd16cac" providerId="LiveId" clId="{DCF6700C-A570-4F14-B4B2-27BA0F180E63}" dt="2024-11-17T23:45:13.344" v="523" actId="1076"/>
        <pc:sldMkLst>
          <pc:docMk/>
          <pc:sldMk cId="2716191423" sldId="262"/>
        </pc:sldMkLst>
        <pc:spChg chg="mod">
          <ac:chgData name="Jessica Barrios" userId="22aeb95cdcd16cac" providerId="LiveId" clId="{DCF6700C-A570-4F14-B4B2-27BA0F180E63}" dt="2024-11-17T23:45:13.344" v="523" actId="1076"/>
          <ac:spMkLst>
            <pc:docMk/>
            <pc:sldMk cId="2716191423" sldId="262"/>
            <ac:spMk id="4" creationId="{7B38C847-DDF0-927B-D007-B3D26C2B8286}"/>
          </ac:spMkLst>
        </pc:spChg>
        <pc:spChg chg="del">
          <ac:chgData name="Jessica Barrios" userId="22aeb95cdcd16cac" providerId="LiveId" clId="{DCF6700C-A570-4F14-B4B2-27BA0F180E63}" dt="2024-11-17T23:44:56.429" v="500" actId="478"/>
          <ac:spMkLst>
            <pc:docMk/>
            <pc:sldMk cId="2716191423" sldId="262"/>
            <ac:spMk id="5" creationId="{458C31A4-A887-1285-C7BF-D7457299569E}"/>
          </ac:spMkLst>
        </pc:spChg>
        <pc:spChg chg="del">
          <ac:chgData name="Jessica Barrios" userId="22aeb95cdcd16cac" providerId="LiveId" clId="{DCF6700C-A570-4F14-B4B2-27BA0F180E63}" dt="2024-11-17T23:44:56.429" v="500" actId="478"/>
          <ac:spMkLst>
            <pc:docMk/>
            <pc:sldMk cId="2716191423" sldId="262"/>
            <ac:spMk id="6" creationId="{7A83E365-176E-1655-82AA-53B48334E685}"/>
          </ac:spMkLst>
        </pc:spChg>
        <pc:spChg chg="del">
          <ac:chgData name="Jessica Barrios" userId="22aeb95cdcd16cac" providerId="LiveId" clId="{DCF6700C-A570-4F14-B4B2-27BA0F180E63}" dt="2024-11-17T23:44:56.429" v="500" actId="478"/>
          <ac:spMkLst>
            <pc:docMk/>
            <pc:sldMk cId="2716191423" sldId="262"/>
            <ac:spMk id="11" creationId="{D2F55AF6-1AEB-3540-A138-B06012B51997}"/>
          </ac:spMkLst>
        </pc:spChg>
        <pc:spChg chg="del">
          <ac:chgData name="Jessica Barrios" userId="22aeb95cdcd16cac" providerId="LiveId" clId="{DCF6700C-A570-4F14-B4B2-27BA0F180E63}" dt="2024-11-17T23:44:56.429" v="500" actId="478"/>
          <ac:spMkLst>
            <pc:docMk/>
            <pc:sldMk cId="2716191423" sldId="262"/>
            <ac:spMk id="13" creationId="{66F1074D-66AB-2115-7CC7-97FE93E31B8B}"/>
          </ac:spMkLst>
        </pc:spChg>
      </pc:sldChg>
      <pc:sldChg chg="add del">
        <pc:chgData name="Jessica Barrios" userId="22aeb95cdcd16cac" providerId="LiveId" clId="{DCF6700C-A570-4F14-B4B2-27BA0F180E63}" dt="2024-11-17T23:44:45.470" v="496" actId="2696"/>
        <pc:sldMkLst>
          <pc:docMk/>
          <pc:sldMk cId="3396469325" sldId="262"/>
        </pc:sldMkLst>
      </pc:sldChg>
    </pc:docChg>
  </pc:docChgLst>
  <pc:docChgLst>
    <pc:chgData name="Jessica Barrios" userId="22aeb95cdcd16cac" providerId="LiveId" clId="{1034CB73-0C4D-498B-AB12-B93642C0EC65}"/>
    <pc:docChg chg="undo custSel addSld modSld">
      <pc:chgData name="Jessica Barrios" userId="22aeb95cdcd16cac" providerId="LiveId" clId="{1034CB73-0C4D-498B-AB12-B93642C0EC65}" dt="2024-11-19T22:46:57.145" v="521" actId="1037"/>
      <pc:docMkLst>
        <pc:docMk/>
      </pc:docMkLst>
      <pc:sldChg chg="addSp delSp modSp mod">
        <pc:chgData name="Jessica Barrios" userId="22aeb95cdcd16cac" providerId="LiveId" clId="{1034CB73-0C4D-498B-AB12-B93642C0EC65}" dt="2024-11-19T22:30:17.734" v="206" actId="21"/>
        <pc:sldMkLst>
          <pc:docMk/>
          <pc:sldMk cId="2088557735" sldId="257"/>
        </pc:sldMkLst>
        <pc:spChg chg="mod">
          <ac:chgData name="Jessica Barrios" userId="22aeb95cdcd16cac" providerId="LiveId" clId="{1034CB73-0C4D-498B-AB12-B93642C0EC65}" dt="2024-11-19T21:50:38.089" v="9" actId="14100"/>
          <ac:spMkLst>
            <pc:docMk/>
            <pc:sldMk cId="2088557735" sldId="257"/>
            <ac:spMk id="5" creationId="{1088FE45-AD99-0432-EA61-CF7AFBE4930A}"/>
          </ac:spMkLst>
        </pc:spChg>
        <pc:cxnChg chg="add del mod">
          <ac:chgData name="Jessica Barrios" userId="22aeb95cdcd16cac" providerId="LiveId" clId="{1034CB73-0C4D-498B-AB12-B93642C0EC65}" dt="2024-11-19T22:30:17.734" v="206" actId="21"/>
          <ac:cxnSpMkLst>
            <pc:docMk/>
            <pc:sldMk cId="2088557735" sldId="257"/>
            <ac:cxnSpMk id="9" creationId="{E52E5990-FFE8-2ED1-7323-D598CC1EF8EA}"/>
          </ac:cxnSpMkLst>
        </pc:cxnChg>
      </pc:sldChg>
      <pc:sldChg chg="modSp mod">
        <pc:chgData name="Jessica Barrios" userId="22aeb95cdcd16cac" providerId="LiveId" clId="{1034CB73-0C4D-498B-AB12-B93642C0EC65}" dt="2024-11-19T22:43:54.422" v="446" actId="207"/>
        <pc:sldMkLst>
          <pc:docMk/>
          <pc:sldMk cId="1017012745" sldId="259"/>
        </pc:sldMkLst>
        <pc:spChg chg="mod">
          <ac:chgData name="Jessica Barrios" userId="22aeb95cdcd16cac" providerId="LiveId" clId="{1034CB73-0C4D-498B-AB12-B93642C0EC65}" dt="2024-11-19T22:43:54.422" v="446" actId="207"/>
          <ac:spMkLst>
            <pc:docMk/>
            <pc:sldMk cId="1017012745" sldId="259"/>
            <ac:spMk id="5" creationId="{25B2F652-16A1-9F86-3E0D-4D75760F89A6}"/>
          </ac:spMkLst>
        </pc:spChg>
        <pc:spChg chg="mod">
          <ac:chgData name="Jessica Barrios" userId="22aeb95cdcd16cac" providerId="LiveId" clId="{1034CB73-0C4D-498B-AB12-B93642C0EC65}" dt="2024-11-19T22:43:54.185" v="445" actId="207"/>
          <ac:spMkLst>
            <pc:docMk/>
            <pc:sldMk cId="1017012745" sldId="259"/>
            <ac:spMk id="6" creationId="{B3A026C6-EA6F-6076-F3D7-6D3FAA29F26B}"/>
          </ac:spMkLst>
        </pc:spChg>
        <pc:spChg chg="mod">
          <ac:chgData name="Jessica Barrios" userId="22aeb95cdcd16cac" providerId="LiveId" clId="{1034CB73-0C4D-498B-AB12-B93642C0EC65}" dt="2024-11-19T22:43:53.226" v="441" actId="207"/>
          <ac:spMkLst>
            <pc:docMk/>
            <pc:sldMk cId="1017012745" sldId="259"/>
            <ac:spMk id="11" creationId="{6DBA4AF3-0A68-95D6-3FEE-A6F5B5E6F601}"/>
          </ac:spMkLst>
        </pc:spChg>
        <pc:spChg chg="mod">
          <ac:chgData name="Jessica Barrios" userId="22aeb95cdcd16cac" providerId="LiveId" clId="{1034CB73-0C4D-498B-AB12-B93642C0EC65}" dt="2024-11-19T22:43:53.814" v="443" actId="207"/>
          <ac:spMkLst>
            <pc:docMk/>
            <pc:sldMk cId="1017012745" sldId="259"/>
            <ac:spMk id="13" creationId="{17F0036A-6370-CBDC-289E-954FAE4D9806}"/>
          </ac:spMkLst>
        </pc:spChg>
      </pc:sldChg>
      <pc:sldChg chg="addSp delSp modSp mod">
        <pc:chgData name="Jessica Barrios" userId="22aeb95cdcd16cac" providerId="LiveId" clId="{1034CB73-0C4D-498B-AB12-B93642C0EC65}" dt="2024-11-19T22:44:38.091" v="456" actId="948"/>
        <pc:sldMkLst>
          <pc:docMk/>
          <pc:sldMk cId="2716191423" sldId="262"/>
        </pc:sldMkLst>
        <pc:spChg chg="add del mod">
          <ac:chgData name="Jessica Barrios" userId="22aeb95cdcd16cac" providerId="LiveId" clId="{1034CB73-0C4D-498B-AB12-B93642C0EC65}" dt="2024-11-19T22:09:36.648" v="44" actId="478"/>
          <ac:spMkLst>
            <pc:docMk/>
            <pc:sldMk cId="2716191423" sldId="262"/>
            <ac:spMk id="2" creationId="{A2B00B7A-F5D1-09C1-62FC-00D108AE096D}"/>
          </ac:spMkLst>
        </pc:spChg>
        <pc:spChg chg="add del">
          <ac:chgData name="Jessica Barrios" userId="22aeb95cdcd16cac" providerId="LiveId" clId="{1034CB73-0C4D-498B-AB12-B93642C0EC65}" dt="2024-11-19T22:09:53.853" v="46" actId="478"/>
          <ac:spMkLst>
            <pc:docMk/>
            <pc:sldMk cId="2716191423" sldId="262"/>
            <ac:spMk id="3" creationId="{B901A4B8-99C1-26B0-2B1B-1DDB149A5073}"/>
          </ac:spMkLst>
        </pc:spChg>
        <pc:spChg chg="mod">
          <ac:chgData name="Jessica Barrios" userId="22aeb95cdcd16cac" providerId="LiveId" clId="{1034CB73-0C4D-498B-AB12-B93642C0EC65}" dt="2024-11-19T22:08:58.988" v="41" actId="27636"/>
          <ac:spMkLst>
            <pc:docMk/>
            <pc:sldMk cId="2716191423" sldId="262"/>
            <ac:spMk id="4" creationId="{7B38C847-DDF0-927B-D007-B3D26C2B8286}"/>
          </ac:spMkLst>
        </pc:spChg>
        <pc:spChg chg="add del mod">
          <ac:chgData name="Jessica Barrios" userId="22aeb95cdcd16cac" providerId="LiveId" clId="{1034CB73-0C4D-498B-AB12-B93642C0EC65}" dt="2024-11-19T22:24:53.139" v="49"/>
          <ac:spMkLst>
            <pc:docMk/>
            <pc:sldMk cId="2716191423" sldId="262"/>
            <ac:spMk id="5" creationId="{5091C71A-0B40-2E9D-3CB2-561A8585CE37}"/>
          </ac:spMkLst>
        </pc:spChg>
        <pc:spChg chg="add mod">
          <ac:chgData name="Jessica Barrios" userId="22aeb95cdcd16cac" providerId="LiveId" clId="{1034CB73-0C4D-498B-AB12-B93642C0EC65}" dt="2024-11-19T22:44:38.091" v="456" actId="948"/>
          <ac:spMkLst>
            <pc:docMk/>
            <pc:sldMk cId="2716191423" sldId="262"/>
            <ac:spMk id="6" creationId="{22283977-29F5-4B6C-DCB0-A4D092799030}"/>
          </ac:spMkLst>
        </pc:spChg>
        <pc:cxnChg chg="add del">
          <ac:chgData name="Jessica Barrios" userId="22aeb95cdcd16cac" providerId="LiveId" clId="{1034CB73-0C4D-498B-AB12-B93642C0EC65}" dt="2024-11-19T22:29:56.751" v="200" actId="21"/>
          <ac:cxnSpMkLst>
            <pc:docMk/>
            <pc:sldMk cId="2716191423" sldId="262"/>
            <ac:cxnSpMk id="9" creationId="{E52E5990-FFE8-2ED1-7323-D598CC1EF8EA}"/>
          </ac:cxnSpMkLst>
        </pc:cxnChg>
        <pc:cxnChg chg="add del mod">
          <ac:chgData name="Jessica Barrios" userId="22aeb95cdcd16cac" providerId="LiveId" clId="{1034CB73-0C4D-498B-AB12-B93642C0EC65}" dt="2024-11-19T22:30:58.680" v="209" actId="478"/>
          <ac:cxnSpMkLst>
            <pc:docMk/>
            <pc:sldMk cId="2716191423" sldId="262"/>
            <ac:cxnSpMk id="11" creationId="{E52E5990-FFE8-2ED1-7323-D598CC1EF8EA}"/>
          </ac:cxnSpMkLst>
        </pc:cxnChg>
      </pc:sldChg>
      <pc:sldChg chg="addSp delSp modSp add mod">
        <pc:chgData name="Jessica Barrios" userId="22aeb95cdcd16cac" providerId="LiveId" clId="{1034CB73-0C4D-498B-AB12-B93642C0EC65}" dt="2024-11-19T22:46:57.145" v="521" actId="1037"/>
        <pc:sldMkLst>
          <pc:docMk/>
          <pc:sldMk cId="2838101095" sldId="263"/>
        </pc:sldMkLst>
        <pc:spChg chg="add mod ord">
          <ac:chgData name="Jessica Barrios" userId="22aeb95cdcd16cac" providerId="LiveId" clId="{1034CB73-0C4D-498B-AB12-B93642C0EC65}" dt="2024-11-19T22:46:57.145" v="521" actId="1037"/>
          <ac:spMkLst>
            <pc:docMk/>
            <pc:sldMk cId="2838101095" sldId="263"/>
            <ac:spMk id="3" creationId="{8DE34710-9F50-2A31-0737-863EDEA34ECB}"/>
          </ac:spMkLst>
        </pc:spChg>
        <pc:spChg chg="add del mod ord">
          <ac:chgData name="Jessica Barrios" userId="22aeb95cdcd16cac" providerId="LiveId" clId="{1034CB73-0C4D-498B-AB12-B93642C0EC65}" dt="2024-11-19T22:43:52.848" v="439" actId="11529"/>
          <ac:spMkLst>
            <pc:docMk/>
            <pc:sldMk cId="2838101095" sldId="263"/>
            <ac:spMk id="5" creationId="{F4483563-9AD5-C3BB-5FBB-548243E3DE02}"/>
          </ac:spMkLst>
        </pc:spChg>
        <pc:spChg chg="del mod">
          <ac:chgData name="Jessica Barrios" userId="22aeb95cdcd16cac" providerId="LiveId" clId="{1034CB73-0C4D-498B-AB12-B93642C0EC65}" dt="2024-11-19T22:32:18.736" v="223" actId="478"/>
          <ac:spMkLst>
            <pc:docMk/>
            <pc:sldMk cId="2838101095" sldId="263"/>
            <ac:spMk id="6" creationId="{624DDF19-DB0E-7D96-0C9E-FC865DD09FA2}"/>
          </ac:spMkLst>
        </pc:spChg>
        <pc:graphicFrameChg chg="add mod modGraphic">
          <ac:chgData name="Jessica Barrios" userId="22aeb95cdcd16cac" providerId="LiveId" clId="{1034CB73-0C4D-498B-AB12-B93642C0EC65}" dt="2024-11-19T22:46:57.145" v="521" actId="1037"/>
          <ac:graphicFrameMkLst>
            <pc:docMk/>
            <pc:sldMk cId="2838101095" sldId="263"/>
            <ac:graphicFrameMk id="2" creationId="{65BD92DC-287E-44F4-5B22-4EFBDDDB459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3E0DD-F181-4D9A-B30E-D9E55EAD04A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6E2266A-6773-48CF-82DB-B08C4249E3B4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PY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Sobrecarga operativa</a:t>
          </a:r>
          <a:endParaRPr lang="en-US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C20CE4-5DEB-440B-8E31-3FE2A00175CF}" type="parTrans" cxnId="{2040B885-A0BD-44BF-ABFC-C3D05333887A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1CE5C2-1CF9-408C-80F8-1F022DF45D19}" type="sibTrans" cxnId="{2040B885-A0BD-44BF-ABFC-C3D05333887A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010330-8B63-48C3-9622-67D2BCCD3E38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PY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Cumplimiento de plazos pactados</a:t>
          </a:r>
          <a:endParaRPr lang="en-US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5B331E-F28E-445E-8678-5A47C238C439}" type="parTrans" cxnId="{5D678669-31B2-423D-A3D2-56C3ED8225B0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8E0FA1-E3A9-428A-B303-CEF208A6C94C}" type="sibTrans" cxnId="{5D678669-31B2-423D-A3D2-56C3ED8225B0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34386-76F2-4AB8-BA50-776C35FB7AAD}">
      <dgm:prSet/>
      <dgm:spPr>
        <a:solidFill>
          <a:schemeClr val="accent6">
            <a:lumMod val="60000"/>
            <a:lumOff val="40000"/>
          </a:scheme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49903" tIns="53340" rIns="53340" bIns="53340" numCol="1" spcCol="1270" anchor="ctr" anchorCtr="0"/>
        <a:lstStyle/>
        <a:p>
          <a:r>
            <a:rPr lang="es-PY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 sobre la ejecución de auditorías</a:t>
          </a:r>
          <a:endParaRPr lang="en-US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119CA8-C216-4394-8630-5EFDF92FCA2D}" type="parTrans" cxnId="{DF78FC90-7C5B-4ED3-A5DB-AC0105295973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C0F5CD-0342-4942-B0AE-DE2558AF1EA1}" type="sibTrans" cxnId="{DF78FC90-7C5B-4ED3-A5DB-AC0105295973}">
      <dgm:prSet/>
      <dgm:spPr/>
      <dgm:t>
        <a:bodyPr/>
        <a:lstStyle/>
        <a:p>
          <a:endParaRPr lang="en-US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8ECB4C-D8F9-4B90-BF9F-775B8191092F}" type="pres">
      <dgm:prSet presAssocID="{4943E0DD-F181-4D9A-B30E-D9E55EAD04A0}" presName="Name0" presStyleCnt="0">
        <dgm:presLayoutVars>
          <dgm:chMax val="7"/>
          <dgm:chPref val="7"/>
          <dgm:dir/>
        </dgm:presLayoutVars>
      </dgm:prSet>
      <dgm:spPr/>
    </dgm:pt>
    <dgm:pt modelId="{70D14D5A-94D8-40CD-8C00-F4C7B57E10FD}" type="pres">
      <dgm:prSet presAssocID="{4943E0DD-F181-4D9A-B30E-D9E55EAD04A0}" presName="Name1" presStyleCnt="0"/>
      <dgm:spPr/>
    </dgm:pt>
    <dgm:pt modelId="{5D398D35-6C7F-4EAB-8CF5-8617C8957DB7}" type="pres">
      <dgm:prSet presAssocID="{4943E0DD-F181-4D9A-B30E-D9E55EAD04A0}" presName="cycle" presStyleCnt="0"/>
      <dgm:spPr/>
    </dgm:pt>
    <dgm:pt modelId="{D989E286-EECC-42D5-8BC1-DD50B2F4EB22}" type="pres">
      <dgm:prSet presAssocID="{4943E0DD-F181-4D9A-B30E-D9E55EAD04A0}" presName="srcNode" presStyleLbl="node1" presStyleIdx="0" presStyleCnt="3"/>
      <dgm:spPr/>
    </dgm:pt>
    <dgm:pt modelId="{9AF62754-448A-45D0-9DE9-053E36D54D22}" type="pres">
      <dgm:prSet presAssocID="{4943E0DD-F181-4D9A-B30E-D9E55EAD04A0}" presName="conn" presStyleLbl="parChTrans1D2" presStyleIdx="0" presStyleCnt="1"/>
      <dgm:spPr/>
    </dgm:pt>
    <dgm:pt modelId="{EB830318-0910-493D-AE12-5622419309AC}" type="pres">
      <dgm:prSet presAssocID="{4943E0DD-F181-4D9A-B30E-D9E55EAD04A0}" presName="extraNode" presStyleLbl="node1" presStyleIdx="0" presStyleCnt="3"/>
      <dgm:spPr/>
    </dgm:pt>
    <dgm:pt modelId="{70F26FF6-B5A3-4BF3-9860-1820D7C19558}" type="pres">
      <dgm:prSet presAssocID="{4943E0DD-F181-4D9A-B30E-D9E55EAD04A0}" presName="dstNode" presStyleLbl="node1" presStyleIdx="0" presStyleCnt="3"/>
      <dgm:spPr/>
    </dgm:pt>
    <dgm:pt modelId="{FE08D392-C578-42FD-9429-BD02C4B228C2}" type="pres">
      <dgm:prSet presAssocID="{E6E2266A-6773-48CF-82DB-B08C4249E3B4}" presName="text_1" presStyleLbl="node1" presStyleIdx="0" presStyleCnt="3" custScaleX="102891">
        <dgm:presLayoutVars>
          <dgm:bulletEnabled val="1"/>
        </dgm:presLayoutVars>
      </dgm:prSet>
      <dgm:spPr/>
    </dgm:pt>
    <dgm:pt modelId="{CB108016-E2A6-4991-8294-44FE97A96263}" type="pres">
      <dgm:prSet presAssocID="{E6E2266A-6773-48CF-82DB-B08C4249E3B4}" presName="accent_1" presStyleCnt="0"/>
      <dgm:spPr/>
    </dgm:pt>
    <dgm:pt modelId="{B2515930-3833-419B-B9F6-49B805A63B32}" type="pres">
      <dgm:prSet presAssocID="{E6E2266A-6773-48CF-82DB-B08C4249E3B4}" presName="accentRepeatNode" presStyleLbl="solidFgAcc1" presStyleIdx="0" presStyleCnt="3"/>
      <dgm:spPr/>
    </dgm:pt>
    <dgm:pt modelId="{264C34CD-AB41-4034-A218-EE0383FCC9DF}" type="pres">
      <dgm:prSet presAssocID="{BB010330-8B63-48C3-9622-67D2BCCD3E38}" presName="text_2" presStyleLbl="node1" presStyleIdx="1" presStyleCnt="3" custScaleX="103023">
        <dgm:presLayoutVars>
          <dgm:bulletEnabled val="1"/>
        </dgm:presLayoutVars>
      </dgm:prSet>
      <dgm:spPr/>
    </dgm:pt>
    <dgm:pt modelId="{6544A224-D030-4D99-9F5B-D58ED3890919}" type="pres">
      <dgm:prSet presAssocID="{BB010330-8B63-48C3-9622-67D2BCCD3E38}" presName="accent_2" presStyleCnt="0"/>
      <dgm:spPr/>
    </dgm:pt>
    <dgm:pt modelId="{4CB67650-BC3D-491F-9539-4EA9060CA021}" type="pres">
      <dgm:prSet presAssocID="{BB010330-8B63-48C3-9622-67D2BCCD3E38}" presName="accentRepeatNode" presStyleLbl="solidFgAcc1" presStyleIdx="1" presStyleCnt="3"/>
      <dgm:spPr/>
    </dgm:pt>
    <dgm:pt modelId="{998C6ACA-4BDF-4F07-B57E-B26B4392DFBE}" type="pres">
      <dgm:prSet presAssocID="{D7834386-76F2-4AB8-BA50-776C35FB7AAD}" presName="text_3" presStyleLbl="node1" presStyleIdx="2" presStyleCnt="3" custScaleX="103292">
        <dgm:presLayoutVars>
          <dgm:bulletEnabled val="1"/>
        </dgm:presLayoutVars>
      </dgm:prSet>
      <dgm:spPr>
        <a:xfrm>
          <a:off x="482890" y="2424771"/>
          <a:ext cx="5764044" cy="692791"/>
        </a:xfrm>
        <a:prstGeom prst="rect">
          <a:avLst/>
        </a:prstGeom>
      </dgm:spPr>
    </dgm:pt>
    <dgm:pt modelId="{E16AFF55-FDFC-457A-8E11-827D343864A3}" type="pres">
      <dgm:prSet presAssocID="{D7834386-76F2-4AB8-BA50-776C35FB7AAD}" presName="accent_3" presStyleCnt="0"/>
      <dgm:spPr/>
    </dgm:pt>
    <dgm:pt modelId="{D3163EE3-03A1-4990-8F92-593FC74BF54F}" type="pres">
      <dgm:prSet presAssocID="{D7834386-76F2-4AB8-BA50-776C35FB7AAD}" presName="accentRepeatNode" presStyleLbl="solidFgAcc1" presStyleIdx="2" presStyleCnt="3"/>
      <dgm:spPr/>
    </dgm:pt>
  </dgm:ptLst>
  <dgm:cxnLst>
    <dgm:cxn modelId="{92248D27-F11F-4ADD-A70E-E2407FC3CBA8}" type="presOf" srcId="{8E1CE5C2-1CF9-408C-80F8-1F022DF45D19}" destId="{9AF62754-448A-45D0-9DE9-053E36D54D22}" srcOrd="0" destOrd="0" presId="urn:microsoft.com/office/officeart/2008/layout/VerticalCurvedList"/>
    <dgm:cxn modelId="{C1250A64-88F6-4345-BA56-AA18D0094558}" type="presOf" srcId="{E6E2266A-6773-48CF-82DB-B08C4249E3B4}" destId="{FE08D392-C578-42FD-9429-BD02C4B228C2}" srcOrd="0" destOrd="0" presId="urn:microsoft.com/office/officeart/2008/layout/VerticalCurvedList"/>
    <dgm:cxn modelId="{5EB11B66-7653-4FE0-B191-CACCC561FFF0}" type="presOf" srcId="{D7834386-76F2-4AB8-BA50-776C35FB7AAD}" destId="{998C6ACA-4BDF-4F07-B57E-B26B4392DFBE}" srcOrd="0" destOrd="0" presId="urn:microsoft.com/office/officeart/2008/layout/VerticalCurvedList"/>
    <dgm:cxn modelId="{5D678669-31B2-423D-A3D2-56C3ED8225B0}" srcId="{4943E0DD-F181-4D9A-B30E-D9E55EAD04A0}" destId="{BB010330-8B63-48C3-9622-67D2BCCD3E38}" srcOrd="1" destOrd="0" parTransId="{8E5B331E-F28E-445E-8678-5A47C238C439}" sibTransId="{328E0FA1-E3A9-428A-B303-CEF208A6C94C}"/>
    <dgm:cxn modelId="{672C3682-CF46-405E-8D89-71FC6A783E40}" type="presOf" srcId="{4943E0DD-F181-4D9A-B30E-D9E55EAD04A0}" destId="{638ECB4C-D8F9-4B90-BF9F-775B8191092F}" srcOrd="0" destOrd="0" presId="urn:microsoft.com/office/officeart/2008/layout/VerticalCurvedList"/>
    <dgm:cxn modelId="{2040B885-A0BD-44BF-ABFC-C3D05333887A}" srcId="{4943E0DD-F181-4D9A-B30E-D9E55EAD04A0}" destId="{E6E2266A-6773-48CF-82DB-B08C4249E3B4}" srcOrd="0" destOrd="0" parTransId="{05C20CE4-5DEB-440B-8E31-3FE2A00175CF}" sibTransId="{8E1CE5C2-1CF9-408C-80F8-1F022DF45D19}"/>
    <dgm:cxn modelId="{DF78FC90-7C5B-4ED3-A5DB-AC0105295973}" srcId="{4943E0DD-F181-4D9A-B30E-D9E55EAD04A0}" destId="{D7834386-76F2-4AB8-BA50-776C35FB7AAD}" srcOrd="2" destOrd="0" parTransId="{4C119CA8-C216-4394-8630-5EFDF92FCA2D}" sibTransId="{12C0F5CD-0342-4942-B0AE-DE2558AF1EA1}"/>
    <dgm:cxn modelId="{1D3E7BFB-A9FB-4730-9D97-EDB2C02708B5}" type="presOf" srcId="{BB010330-8B63-48C3-9622-67D2BCCD3E38}" destId="{264C34CD-AB41-4034-A218-EE0383FCC9DF}" srcOrd="0" destOrd="0" presId="urn:microsoft.com/office/officeart/2008/layout/VerticalCurvedList"/>
    <dgm:cxn modelId="{1C6B2F76-E392-4979-A93E-E8E6780B3504}" type="presParOf" srcId="{638ECB4C-D8F9-4B90-BF9F-775B8191092F}" destId="{70D14D5A-94D8-40CD-8C00-F4C7B57E10FD}" srcOrd="0" destOrd="0" presId="urn:microsoft.com/office/officeart/2008/layout/VerticalCurvedList"/>
    <dgm:cxn modelId="{68F7FA65-F7A1-42AD-AB8F-61566FEA1546}" type="presParOf" srcId="{70D14D5A-94D8-40CD-8C00-F4C7B57E10FD}" destId="{5D398D35-6C7F-4EAB-8CF5-8617C8957DB7}" srcOrd="0" destOrd="0" presId="urn:microsoft.com/office/officeart/2008/layout/VerticalCurvedList"/>
    <dgm:cxn modelId="{E75D814A-5C41-4BD8-BA76-23EC5631CD2C}" type="presParOf" srcId="{5D398D35-6C7F-4EAB-8CF5-8617C8957DB7}" destId="{D989E286-EECC-42D5-8BC1-DD50B2F4EB22}" srcOrd="0" destOrd="0" presId="urn:microsoft.com/office/officeart/2008/layout/VerticalCurvedList"/>
    <dgm:cxn modelId="{326E9955-6FBB-4420-AA7A-ADFF11553345}" type="presParOf" srcId="{5D398D35-6C7F-4EAB-8CF5-8617C8957DB7}" destId="{9AF62754-448A-45D0-9DE9-053E36D54D22}" srcOrd="1" destOrd="0" presId="urn:microsoft.com/office/officeart/2008/layout/VerticalCurvedList"/>
    <dgm:cxn modelId="{CC4DD684-A981-4B15-95E9-E18F40B432EE}" type="presParOf" srcId="{5D398D35-6C7F-4EAB-8CF5-8617C8957DB7}" destId="{EB830318-0910-493D-AE12-5622419309AC}" srcOrd="2" destOrd="0" presId="urn:microsoft.com/office/officeart/2008/layout/VerticalCurvedList"/>
    <dgm:cxn modelId="{4E33CAB3-2977-43CA-8C01-74F7AF7D65D2}" type="presParOf" srcId="{5D398D35-6C7F-4EAB-8CF5-8617C8957DB7}" destId="{70F26FF6-B5A3-4BF3-9860-1820D7C19558}" srcOrd="3" destOrd="0" presId="urn:microsoft.com/office/officeart/2008/layout/VerticalCurvedList"/>
    <dgm:cxn modelId="{436B05AC-D10F-49AF-A723-12CF189B9A48}" type="presParOf" srcId="{70D14D5A-94D8-40CD-8C00-F4C7B57E10FD}" destId="{FE08D392-C578-42FD-9429-BD02C4B228C2}" srcOrd="1" destOrd="0" presId="urn:microsoft.com/office/officeart/2008/layout/VerticalCurvedList"/>
    <dgm:cxn modelId="{810DCFD1-4305-4A72-A402-4CF9475DDFD1}" type="presParOf" srcId="{70D14D5A-94D8-40CD-8C00-F4C7B57E10FD}" destId="{CB108016-E2A6-4991-8294-44FE97A96263}" srcOrd="2" destOrd="0" presId="urn:microsoft.com/office/officeart/2008/layout/VerticalCurvedList"/>
    <dgm:cxn modelId="{E45E6A12-88B3-4F66-B7FB-95746EE2D364}" type="presParOf" srcId="{CB108016-E2A6-4991-8294-44FE97A96263}" destId="{B2515930-3833-419B-B9F6-49B805A63B32}" srcOrd="0" destOrd="0" presId="urn:microsoft.com/office/officeart/2008/layout/VerticalCurvedList"/>
    <dgm:cxn modelId="{C5562478-C7BF-4E0D-A2FD-655D9584CBFB}" type="presParOf" srcId="{70D14D5A-94D8-40CD-8C00-F4C7B57E10FD}" destId="{264C34CD-AB41-4034-A218-EE0383FCC9DF}" srcOrd="3" destOrd="0" presId="urn:microsoft.com/office/officeart/2008/layout/VerticalCurvedList"/>
    <dgm:cxn modelId="{580E632F-4D80-4EBA-BB86-5CE40229F80D}" type="presParOf" srcId="{70D14D5A-94D8-40CD-8C00-F4C7B57E10FD}" destId="{6544A224-D030-4D99-9F5B-D58ED3890919}" srcOrd="4" destOrd="0" presId="urn:microsoft.com/office/officeart/2008/layout/VerticalCurvedList"/>
    <dgm:cxn modelId="{CA672993-5679-458C-9F49-D1A61E0316C6}" type="presParOf" srcId="{6544A224-D030-4D99-9F5B-D58ED3890919}" destId="{4CB67650-BC3D-491F-9539-4EA9060CA021}" srcOrd="0" destOrd="0" presId="urn:microsoft.com/office/officeart/2008/layout/VerticalCurvedList"/>
    <dgm:cxn modelId="{D003E3EA-A14C-4BF2-A59C-6A07C2F090ED}" type="presParOf" srcId="{70D14D5A-94D8-40CD-8C00-F4C7B57E10FD}" destId="{998C6ACA-4BDF-4F07-B57E-B26B4392DFBE}" srcOrd="5" destOrd="0" presId="urn:microsoft.com/office/officeart/2008/layout/VerticalCurvedList"/>
    <dgm:cxn modelId="{EE3505A2-0B18-455C-9F80-495FAC75A2F4}" type="presParOf" srcId="{70D14D5A-94D8-40CD-8C00-F4C7B57E10FD}" destId="{E16AFF55-FDFC-457A-8E11-827D343864A3}" srcOrd="6" destOrd="0" presId="urn:microsoft.com/office/officeart/2008/layout/VerticalCurvedList"/>
    <dgm:cxn modelId="{21A2B52D-21B2-41F3-BE32-A6E12B851D34}" type="presParOf" srcId="{E16AFF55-FDFC-457A-8E11-827D343864A3}" destId="{D3163EE3-03A1-4990-8F92-593FC74BF5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62754-448A-45D0-9DE9-053E36D54D22}">
      <dsp:nvSpPr>
        <dsp:cNvPr id="0" name=""/>
        <dsp:cNvSpPr/>
      </dsp:nvSpPr>
      <dsp:spPr>
        <a:xfrm>
          <a:off x="-3962898" y="-601200"/>
          <a:ext cx="4666360" cy="4666360"/>
        </a:xfrm>
        <a:prstGeom prst="blockArc">
          <a:avLst>
            <a:gd name="adj1" fmla="val 18900000"/>
            <a:gd name="adj2" fmla="val 2700000"/>
            <a:gd name="adj3" fmla="val 463"/>
          </a:avLst>
        </a:pr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8D392-C578-42FD-9429-BD02C4B228C2}">
      <dsp:nvSpPr>
        <dsp:cNvPr id="0" name=""/>
        <dsp:cNvSpPr/>
      </dsp:nvSpPr>
      <dsp:spPr>
        <a:xfrm>
          <a:off x="352133" y="346395"/>
          <a:ext cx="5930683" cy="69279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0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3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Sobrecarga operativa</a:t>
          </a:r>
          <a:endParaRPr lang="en-US" sz="230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133" y="346395"/>
        <a:ext cx="5930683" cy="692791"/>
      </dsp:txXfrm>
    </dsp:sp>
    <dsp:sp modelId="{B2515930-3833-419B-B9F6-49B805A63B32}">
      <dsp:nvSpPr>
        <dsp:cNvPr id="0" name=""/>
        <dsp:cNvSpPr/>
      </dsp:nvSpPr>
      <dsp:spPr>
        <a:xfrm>
          <a:off x="2457" y="259796"/>
          <a:ext cx="865989" cy="865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C34CD-AB41-4034-A218-EE0383FCC9DF}">
      <dsp:nvSpPr>
        <dsp:cNvPr id="0" name=""/>
        <dsp:cNvSpPr/>
      </dsp:nvSpPr>
      <dsp:spPr>
        <a:xfrm>
          <a:off x="603965" y="1385583"/>
          <a:ext cx="5678849" cy="6927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0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3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Cumplimiento de plazos pactados</a:t>
          </a:r>
          <a:endParaRPr lang="en-US" sz="230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965" y="1385583"/>
        <a:ext cx="5678849" cy="692791"/>
      </dsp:txXfrm>
    </dsp:sp>
    <dsp:sp modelId="{4CB67650-BC3D-491F-9539-4EA9060CA021}">
      <dsp:nvSpPr>
        <dsp:cNvPr id="0" name=""/>
        <dsp:cNvSpPr/>
      </dsp:nvSpPr>
      <dsp:spPr>
        <a:xfrm>
          <a:off x="254287" y="1298984"/>
          <a:ext cx="865989" cy="865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131939"/>
              <a:satOff val="-5896"/>
              <a:lumOff val="13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C6ACA-4BDF-4F07-B57E-B26B4392DFBE}">
      <dsp:nvSpPr>
        <dsp:cNvPr id="0" name=""/>
        <dsp:cNvSpPr/>
      </dsp:nvSpPr>
      <dsp:spPr>
        <a:xfrm>
          <a:off x="340576" y="2424771"/>
          <a:ext cx="5953797" cy="69279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03" tIns="53340" rIns="53340" bIns="533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3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 sobre la ejecución de auditorías</a:t>
          </a:r>
          <a:endParaRPr lang="en-US" sz="230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576" y="2424771"/>
        <a:ext cx="5953797" cy="692791"/>
      </dsp:txXfrm>
    </dsp:sp>
    <dsp:sp modelId="{D3163EE3-03A1-4990-8F92-593FC74BF54F}">
      <dsp:nvSpPr>
        <dsp:cNvPr id="0" name=""/>
        <dsp:cNvSpPr/>
      </dsp:nvSpPr>
      <dsp:spPr>
        <a:xfrm>
          <a:off x="2457" y="2338172"/>
          <a:ext cx="865989" cy="865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263879"/>
              <a:satOff val="-11792"/>
              <a:lumOff val="27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1834-A7B1-4136-8AF4-29F9573D7B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FE490-30C6-470B-B8ED-03138DE26A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FE490-30C6-470B-B8ED-03138DE26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92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0D0D-0647-4A93-A7C5-8F49E8C5020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445100-43D9-4E5D-9325-C298F06619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6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F199B54-593B-E263-C04B-B4CA235A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0" y="1560278"/>
            <a:ext cx="3526599" cy="1383951"/>
          </a:xfrm>
        </p:spPr>
        <p:txBody>
          <a:bodyPr anchor="ctr">
            <a:normAutofit fontScale="90000"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Universidad Técnica de Comercialización </a:t>
            </a:r>
            <a:b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y Desarrollo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Marcador de contenido 2">
            <a:extLst>
              <a:ext uri="{FF2B5EF4-FFF2-40B4-BE49-F238E27FC236}">
                <a16:creationId xmlns:a16="http://schemas.microsoft.com/office/drawing/2014/main" id="{C52B0B79-0D59-7B6B-8004-60F6A550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24" y="2252253"/>
            <a:ext cx="4619706" cy="1383952"/>
          </a:xfrm>
        </p:spPr>
        <p:txBody>
          <a:bodyPr anchor="ctr">
            <a:norm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Tema: 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en la eficiencia de auditorías informáticas a través de la automatización integral de procesos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4DC52C5-91A2-08D6-15ED-70F542A506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8106" y="325432"/>
            <a:ext cx="1952308" cy="982412"/>
          </a:xfrm>
          <a:prstGeom prst="rect">
            <a:avLst/>
          </a:prstGeom>
          <a:ln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088FE45-AD99-0432-EA61-CF7AFBE4930A}"/>
              </a:ext>
            </a:extLst>
          </p:cNvPr>
          <p:cNvSpPr txBox="1">
            <a:spLocks/>
          </p:cNvSpPr>
          <p:nvPr/>
        </p:nvSpPr>
        <p:spPr>
          <a:xfrm>
            <a:off x="448081" y="3196663"/>
            <a:ext cx="3793723" cy="2200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Facultad de Ingeniería </a:t>
            </a:r>
          </a:p>
          <a:p>
            <a:r>
              <a:rPr lang="es-PY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Ciencias Básicas</a:t>
            </a:r>
          </a:p>
          <a:p>
            <a:endParaRPr lang="es-PY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Y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</a:t>
            </a:r>
          </a:p>
          <a:p>
            <a:endParaRPr lang="es-PY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Obtener el Título de</a:t>
            </a:r>
          </a:p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Ingeniera en Sistemas Informáticos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AB36D9-41C9-7420-99FC-2CB3F5F47C0A}"/>
              </a:ext>
            </a:extLst>
          </p:cNvPr>
          <p:cNvSpPr txBox="1">
            <a:spLocks/>
          </p:cNvSpPr>
          <p:nvPr/>
        </p:nvSpPr>
        <p:spPr>
          <a:xfrm>
            <a:off x="659959" y="4170865"/>
            <a:ext cx="3169355" cy="138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227D41E-18A4-386E-EF1C-2CC6776C7BA5}"/>
              </a:ext>
            </a:extLst>
          </p:cNvPr>
          <p:cNvSpPr txBox="1">
            <a:spLocks/>
          </p:cNvSpPr>
          <p:nvPr/>
        </p:nvSpPr>
        <p:spPr>
          <a:xfrm>
            <a:off x="4948079" y="3852776"/>
            <a:ext cx="5160735" cy="63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Tesista: Jessica María Barrios </a:t>
            </a:r>
            <a:r>
              <a:rPr lang="es-PY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Aciar</a:t>
            </a:r>
            <a:endParaRPr lang="es-PY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BB500B-5ABC-83F3-977C-534D71293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F85A4E-6FE0-BEBE-72F3-8B4E81D98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89E6C6-64FD-C6F1-412E-C0818D6F8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BD0C1DF-4C53-93E9-0CF2-A3FA18FD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38C847-DDF0-927B-D007-B3D26C2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525" y="762299"/>
            <a:ext cx="3974606" cy="732499"/>
          </a:xfrm>
        </p:spPr>
        <p:txBody>
          <a:bodyPr anchor="ctr">
            <a:normAutofit fontScale="90000"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del Tema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EA95CCB6-3E69-9CA3-6D44-54DD38DF17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1731" y="0"/>
            <a:ext cx="1952308" cy="982412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283977-29F5-4B6C-DCB0-A4D092799030}"/>
              </a:ext>
            </a:extLst>
          </p:cNvPr>
          <p:cNvSpPr txBox="1"/>
          <p:nvPr/>
        </p:nvSpPr>
        <p:spPr>
          <a:xfrm>
            <a:off x="1757885" y="1936716"/>
            <a:ext cx="822095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Breve reseña de la empresa:</a:t>
            </a:r>
          </a:p>
          <a:p>
            <a:endParaRPr lang="es-P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AuditExcellent</a:t>
            </a:r>
            <a:r>
              <a:rPr lang="es-41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un estudio de auditoría informática con 2 años de trayectoria en el mercado, creado con la finalidad de brindar a las distintas entidades servicios de primer nivel. </a:t>
            </a:r>
            <a:r>
              <a:rPr lang="es-E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Ante la alta demanda de los diversos servicios de auditoría y una amplia cartera de clientes la ejecución de dichos servicios representa un desafío significativo de abordar con la utilización de metodologías tradicionales de auditoría.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0657C-F839-D1E9-13F7-2B26A1DE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2DBD20-4E2B-5F17-29FE-5B41D41F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0A46FD-8C0D-0353-B443-AD0A8BE1D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3642234-2194-A909-1EFA-1C22B334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F21460-8092-CD92-0D49-B9C88FDF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525" y="762299"/>
            <a:ext cx="3974606" cy="732499"/>
          </a:xfrm>
        </p:spPr>
        <p:txBody>
          <a:bodyPr anchor="ctr">
            <a:normAutofit fontScale="90000"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del Tema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D296A123-12AC-0F3E-5B80-D046F510D7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1731" y="0"/>
            <a:ext cx="1952308" cy="982412"/>
          </a:xfrm>
          <a:prstGeom prst="rect">
            <a:avLst/>
          </a:prstGeom>
          <a:ln/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5BD92DC-287E-44F4-5B22-4EFBDDDB4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166069"/>
              </p:ext>
            </p:extLst>
          </p:nvPr>
        </p:nvGraphicFramePr>
        <p:xfrm>
          <a:off x="3805087" y="1744711"/>
          <a:ext cx="6292645" cy="346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DE34710-9F50-2A31-0737-863EDEA34ECB}"/>
              </a:ext>
            </a:extLst>
          </p:cNvPr>
          <p:cNvSpPr txBox="1"/>
          <p:nvPr/>
        </p:nvSpPr>
        <p:spPr>
          <a:xfrm>
            <a:off x="1808267" y="2968858"/>
            <a:ext cx="2220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Principales Problemáticas </a:t>
            </a:r>
          </a:p>
          <a:p>
            <a:r>
              <a:rPr lang="es-PY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Identificadas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0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B07345-FC65-831D-DB26-D9F1658B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916" y="703306"/>
            <a:ext cx="6355843" cy="732499"/>
          </a:xfrm>
        </p:spPr>
        <p:txBody>
          <a:bodyPr anchor="ctr">
            <a:normAutofit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 de la Investigación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25B2F652-16A1-9F86-3E0D-4D75760F89A6}"/>
              </a:ext>
            </a:extLst>
          </p:cNvPr>
          <p:cNvSpPr/>
          <p:nvPr/>
        </p:nvSpPr>
        <p:spPr>
          <a:xfrm>
            <a:off x="1173587" y="1706192"/>
            <a:ext cx="4192197" cy="53094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B3A026C6-EA6F-6076-F3D7-6D3FAA29F26B}"/>
              </a:ext>
            </a:extLst>
          </p:cNvPr>
          <p:cNvSpPr/>
          <p:nvPr/>
        </p:nvSpPr>
        <p:spPr>
          <a:xfrm>
            <a:off x="7285977" y="1729260"/>
            <a:ext cx="4192197" cy="50787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7F0036A-6370-CBDC-289E-954FAE4D9806}"/>
              </a:ext>
            </a:extLst>
          </p:cNvPr>
          <p:cNvSpPr/>
          <p:nvPr/>
        </p:nvSpPr>
        <p:spPr>
          <a:xfrm>
            <a:off x="7285977" y="2507521"/>
            <a:ext cx="4192198" cy="4080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 las diferencias existentes en la carga operativa cuando son utilizadas herramientas automatizadas y cuando son empleados métodos tradicionales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los obstáculos que pueden enfrentar los equipos de auditoría en la ejecución de las tareas asignadas.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el impacto que puede ocasionar la automatización de procesos en la calidad y precisión de los resultados surgidos en la ejecución de los procesos de auditoría.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DBA4AF3-0A68-95D6-3FEE-A6F5B5E6F601}"/>
              </a:ext>
            </a:extLst>
          </p:cNvPr>
          <p:cNvSpPr/>
          <p:nvPr/>
        </p:nvSpPr>
        <p:spPr>
          <a:xfrm>
            <a:off x="1173588" y="2507521"/>
            <a:ext cx="4192197" cy="4080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eficiencia en la ejecución de los procesos de auditoría desde la asignación inicial de tareas hasta su finalización, distribuyéndolas correctamente de modo a disminuir la carga operativa por medio de la automatización integral de procesos.</a:t>
            </a: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8F6A6A7B-D54A-3B43-6100-484CDF5915D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1731" y="0"/>
            <a:ext cx="1952308" cy="9824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70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5F6AF-70F6-4B93-F7A7-429CA5317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51AD52-899E-1E18-F348-34EE54289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CA29A8C-7D5C-EDAA-C25C-59831658C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9DAE0D-A6CB-C21A-2173-115D82D5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5CFA61-F06B-B427-8090-B3732C9A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916" y="703306"/>
            <a:ext cx="6355843" cy="732499"/>
          </a:xfrm>
        </p:spPr>
        <p:txBody>
          <a:bodyPr anchor="ctr">
            <a:normAutofit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</a:rPr>
              <a:t>Hipótesis de la Investigación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D2ADB3CA-DDCA-DC60-B060-5C7904BD34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1731" y="0"/>
            <a:ext cx="1952308" cy="982412"/>
          </a:xfrm>
          <a:prstGeom prst="rect">
            <a:avLst/>
          </a:prstGeom>
          <a:ln/>
        </p:spPr>
      </p:pic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FF88E0C4-6393-3770-23CC-D5ACF306464A}"/>
              </a:ext>
            </a:extLst>
          </p:cNvPr>
          <p:cNvSpPr/>
          <p:nvPr/>
        </p:nvSpPr>
        <p:spPr>
          <a:xfrm>
            <a:off x="1173587" y="1706192"/>
            <a:ext cx="4192197" cy="53094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 Alternativa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942C4C7-E012-7FAA-5084-19E1F8CD5CED}"/>
              </a:ext>
            </a:extLst>
          </p:cNvPr>
          <p:cNvSpPr/>
          <p:nvPr/>
        </p:nvSpPr>
        <p:spPr>
          <a:xfrm>
            <a:off x="7285977" y="1729260"/>
            <a:ext cx="4192197" cy="50787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 Nula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4DD2FD-E9AB-9B46-BD83-F2BD3383A629}"/>
              </a:ext>
            </a:extLst>
          </p:cNvPr>
          <p:cNvSpPr/>
          <p:nvPr/>
        </p:nvSpPr>
        <p:spPr>
          <a:xfrm>
            <a:off x="1173588" y="2507521"/>
            <a:ext cx="4192197" cy="4080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AuditExcellent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mejora la eficiencia en la ejecución de sus auditorías informáticas a través de la automatización integral de procesos.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E542CD-A9C4-B451-2A90-6DE989125F31}"/>
              </a:ext>
            </a:extLst>
          </p:cNvPr>
          <p:cNvSpPr/>
          <p:nvPr/>
        </p:nvSpPr>
        <p:spPr>
          <a:xfrm>
            <a:off x="7285977" y="2507521"/>
            <a:ext cx="4192198" cy="4080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existen diferencias en la ejecución de las auditorías informáticas de </a:t>
            </a: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AuditExcellent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 sean ejecutadas de manera tradicional o con la automatización de procesos.</a:t>
            </a:r>
          </a:p>
        </p:txBody>
      </p:sp>
    </p:spTree>
    <p:extLst>
      <p:ext uri="{BB962C8B-B14F-4D97-AF65-F5344CB8AC3E}">
        <p14:creationId xmlns:p14="http://schemas.microsoft.com/office/powerpoint/2010/main" val="28921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AC2FF-5FB1-E4A9-F283-537EFEFC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BC12D8-DF0D-44D7-5908-1C70C865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56E5423-A864-87D7-E5C2-1A361E4E0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CA830F9-11E9-5254-E105-C60990AF8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F58462-1B91-77BD-8781-6573996D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781" y="834808"/>
            <a:ext cx="5508438" cy="732499"/>
          </a:xfrm>
        </p:spPr>
        <p:txBody>
          <a:bodyPr anchor="ctr">
            <a:normAutofit/>
          </a:bodyPr>
          <a:lstStyle/>
          <a:p>
            <a:r>
              <a:rPr lang="es-PY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¿Cómo se miden las variables?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48418B77-230E-1560-9939-813F475015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1731" y="0"/>
            <a:ext cx="1952308" cy="982412"/>
          </a:xfrm>
          <a:prstGeom prst="rect">
            <a:avLst/>
          </a:prstGeom>
          <a:ln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B44D8B-85A5-DAD0-F3E4-493C0EB99E81}"/>
              </a:ext>
            </a:extLst>
          </p:cNvPr>
          <p:cNvSpPr txBox="1"/>
          <p:nvPr/>
        </p:nvSpPr>
        <p:spPr>
          <a:xfrm>
            <a:off x="2734039" y="1748394"/>
            <a:ext cx="6980951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Y" dirty="0">
                <a:latin typeface="Arial" panose="020B0604020202020204" pitchFamily="34" charset="0"/>
                <a:cs typeface="Arial" panose="020B0604020202020204" pitchFamily="34" charset="0"/>
              </a:rPr>
              <a:t>Las variables de la investigación se miden de la siguiente manera:</a:t>
            </a:r>
          </a:p>
          <a:p>
            <a:pPr>
              <a:lnSpc>
                <a:spcPct val="150000"/>
              </a:lnSpc>
            </a:pPr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Variable Independiente: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Eficiencia en los tiempos de ejecución de los procesos de auditoría desde la asignación inicial de una tarea hasta su finalización.</a:t>
            </a:r>
          </a:p>
          <a:p>
            <a:pPr>
              <a:lnSpc>
                <a:spcPct val="150000"/>
              </a:lnSpc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Variable Dependiente: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Ejecución de los procesos de auditoría que puede ser medido desde la asignación inicial de una tarea hasta su finalización, para determinar la eficiencia en los tiempos.</a:t>
            </a:r>
          </a:p>
        </p:txBody>
      </p:sp>
    </p:spTree>
    <p:extLst>
      <p:ext uri="{BB962C8B-B14F-4D97-AF65-F5344CB8AC3E}">
        <p14:creationId xmlns:p14="http://schemas.microsoft.com/office/powerpoint/2010/main" val="2636489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382</Words>
  <Application>Microsoft Office PowerPoint</Application>
  <PresentationFormat>Panorámica</PresentationFormat>
  <Paragraphs>39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Trebuchet MS</vt:lpstr>
      <vt:lpstr>Wingdings</vt:lpstr>
      <vt:lpstr>Wingdings 3</vt:lpstr>
      <vt:lpstr>Faceta</vt:lpstr>
      <vt:lpstr>Universidad Técnica de Comercialización  y Desarrollo</vt:lpstr>
      <vt:lpstr>Presentación del Tema</vt:lpstr>
      <vt:lpstr>Presentación del Tema</vt:lpstr>
      <vt:lpstr>Objetivos de la Investigación</vt:lpstr>
      <vt:lpstr>Hipótesis de la Investigación</vt:lpstr>
      <vt:lpstr>¿Cómo se miden las variables?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Barrios</dc:creator>
  <cp:lastModifiedBy>Jessica Barrios</cp:lastModifiedBy>
  <cp:revision>1</cp:revision>
  <dcterms:created xsi:type="dcterms:W3CDTF">2024-11-17T20:41:29Z</dcterms:created>
  <dcterms:modified xsi:type="dcterms:W3CDTF">2024-11-19T22:46:59Z</dcterms:modified>
</cp:coreProperties>
</file>