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 autoAdjust="0"/>
    <p:restoredTop sz="83565" autoAdjust="0"/>
  </p:normalViewPr>
  <p:slideViewPr>
    <p:cSldViewPr snapToGrid="0">
      <p:cViewPr varScale="1">
        <p:scale>
          <a:sx n="71" d="100"/>
          <a:sy n="71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649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913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624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994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1620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356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7036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536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552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958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8730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PROJECT</a:t>
            </a:r>
            <a:endParaRPr lang="en-US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9379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spc="4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spc="1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000" b="1" spc="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spc="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ted</a:t>
            </a:r>
            <a:r>
              <a:rPr lang="en-US" sz="2000" b="1" spc="-1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45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spc="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y: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0980" algn="ctr"/>
            <a:r>
              <a:rPr lang="en-US" sz="2000" b="1" spc="1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Ravindran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Industrial Biotechnology</a:t>
            </a:r>
            <a:endParaRPr lang="en-US" sz="2000" b="1" spc="-3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CAP</a:t>
            </a:r>
            <a:r>
              <a:rPr lang="en-US" sz="3200" b="1" spc="35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  <a:r>
              <a:rPr lang="en-US" sz="3200" b="1" spc="-1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r>
              <a:rPr lang="en-US" sz="3200" b="1" spc="-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en-US" sz="3200" b="1" spc="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</a:t>
            </a:r>
            <a:r>
              <a:rPr lang="en-US" sz="3200" b="1" spc="-2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b="1" spc="35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</a:t>
            </a:r>
            <a:r>
              <a:rPr lang="en-US" sz="3200" b="1" spc="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lang="en-US" sz="3200" b="1" spc="-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</a:t>
            </a:r>
            <a:r>
              <a:rPr lang="en-US" sz="3200" b="1" spc="15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</a:t>
            </a:r>
            <a:r>
              <a:rPr lang="en-US" sz="3200" b="1" spc="4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lang="en-US" sz="3200" b="1" spc="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CT</a:t>
            </a: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ALGORITHM</a:t>
            </a:r>
            <a:r>
              <a:rPr lang="en-US" sz="3950" b="1" spc="35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950" b="1" spc="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&amp;</a:t>
            </a:r>
            <a:r>
              <a:rPr lang="en-US" sz="3950" b="1" spc="-2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950" b="1" spc="5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DEPLOYMENT</a:t>
            </a: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581192" y="1970184"/>
            <a:ext cx="10594520" cy="42043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</a:t>
            </a:r>
            <a:r>
              <a:rPr lang="en-US" dirty="0" err="1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FlightReservationSystem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flight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 menu with options: Display Flights,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Display Flights: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flight data and display flight details (flight number, name, departure time, and available seats).</a:t>
            </a: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Cancel Ticket:</a:t>
            </a: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 success message.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Book Ticket: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the user to enter the flight number, number of seats, and passenger details.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flight exists and if there are enough available seats.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valid, decrement the available seats, generate a booking ID, and store booking details.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View Booking Details:</a:t>
            </a: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695213" y="566668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Cloud Deployment:</a:t>
            </a:r>
            <a:endParaRPr lang="en-US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610712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lang="en-US" sz="3950" b="1" spc="-1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</a:t>
            </a:r>
            <a:r>
              <a:rPr lang="en-US" sz="3950" b="1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</a:t>
            </a:r>
            <a:r>
              <a:rPr lang="en-US" sz="3950" b="1" spc="-31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</a:t>
            </a:r>
            <a:r>
              <a:rPr lang="en-US" sz="3950" b="1" spc="2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23B90-EA88-7FC5-1784-7390B087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2" y="1403984"/>
            <a:ext cx="9742336" cy="53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CONCLUSION</a:t>
            </a: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373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Flight Reservation System is a crucial system that facilitates the booking and management of flight tickets. In this system, we have designed a Python program to handle basic functionalities like booking tickets, canceling tickets, and viewing flight details.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available flights, book tickets for a specific flight,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simple menu-driven interface for users to interact with.</a:t>
            </a: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System Design: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Optional Features: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</a:t>
            </a:r>
            <a:r>
              <a:rPr lang="en-US" sz="3600" b="1" spc="-11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600" b="1" spc="-1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SCOPE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2228671"/>
            <a:ext cx="526111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</a:t>
            </a:r>
            <a:endParaRPr lang="en-US" sz="7200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75822" y="1069765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</a:t>
            </a:r>
            <a:r>
              <a:rPr lang="en-US" sz="2750" b="1" spc="4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TL</a:t>
            </a:r>
            <a:r>
              <a:rPr lang="en-US" sz="2750" b="1" spc="-9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</a:t>
            </a:r>
            <a:r>
              <a:rPr lang="en-US" sz="2750" b="1" spc="3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en-US" sz="2750" b="1" spc="1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400" dirty="0">
              <a:solidFill>
                <a:srgbClr val="6C244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709810" y="979040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</a:t>
            </a:r>
            <a:r>
              <a:rPr lang="en-US" sz="3950" b="1" spc="204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950" b="1" spc="-7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STATEMENT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 for Flight Ticket Reservation System</a:t>
            </a:r>
            <a:endParaRPr lang="en-US" sz="3200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660057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</a:t>
            </a:r>
            <a:r>
              <a:rPr lang="en-US" sz="3950" b="1" spc="254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95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3780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Python program for flight ticket booking, you'll need to design and implement a system that handles various aspects such as flight schedules, seat availability, user authentication, booking transactions, and more. Below are proposed solutions covering key functionalities and considerations for building a flight ticket booking program in Python: 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classes and objects to model entities like Flight, Ticket, User, and Booking. This facilitates a structured approach to representing flight system components.</a:t>
            </a:r>
            <a:endParaRPr lang="en-US" b="1" dirty="0">
              <a:solidFill>
                <a:srgbClr val="4D1434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Implement user authentication functionalities to allow users to create accounts, log in, and manage their profiles.</a:t>
            </a: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3728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3.⁠ ⁠Flight and Seat Management Solution: </a:t>
            </a:r>
            <a:r>
              <a:rPr lang="en-US" sz="2000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flight schedules, seat availability, and bookings within the booking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Implement data storage using file handling or databases (e.g., SQLite, PostgreSQL) to persist flight schedules, user information, and booking records.</a:t>
            </a:r>
            <a:endParaRPr lang="en-US" sz="2000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SYSTEM	</a:t>
            </a:r>
            <a:r>
              <a:rPr lang="en-US" sz="3950" b="1" spc="-15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APPROACH</a:t>
            </a:r>
            <a:endParaRPr lang="en-US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 database or data structure to store information about flights, including flight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 about bookings, including booking ID, flight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booking should be linked to a specific flight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Available Flights: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information about available flights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details like flight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book tickets for a selected flight.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necessary details like flight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available seats for the selected flight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available seats for the respective flight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booking details including flight number, number of seats booked, passenger details, etc.</a:t>
            </a: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Business Logic: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user inputs to ensure they are within acceptable ranges and formats.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for seat availability before booking.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edge cases and error conditions gracefully.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measures to handle concurrent access to the same data, preventing race conditions and ensuring data integrity.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passenger details are stored securely and access is restricted to authorized personnel only.</a:t>
            </a: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Administration: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Interface: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interface for administrators to manage flights, bookings, and user accounts.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admins to add/remove flights,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1411</Words>
  <Application>Microsoft Office PowerPoint</Application>
  <PresentationFormat>Widescreen</PresentationFormat>
  <Paragraphs>145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Times New Roman</vt:lpstr>
      <vt:lpstr>TimesNewRomanPSMT</vt:lpstr>
      <vt:lpstr>Gallery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God's Gift</dc:creator>
  <cp:lastModifiedBy>JessiRo Priya</cp:lastModifiedBy>
  <cp:revision>2</cp:revision>
  <dcterms:modified xsi:type="dcterms:W3CDTF">2024-04-24T14:39:45Z</dcterms:modified>
</cp:coreProperties>
</file>