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74C7EA-A81F-419B-8AA9-147F8A641E52}" v="1" dt="2025-03-27T13:45:59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ica Marville" userId="2f9ed75b0ee63255" providerId="LiveId" clId="{C8D51B3E-A27F-0142-B3AF-F2BBBC41A28D}"/>
    <pc:docChg chg="modSld">
      <pc:chgData name="Jessica Marville" userId="2f9ed75b0ee63255" providerId="LiveId" clId="{C8D51B3E-A27F-0142-B3AF-F2BBBC41A28D}" dt="2025-03-27T17:07:03.626" v="1" actId="20577"/>
      <pc:docMkLst>
        <pc:docMk/>
      </pc:docMkLst>
      <pc:sldChg chg="modSp">
        <pc:chgData name="Jessica Marville" userId="2f9ed75b0ee63255" providerId="LiveId" clId="{C8D51B3E-A27F-0142-B3AF-F2BBBC41A28D}" dt="2025-03-27T17:07:03.626" v="1" actId="20577"/>
        <pc:sldMkLst>
          <pc:docMk/>
          <pc:sldMk cId="3005259794" sldId="256"/>
        </pc:sldMkLst>
        <pc:spChg chg="mod">
          <ac:chgData name="Jessica Marville" userId="2f9ed75b0ee63255" providerId="LiveId" clId="{C8D51B3E-A27F-0142-B3AF-F2BBBC41A28D}" dt="2025-03-27T17:07:03.626" v="1" actId="20577"/>
          <ac:spMkLst>
            <pc:docMk/>
            <pc:sldMk cId="3005259794" sldId="256"/>
            <ac:spMk id="2" creationId="{62C5B34D-D17D-998A-6181-C4419F25E0C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313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3020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45045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5988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9489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59707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41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36686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68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0464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440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15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11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983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517354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1894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8834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02868DE-D946-4C68-8EDF-555BCF368A2D}" type="datetimeFigureOut">
              <a:rPr lang="fr-FR" smtClean="0"/>
              <a:t>27/03/2025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6C913A-68CB-4834-863A-1734DAE4F6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093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C5B34D-D17D-998A-6181-C4419F25E0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École </a:t>
            </a:r>
            <a:r>
              <a:rPr lang="fr-FR"/>
              <a:t>Le Champ </a:t>
            </a:r>
            <a:r>
              <a:rPr lang="fr-FR" dirty="0"/>
              <a:t>Dolent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0E63DBD-5E51-8A10-409D-E315C51B45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Par Marville Jessica</a:t>
            </a:r>
          </a:p>
        </p:txBody>
      </p:sp>
    </p:spTree>
    <p:extLst>
      <p:ext uri="{BB962C8B-B14F-4D97-AF65-F5344CB8AC3E}">
        <p14:creationId xmlns:p14="http://schemas.microsoft.com/office/powerpoint/2010/main" val="300525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791FD3-8A75-E140-BDA9-8596EF02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7B12D0-102D-7C51-DC3C-C8AC95537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44" y="1511860"/>
            <a:ext cx="8946541" cy="5346140"/>
          </a:xfrm>
        </p:spPr>
        <p:txBody>
          <a:bodyPr>
            <a:normAutofit/>
          </a:bodyPr>
          <a:lstStyle/>
          <a:p>
            <a:r>
              <a:rPr lang="fr-FR" dirty="0"/>
              <a:t>1-Presentation Personnelle			</a:t>
            </a:r>
          </a:p>
          <a:p>
            <a:r>
              <a:rPr lang="fr-FR" dirty="0"/>
              <a:t>2-Chef d’œuvre</a:t>
            </a:r>
          </a:p>
          <a:p>
            <a:r>
              <a:rPr lang="fr-FR" dirty="0"/>
              <a:t>3-élément de conceptions</a:t>
            </a:r>
          </a:p>
          <a:p>
            <a:r>
              <a:rPr lang="fr-FR" dirty="0"/>
              <a:t>4-Présentation fonctionnelle</a:t>
            </a:r>
          </a:p>
          <a:p>
            <a:r>
              <a:rPr lang="fr-FR" dirty="0"/>
              <a:t>5-Mon organisation</a:t>
            </a:r>
          </a:p>
          <a:p>
            <a:r>
              <a:rPr lang="fr-FR" dirty="0"/>
              <a:t>6-Les technologies utilisée</a:t>
            </a:r>
          </a:p>
          <a:p>
            <a:r>
              <a:rPr lang="fr-FR" dirty="0"/>
              <a:t>7-Code significatifs</a:t>
            </a:r>
          </a:p>
          <a:p>
            <a:r>
              <a:rPr lang="fr-FR" dirty="0"/>
              <a:t>8-Recherche effectue</a:t>
            </a:r>
          </a:p>
          <a:p>
            <a:r>
              <a:rPr lang="fr-FR" dirty="0"/>
              <a:t>9-Jeu d’essai</a:t>
            </a:r>
          </a:p>
          <a:p>
            <a:r>
              <a:rPr lang="fr-FR" dirty="0"/>
              <a:t>10-Conclusion</a:t>
            </a:r>
          </a:p>
          <a:p>
            <a:r>
              <a:rPr lang="fr-FR" dirty="0"/>
              <a:t>11-Remerciments</a:t>
            </a:r>
          </a:p>
        </p:txBody>
      </p:sp>
    </p:spTree>
    <p:extLst>
      <p:ext uri="{BB962C8B-B14F-4D97-AF65-F5344CB8AC3E}">
        <p14:creationId xmlns:p14="http://schemas.microsoft.com/office/powerpoint/2010/main" val="166032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u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Personnalisé 1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6AB3B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oin à bandes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33</Words>
  <Application>Microsoft Office PowerPoint</Application>
  <PresentationFormat>Grand écran</PresentationFormat>
  <Paragraphs>14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Ion</vt:lpstr>
      <vt:lpstr>École Le Champ Dolent</vt:lpstr>
      <vt:lpstr>Sommaire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École Le Champ Dolent</dc:title>
  <dc:creator>Jessica Marville</dc:creator>
  <cp:lastModifiedBy>Jessica Marville</cp:lastModifiedBy>
  <cp:revision>2</cp:revision>
  <dcterms:created xsi:type="dcterms:W3CDTF">2025-03-27T13:27:20Z</dcterms:created>
  <dcterms:modified xsi:type="dcterms:W3CDTF">2025-03-27T17:07:09Z</dcterms:modified>
</cp:coreProperties>
</file>