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74C7EA-A81F-419B-8AA9-147F8A641E52}" v="13" dt="2025-04-04T07:34:13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026" y="3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ica Marville" userId="2f9ed75b0ee63255" providerId="LiveId" clId="{FA74C7EA-A81F-419B-8AA9-147F8A641E52}"/>
    <pc:docChg chg="custSel addSld modSld">
      <pc:chgData name="Jessica Marville" userId="2f9ed75b0ee63255" providerId="LiveId" clId="{FA74C7EA-A81F-419B-8AA9-147F8A641E52}" dt="2025-04-04T07:34:13.323" v="26"/>
      <pc:docMkLst>
        <pc:docMk/>
      </pc:docMkLst>
      <pc:sldChg chg="modSp new mod modTransition">
        <pc:chgData name="Jessica Marville" userId="2f9ed75b0ee63255" providerId="LiveId" clId="{FA74C7EA-A81F-419B-8AA9-147F8A641E52}" dt="2025-04-04T07:33:37.934" v="17"/>
        <pc:sldMkLst>
          <pc:docMk/>
          <pc:sldMk cId="3300317717" sldId="258"/>
        </pc:sldMkLst>
        <pc:spChg chg="mod">
          <ac:chgData name="Jessica Marville" userId="2f9ed75b0ee63255" providerId="LiveId" clId="{FA74C7EA-A81F-419B-8AA9-147F8A641E52}" dt="2025-04-04T07:31:52.315" v="14" actId="313"/>
          <ac:spMkLst>
            <pc:docMk/>
            <pc:sldMk cId="3300317717" sldId="258"/>
            <ac:spMk id="2" creationId="{9CFD3E1D-C6C8-6B35-2886-C39494E52752}"/>
          </ac:spMkLst>
        </pc:spChg>
      </pc:sldChg>
      <pc:sldChg chg="new modTransition">
        <pc:chgData name="Jessica Marville" userId="2f9ed75b0ee63255" providerId="LiveId" clId="{FA74C7EA-A81F-419B-8AA9-147F8A641E52}" dt="2025-04-04T07:33:47.018" v="19"/>
        <pc:sldMkLst>
          <pc:docMk/>
          <pc:sldMk cId="2535689488" sldId="259"/>
        </pc:sldMkLst>
      </pc:sldChg>
      <pc:sldChg chg="new modTransition">
        <pc:chgData name="Jessica Marville" userId="2f9ed75b0ee63255" providerId="LiveId" clId="{FA74C7EA-A81F-419B-8AA9-147F8A641E52}" dt="2025-04-04T07:33:56.464" v="22"/>
        <pc:sldMkLst>
          <pc:docMk/>
          <pc:sldMk cId="1350076515" sldId="260"/>
        </pc:sldMkLst>
      </pc:sldChg>
      <pc:sldChg chg="new modTransition">
        <pc:chgData name="Jessica Marville" userId="2f9ed75b0ee63255" providerId="LiveId" clId="{FA74C7EA-A81F-419B-8AA9-147F8A641E52}" dt="2025-04-04T07:34:02.041" v="24"/>
        <pc:sldMkLst>
          <pc:docMk/>
          <pc:sldMk cId="843771624" sldId="261"/>
        </pc:sldMkLst>
      </pc:sldChg>
      <pc:sldChg chg="new modTransition">
        <pc:chgData name="Jessica Marville" userId="2f9ed75b0ee63255" providerId="LiveId" clId="{FA74C7EA-A81F-419B-8AA9-147F8A641E52}" dt="2025-04-04T07:34:13.323" v="26"/>
        <pc:sldMkLst>
          <pc:docMk/>
          <pc:sldMk cId="2833168550" sldId="262"/>
        </pc:sldMkLst>
      </pc:sldChg>
    </pc:docChg>
  </pc:docChgLst>
  <pc:docChgLst>
    <pc:chgData name="Jessica Marville" userId="2f9ed75b0ee63255" providerId="LiveId" clId="{C8D51B3E-A27F-0142-B3AF-F2BBBC41A28D}"/>
    <pc:docChg chg="modSld">
      <pc:chgData name="Jessica Marville" userId="2f9ed75b0ee63255" providerId="LiveId" clId="{C8D51B3E-A27F-0142-B3AF-F2BBBC41A28D}" dt="2025-03-27T17:07:03.626" v="1" actId="20577"/>
      <pc:docMkLst>
        <pc:docMk/>
      </pc:docMkLst>
      <pc:sldChg chg="modSp">
        <pc:chgData name="Jessica Marville" userId="2f9ed75b0ee63255" providerId="LiveId" clId="{C8D51B3E-A27F-0142-B3AF-F2BBBC41A28D}" dt="2025-03-27T17:07:03.626" v="1" actId="20577"/>
        <pc:sldMkLst>
          <pc:docMk/>
          <pc:sldMk cId="3005259794" sldId="256"/>
        </pc:sldMkLst>
        <pc:spChg chg="mod">
          <ac:chgData name="Jessica Marville" userId="2f9ed75b0ee63255" providerId="LiveId" clId="{C8D51B3E-A27F-0142-B3AF-F2BBBC41A28D}" dt="2025-03-27T17:07:03.626" v="1" actId="20577"/>
          <ac:spMkLst>
            <pc:docMk/>
            <pc:sldMk cId="3005259794" sldId="256"/>
            <ac:spMk id="2" creationId="{62C5B34D-D17D-998A-6181-C4419F25E0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BE58F-47A2-4A01-92CB-EA65785039D6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D5B76-1A9E-4F44-BC02-7E4DEED840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354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D5B76-1A9E-4F44-BC02-7E4DEED840E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78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68DE-D946-4C68-8EDF-555BCF368A2D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913A-68CB-4834-863A-1734DAE4F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13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68DE-D946-4C68-8EDF-555BCF368A2D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913A-68CB-4834-863A-1734DAE4F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02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68DE-D946-4C68-8EDF-555BCF368A2D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913A-68CB-4834-863A-1734DAE4F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045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68DE-D946-4C68-8EDF-555BCF368A2D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913A-68CB-4834-863A-1734DAE4F6D5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5988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68DE-D946-4C68-8EDF-555BCF368A2D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913A-68CB-4834-863A-1734DAE4F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948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68DE-D946-4C68-8EDF-555BCF368A2D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913A-68CB-4834-863A-1734DAE4F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970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68DE-D946-4C68-8EDF-555BCF368A2D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913A-68CB-4834-863A-1734DAE4F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17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68DE-D946-4C68-8EDF-555BCF368A2D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913A-68CB-4834-863A-1734DAE4F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668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68DE-D946-4C68-8EDF-555BCF368A2D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913A-68CB-4834-863A-1734DAE4F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6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68DE-D946-4C68-8EDF-555BCF368A2D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913A-68CB-4834-863A-1734DAE4F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46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68DE-D946-4C68-8EDF-555BCF368A2D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913A-68CB-4834-863A-1734DAE4F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40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68DE-D946-4C68-8EDF-555BCF368A2D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913A-68CB-4834-863A-1734DAE4F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5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68DE-D946-4C68-8EDF-555BCF368A2D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913A-68CB-4834-863A-1734DAE4F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91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68DE-D946-4C68-8EDF-555BCF368A2D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913A-68CB-4834-863A-1734DAE4F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83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68DE-D946-4C68-8EDF-555BCF368A2D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913A-68CB-4834-863A-1734DAE4F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73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68DE-D946-4C68-8EDF-555BCF368A2D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913A-68CB-4834-863A-1734DAE4F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89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68DE-D946-4C68-8EDF-555BCF368A2D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913A-68CB-4834-863A-1734DAE4F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83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02868DE-D946-4C68-8EDF-555BCF368A2D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C913A-68CB-4834-863A-1734DAE4F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093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5B34D-D17D-998A-6181-C4419F25E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École </a:t>
            </a:r>
            <a:r>
              <a:rPr lang="fr-FR"/>
              <a:t>Le Champ </a:t>
            </a:r>
            <a:r>
              <a:rPr lang="fr-FR" dirty="0"/>
              <a:t>Dolent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0E63DBD-5E51-8A10-409D-E315C51B45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 Marville Jessica</a:t>
            </a:r>
          </a:p>
        </p:txBody>
      </p:sp>
    </p:spTree>
    <p:extLst>
      <p:ext uri="{BB962C8B-B14F-4D97-AF65-F5344CB8AC3E}">
        <p14:creationId xmlns:p14="http://schemas.microsoft.com/office/powerpoint/2010/main" val="300525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791FD3-8A75-E140-BDA9-8596EF02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7B12D0-102D-7C51-DC3C-C8AC95537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44" y="1511860"/>
            <a:ext cx="8946541" cy="5346140"/>
          </a:xfrm>
        </p:spPr>
        <p:txBody>
          <a:bodyPr>
            <a:normAutofit/>
          </a:bodyPr>
          <a:lstStyle/>
          <a:p>
            <a:r>
              <a:rPr lang="fr-FR" dirty="0"/>
              <a:t>1-Presentation Personnelle			</a:t>
            </a:r>
          </a:p>
          <a:p>
            <a:r>
              <a:rPr lang="fr-FR" dirty="0"/>
              <a:t>2-Chef d’œuvre</a:t>
            </a:r>
          </a:p>
          <a:p>
            <a:r>
              <a:rPr lang="fr-FR" dirty="0"/>
              <a:t>3-élément de conceptions</a:t>
            </a:r>
          </a:p>
          <a:p>
            <a:r>
              <a:rPr lang="fr-FR" dirty="0"/>
              <a:t>4-Présentation fonctionnelle</a:t>
            </a:r>
          </a:p>
          <a:p>
            <a:r>
              <a:rPr lang="fr-FR" dirty="0"/>
              <a:t>5-Mon organisation</a:t>
            </a:r>
          </a:p>
          <a:p>
            <a:r>
              <a:rPr lang="fr-FR" dirty="0"/>
              <a:t>6-Les technologies utilisée</a:t>
            </a:r>
          </a:p>
          <a:p>
            <a:r>
              <a:rPr lang="fr-FR" dirty="0"/>
              <a:t>7-Code significatifs</a:t>
            </a:r>
          </a:p>
          <a:p>
            <a:r>
              <a:rPr lang="fr-FR" dirty="0"/>
              <a:t>8-Recherche effectue</a:t>
            </a:r>
          </a:p>
          <a:p>
            <a:r>
              <a:rPr lang="fr-FR" dirty="0"/>
              <a:t>9-Jeu d’essai</a:t>
            </a:r>
          </a:p>
          <a:p>
            <a:r>
              <a:rPr lang="fr-FR" dirty="0"/>
              <a:t>10-Conclusion</a:t>
            </a:r>
          </a:p>
          <a:p>
            <a:r>
              <a:rPr lang="fr-FR" dirty="0"/>
              <a:t>11-Remerciments</a:t>
            </a:r>
          </a:p>
        </p:txBody>
      </p:sp>
    </p:spTree>
    <p:extLst>
      <p:ext uri="{BB962C8B-B14F-4D97-AF65-F5344CB8AC3E}">
        <p14:creationId xmlns:p14="http://schemas.microsoft.com/office/powerpoint/2010/main" val="166032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FD3E1D-C6C8-6B35-2886-C39494E5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       1- Présentation Personnelle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821042-7E6E-ACB9-228C-41957C9ED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0317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6D1DE6-F4C5-C9C3-F0CC-D7A09B7A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049835-EAD4-EC13-1980-DCD650FA0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5689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48FAEA-F334-BE9D-39DD-29EB172BF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AFCB47-4A78-B996-07B6-84294D85B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076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124503-38A5-DE3F-EDD1-3B01C03C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BEF437-155C-5133-C0F2-E041310D5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771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637382-DE1F-49F0-BC4D-615D797A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0772CA-CFC3-1FF6-ECFC-F55F3BE71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168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 dir="u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nalisé 1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6AB3B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in à bandes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38</Words>
  <Application>Microsoft Office PowerPoint</Application>
  <PresentationFormat>Grand écran</PresentationFormat>
  <Paragraphs>16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Aptos</vt:lpstr>
      <vt:lpstr>Century Gothic</vt:lpstr>
      <vt:lpstr>Wingdings 3</vt:lpstr>
      <vt:lpstr>Ion</vt:lpstr>
      <vt:lpstr>École Le Champ Dolent</vt:lpstr>
      <vt:lpstr>Sommaire</vt:lpstr>
      <vt:lpstr>       1- Présentation Personnelle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École Le Champ Dolent</dc:title>
  <dc:creator>Jessica Marville</dc:creator>
  <cp:lastModifiedBy>Jessica Marville</cp:lastModifiedBy>
  <cp:revision>2</cp:revision>
  <dcterms:created xsi:type="dcterms:W3CDTF">2025-03-27T13:27:20Z</dcterms:created>
  <dcterms:modified xsi:type="dcterms:W3CDTF">2025-04-04T07:34:21Z</dcterms:modified>
</cp:coreProperties>
</file>