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258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2"/>
    <p:restoredTop sz="94624"/>
  </p:normalViewPr>
  <p:slideViewPr>
    <p:cSldViewPr snapToGrid="0" snapToObjects="1">
      <p:cViewPr varScale="1">
        <p:scale>
          <a:sx n="147" d="100"/>
          <a:sy n="147" d="100"/>
        </p:scale>
        <p:origin x="2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4264-5F46-104A-81DB-4F9C081D8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Optima" panose="0200050306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DBADD-CC79-4E43-8990-4FD93020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21A7-F2AF-BE41-AD89-AC21566F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D3E4-1629-BE45-8FDB-AEB471B9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9722-C4AE-CD45-AE9E-092A2778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2008-C306-4742-95A3-DE04623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8E2D7-B6A3-664C-8C84-39C63B29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1548-8141-0849-93E0-E96F490C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6305-446B-C743-9E58-186CB16F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FA52-34DA-7E4C-848D-316B41E8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1013C-CECE-EE4A-9BB4-63F112A3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B682-B8B4-5949-80B8-06EEDFCD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098A-5CA7-CF49-AAF5-2662558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B9A3-9B5B-294B-9432-06199E18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E3DA-43DE-DC4C-8640-6B722928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62F0-0486-C142-A83E-0E4AEDB7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873-DF69-3244-8033-4B93566A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659A-FCCD-E748-BAAB-60C12271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95E8-A1E6-F64C-987A-15614FB5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FFFD-C7F2-474B-95FA-A0DE9DF1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B054-638A-1048-8DFD-D24F73A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127B-62EE-8247-96C3-A8D1BCF1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CB6F-15FE-AC44-A19A-CF69F761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563F-5CDB-6747-9C88-19B762AC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1F70-FBFC-7C4F-9BC5-76946F9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24D2-7321-CB42-BAF2-BA010888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E9C3-F840-A147-B909-D2076423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F1C0B-A22C-4148-B1A0-FC90AFEF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DFC11-F520-CE4C-BEF7-4B1329CC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93E4B-7805-2C4A-A256-53B44975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479A-B660-CB4C-921F-0BF72BF2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1DD5-CE59-5647-BA18-DAD61EE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4BDD6-C1F1-D14B-A5D5-04916D66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B707-FCAD-E04D-BFBA-5E63B7CBC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D209-0A21-1649-B4D5-95F6D904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E8237-0701-1743-9F45-C2638D3A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36B69-F238-A341-9255-5C4D0251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B3B30-44C0-6046-8C83-96C32CC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0C4A1-3D1C-5146-9387-50F5CA0B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2B73-ED10-8042-AD6B-D744212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56877-63A6-E04B-8630-B2566F42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2917A-FC4D-6D41-BFDA-DBD3C83F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1F410-16A7-DD4C-965F-528377C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BAA0F-14F8-2845-B8E7-E887E0C5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9448C-21B6-FE4C-9EE7-A2A8C69D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7FFF-AE39-A94A-B021-8000E2F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E06-53D9-2A49-8DEF-0ED06378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8777-1697-FD42-BD30-217C82A7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5B4C-57A8-1748-AA4B-267C192E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CDCDD-3E0C-9A4C-B7D3-760F0908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E3A80-85B1-7D49-BAC8-FA91E64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C024B-F3B0-6341-B4AD-BF79959E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6398-78DA-714A-B471-A2029A5D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EFD48-4041-064E-BF80-F2B5E6D4F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E2ED2-970F-5B42-9A4C-9859AE2D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140C-1D5C-FB47-9BF5-AFC1902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CD49-9327-B94D-9EE8-DF1A3C30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F79F-23AF-534B-AB05-A84F93E3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2A7A8-D788-F84D-99A7-8B9C9E5F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B796-C2B1-574B-80A8-41FD210D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04B8-5FB6-604A-A4B8-05DB4CCD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2CDE-44E0-7842-9039-BCD2F3B9BFD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62A5-5C6A-AC41-BB63-73707204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D23A-4C0A-9140-9520-BF476E085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A03F-CDCC-9241-A81E-935F1706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tima" panose="02000503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32066C-7B5A-0F48-A815-AA70C17D9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167" y="1338605"/>
            <a:ext cx="9384800" cy="18617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Plant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henotyping and quantitative genetics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329910-0C61-A949-8133-80C06F0A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2176" y="4803504"/>
            <a:ext cx="6400800" cy="129605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Optima"/>
                <a:cs typeface="Optima"/>
              </a:rPr>
              <a:t>@</a:t>
            </a:r>
            <a:r>
              <a:rPr lang="en-US" sz="3000" b="1" dirty="0" err="1">
                <a:solidFill>
                  <a:schemeClr val="bg1">
                    <a:lumMod val="65000"/>
                  </a:schemeClr>
                </a:solidFill>
                <a:latin typeface="Optima"/>
                <a:cs typeface="Optima"/>
              </a:rPr>
              <a:t>JinliangYang</a:t>
            </a:r>
            <a:endParaRPr lang="en-US" sz="3000" b="1" dirty="0">
              <a:solidFill>
                <a:schemeClr val="bg1">
                  <a:lumMod val="65000"/>
                </a:schemeClr>
              </a:solidFill>
              <a:latin typeface="Optima"/>
              <a:cs typeface="Optima"/>
            </a:endParaRPr>
          </a:p>
          <a:p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Optima"/>
                <a:cs typeface="Optima"/>
              </a:rPr>
              <a:t>Agronomy and Horticulture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F5C43-A1BC-EA4B-BA60-DF63B21C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3" y="4746933"/>
            <a:ext cx="498322" cy="4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81E-B8C1-694C-8E7B-57EBDA67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Overall goals: </a:t>
            </a:r>
            <a:br>
              <a:rPr lang="en-US" sz="3000" dirty="0"/>
            </a:br>
            <a:r>
              <a:rPr lang="en-US" sz="3000" dirty="0"/>
              <a:t>High throughput phenotyping to facilitate genome-enabled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A7A1-DC4C-2643-A327-2CF0F94C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96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Phenotyping data analysis</a:t>
            </a:r>
          </a:p>
          <a:p>
            <a:pPr lvl="1"/>
            <a:r>
              <a:rPr lang="en-US" dirty="0"/>
              <a:t>2018 yield trial (done)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2019 yield trial (processing)</a:t>
            </a:r>
          </a:p>
          <a:p>
            <a:pPr lvl="1"/>
            <a:endParaRPr lang="en-US" dirty="0"/>
          </a:p>
          <a:p>
            <a:r>
              <a:rPr lang="en-US" dirty="0"/>
              <a:t>Genotyping data analysis</a:t>
            </a:r>
          </a:p>
          <a:p>
            <a:pPr lvl="1"/>
            <a:r>
              <a:rPr lang="en-US" dirty="0"/>
              <a:t>Download from NCBI</a:t>
            </a:r>
          </a:p>
          <a:p>
            <a:pPr lvl="2"/>
            <a:r>
              <a:rPr lang="en-US" dirty="0"/>
              <a:t>Data cleaning, quality checking and mapping (Done)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SNP calling (working)</a:t>
            </a:r>
          </a:p>
          <a:p>
            <a:pPr lvl="1"/>
            <a:r>
              <a:rPr lang="en-US" dirty="0"/>
              <a:t>Newly generated data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Sample preparation (working)</a:t>
            </a:r>
          </a:p>
          <a:p>
            <a:r>
              <a:rPr lang="en-US" dirty="0"/>
              <a:t>Genotyping and phenotyping analysis</a:t>
            </a:r>
          </a:p>
          <a:p>
            <a:pPr lvl="1"/>
            <a:r>
              <a:rPr lang="en-US" dirty="0"/>
              <a:t>Not started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6BE55-14A0-9246-BD5E-955AB868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64" y="1408287"/>
            <a:ext cx="5485674" cy="2593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DB0A9-FC55-E440-BC64-378A6737C10D}"/>
              </a:ext>
            </a:extLst>
          </p:cNvPr>
          <p:cNvSpPr txBox="1"/>
          <p:nvPr/>
        </p:nvSpPr>
        <p:spPr>
          <a:xfrm>
            <a:off x="8395062" y="4001406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data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40218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02B0F4-0D32-C541-8063-4033965E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9" y="1816808"/>
            <a:ext cx="7089452" cy="5041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9DD61-BFBC-6743-90D1-223A7E6B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Georectified</a:t>
            </a:r>
            <a:r>
              <a:rPr lang="en-US" dirty="0"/>
              <a:t> and stitched images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3E622C-AE70-BB4B-8069-94D17856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4297885" cy="4351338"/>
          </a:xfrm>
        </p:spPr>
        <p:txBody>
          <a:bodyPr/>
          <a:lstStyle/>
          <a:p>
            <a:r>
              <a:rPr lang="en-US" dirty="0"/>
              <a:t>Four quadrants each with 6 rows and 96 subplots</a:t>
            </a:r>
          </a:p>
          <a:p>
            <a:r>
              <a:rPr lang="en-US" dirty="0"/>
              <a:t>Note difference in contrast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8F4A-EB1D-A44A-9BB1-75D3815F5972}"/>
              </a:ext>
            </a:extLst>
          </p:cNvPr>
          <p:cNvSpPr/>
          <p:nvPr/>
        </p:nvSpPr>
        <p:spPr>
          <a:xfrm>
            <a:off x="4579997" y="1506022"/>
            <a:ext cx="550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There are 971 images shot between 11:09 and 11:51 AM</a:t>
            </a:r>
          </a:p>
        </p:txBody>
      </p:sp>
    </p:spTree>
    <p:extLst>
      <p:ext uri="{BB962C8B-B14F-4D97-AF65-F5344CB8AC3E}">
        <p14:creationId xmlns:p14="http://schemas.microsoft.com/office/powerpoint/2010/main" val="25894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DC62-55A0-AB4B-A40B-29BF2A59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1ABE-652B-D44C-8827-51CC280A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figure out the SNP calling procedure</a:t>
            </a:r>
          </a:p>
          <a:p>
            <a:r>
              <a:rPr lang="en-US" dirty="0"/>
              <a:t>Finalize the phenotyping data extraction pipeline</a:t>
            </a:r>
          </a:p>
          <a:p>
            <a:endParaRPr lang="en-US" dirty="0"/>
          </a:p>
          <a:p>
            <a:r>
              <a:rPr lang="en-US" dirty="0"/>
              <a:t>Other plans:</a:t>
            </a:r>
          </a:p>
          <a:p>
            <a:pPr lvl="1"/>
            <a:r>
              <a:rPr lang="en-US" dirty="0"/>
              <a:t>Any questions you have not related to your research</a:t>
            </a:r>
          </a:p>
          <a:p>
            <a:pPr lvl="1"/>
            <a:r>
              <a:rPr lang="en-US" dirty="0"/>
              <a:t>Course questions</a:t>
            </a:r>
          </a:p>
          <a:p>
            <a:pPr lvl="1"/>
            <a:r>
              <a:rPr lang="en-US" dirty="0"/>
              <a:t>Any upcoming vacations</a:t>
            </a:r>
          </a:p>
        </p:txBody>
      </p:sp>
    </p:spTree>
    <p:extLst>
      <p:ext uri="{BB962C8B-B14F-4D97-AF65-F5344CB8AC3E}">
        <p14:creationId xmlns:p14="http://schemas.microsoft.com/office/powerpoint/2010/main" val="42627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137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Optima</vt:lpstr>
      <vt:lpstr>Office Theme</vt:lpstr>
      <vt:lpstr>Plant phenotyping and quantitative genetics</vt:lpstr>
      <vt:lpstr>Overall goals:  High throughput phenotyping to facilitate genome-enabled selection </vt:lpstr>
      <vt:lpstr>Georectified and stitched images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4: Plant Phenotypic Rhizobiome Abiotic Stress Reponses</dc:title>
  <dc:creator>Jinliang Yang</dc:creator>
  <cp:lastModifiedBy>Jinliang Yang</cp:lastModifiedBy>
  <cp:revision>29</cp:revision>
  <dcterms:created xsi:type="dcterms:W3CDTF">2019-04-08T00:58:58Z</dcterms:created>
  <dcterms:modified xsi:type="dcterms:W3CDTF">2019-12-04T20:37:15Z</dcterms:modified>
</cp:coreProperties>
</file>