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1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2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12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33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Trabajo colaborativo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s-SV" sz="1400" dirty="0" smtClean="0"/>
              <a:t>Diplomado de TICS en Entornos Educativos</a:t>
            </a:r>
          </a:p>
          <a:p>
            <a:pPr algn="r"/>
            <a:endParaRPr lang="es-SV" sz="1400" dirty="0"/>
          </a:p>
          <a:p>
            <a:pPr algn="r"/>
            <a:r>
              <a:rPr lang="es-SV" sz="1400" dirty="0" smtClean="0"/>
              <a:t>PRESENTADO POR: INGRID JANETH ULLOA DE POSADA                 2/10/19</a:t>
            </a:r>
          </a:p>
          <a:p>
            <a:pPr algn="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017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0">
        <p:circle/>
      </p:transition>
    </mc:Choice>
    <mc:Fallback xmlns="">
      <p:transition spd="slow" advTm="5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 smtClean="0"/>
              <a:t>CONTENIDO</a:t>
            </a:r>
            <a:endParaRPr lang="es-SV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066800" y="2547256"/>
            <a:ext cx="10058400" cy="34877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SV" dirty="0" smtClean="0"/>
              <a:t>¿QUE ES TRABAJO COLABORATIVO?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/>
              <a:t>¿QUE ES TRABAJO </a:t>
            </a:r>
            <a:r>
              <a:rPr lang="es-SV" dirty="0" smtClean="0"/>
              <a:t>COLABORATIVO EN ENTORNOS VIRTUALES?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/>
              <a:t>ELEMENTOS DEL TRABAJO COLABORATIVO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/>
              <a:t>PROS Y CONTRAS DEL TRABAJO COLABORATIVO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/>
              <a:t>TRABAJO COLABORATIVO EN LAS EMPRESAS ACTUALES</a:t>
            </a:r>
          </a:p>
          <a:p>
            <a:pPr marL="342900" indent="-342900">
              <a:buFont typeface="+mj-lt"/>
              <a:buAutoNum type="arabicPeriod"/>
            </a:pPr>
            <a:endParaRPr lang="es-SV" dirty="0" smtClean="0"/>
          </a:p>
          <a:p>
            <a:pPr marL="342900" indent="-342900">
              <a:buFont typeface="+mj-lt"/>
              <a:buAutoNum type="arabicPeriod"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8693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crush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¿QUE ES TRABAJO COLABORATIVO?</a:t>
            </a:r>
            <a:endParaRPr lang="es-SV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1066800" y="2100122"/>
            <a:ext cx="4754880" cy="4203865"/>
          </a:xfrm>
        </p:spPr>
        <p:txBody>
          <a:bodyPr>
            <a:noAutofit/>
          </a:bodyPr>
          <a:lstStyle/>
          <a:p>
            <a:pPr algn="just"/>
            <a:r>
              <a:rPr lang="es-SV" sz="2000" dirty="0"/>
              <a:t>El </a:t>
            </a:r>
            <a:r>
              <a:rPr lang="es-SV" sz="2000" b="1" dirty="0"/>
              <a:t>trabajo colaborativo se define como una metodología de enseñanza y de realización de la actividad laboral basada en la creencia que el </a:t>
            </a:r>
            <a:r>
              <a:rPr lang="es-SV" sz="2000" b="1" dirty="0" smtClean="0"/>
              <a:t>aprendizaje</a:t>
            </a:r>
            <a:r>
              <a:rPr lang="es-SV" sz="2000" dirty="0" smtClean="0"/>
              <a:t>.  </a:t>
            </a:r>
            <a:r>
              <a:rPr lang="es-SV" sz="2000" dirty="0"/>
              <a:t>L</a:t>
            </a:r>
            <a:r>
              <a:rPr lang="es-SV" sz="2000" dirty="0" smtClean="0"/>
              <a:t>a </a:t>
            </a:r>
            <a:r>
              <a:rPr lang="es-SV" sz="2000" dirty="0"/>
              <a:t>actividad laboral se incrementa cuando se desarrollan destrezas cooperativas para aprender y solucionar los problemas y acciones educativas y laborales en las cuales nos vemos inmersos.</a:t>
            </a: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58" y="2100123"/>
            <a:ext cx="4461615" cy="384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9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>
        <p:dissolve/>
      </p:transition>
    </mc:Choice>
    <mc:Fallback xmlns="">
      <p:transition advTm="10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¿QUE ES TRABAJO </a:t>
            </a:r>
            <a:r>
              <a:rPr lang="es-SV" dirty="0" smtClean="0"/>
              <a:t>COLABORATIVO EN ENTORNOS VIRTUALES?</a:t>
            </a:r>
            <a:endParaRPr lang="es-SV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9455"/>
            <a:ext cx="4885509" cy="3534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73368" y="2390503"/>
            <a:ext cx="4754880" cy="3566478"/>
          </a:xfrm>
        </p:spPr>
        <p:txBody>
          <a:bodyPr/>
          <a:lstStyle/>
          <a:p>
            <a:r>
              <a:rPr lang="es-SV" dirty="0"/>
              <a:t>E</a:t>
            </a:r>
            <a:r>
              <a:rPr lang="es-SV" dirty="0" smtClean="0"/>
              <a:t>l</a:t>
            </a:r>
            <a:r>
              <a:rPr lang="es-SV" b="1" dirty="0"/>
              <a:t> trabajo colaborativo </a:t>
            </a:r>
            <a:r>
              <a:rPr lang="es-SV" b="1" dirty="0" smtClean="0"/>
              <a:t>en los entornos virtuales es </a:t>
            </a:r>
            <a:r>
              <a:rPr lang="es-SV" b="1" dirty="0"/>
              <a:t>un proceso en el cual cada individuo aprende más del que aprendería por sí solo, fruto de la interacción de los integrantes del equipo,</a:t>
            </a:r>
            <a:r>
              <a:rPr lang="es-SV" dirty="0"/>
              <a:t> y, por lo tanto, un trabajo hecho en un grupo de forma colaborativa, tiene un resultado más enriquecedor que el que tendría la suma del trabajo individual de cada </a:t>
            </a:r>
            <a:r>
              <a:rPr lang="es-SV" dirty="0" smtClean="0"/>
              <a:t>miembro.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113627781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3600" dirty="0" smtClean="0"/>
              <a:t>ELEMENTOS DEL TRABAJO COLABORATIVO</a:t>
            </a:r>
            <a:endParaRPr lang="es-SV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9848" y="2756580"/>
            <a:ext cx="5303520" cy="3552779"/>
          </a:xfrm>
        </p:spPr>
        <p:txBody>
          <a:bodyPr>
            <a:normAutofit/>
          </a:bodyPr>
          <a:lstStyle/>
          <a:p>
            <a:r>
              <a:rPr lang="es-SV" b="1" dirty="0"/>
              <a:t>Objetivos: </a:t>
            </a:r>
            <a:r>
              <a:rPr lang="es-SV" dirty="0"/>
              <a:t>Los mismos de la organización; particulares, bien definidos u otros.</a:t>
            </a:r>
          </a:p>
          <a:p>
            <a:r>
              <a:rPr lang="es-SV" b="1" dirty="0"/>
              <a:t>Ambiente: </a:t>
            </a:r>
            <a:r>
              <a:rPr lang="es-SV" dirty="0"/>
              <a:t>controlado y cerrado.</a:t>
            </a:r>
          </a:p>
          <a:p>
            <a:r>
              <a:rPr lang="es-SV" b="1" dirty="0"/>
              <a:t>Motivación: </a:t>
            </a:r>
            <a:r>
              <a:rPr lang="es-SV" dirty="0"/>
              <a:t>la persona es convencida por la organización.</a:t>
            </a:r>
          </a:p>
          <a:p>
            <a:r>
              <a:rPr lang="es-SV" b="1" dirty="0"/>
              <a:t>Tipo de proceso: </a:t>
            </a:r>
            <a:r>
              <a:rPr lang="es-SV" dirty="0"/>
              <a:t>se formaliza el proceso grupal.</a:t>
            </a:r>
          </a:p>
          <a:p>
            <a:r>
              <a:rPr lang="es-SV" b="1" dirty="0"/>
              <a:t>Aporte individual: </a:t>
            </a:r>
            <a:r>
              <a:rPr lang="es-SV" dirty="0"/>
              <a:t>conocimiento y experiencia personal al servicio de los intereses organizacionales.</a:t>
            </a:r>
          </a:p>
          <a:p>
            <a:endParaRPr lang="es-SV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69848" y="1745307"/>
            <a:ext cx="9106118" cy="1011274"/>
          </a:xfrm>
        </p:spPr>
        <p:txBody>
          <a:bodyPr>
            <a:normAutofit/>
          </a:bodyPr>
          <a:lstStyle/>
          <a:p>
            <a:r>
              <a:rPr lang="es-S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5 elementos los que conforman el trabajo colaborativo:</a:t>
            </a:r>
            <a:endParaRPr lang="es-S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3" y="2791849"/>
            <a:ext cx="4754562" cy="3128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7941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69848" y="274320"/>
            <a:ext cx="10058400" cy="1371600"/>
          </a:xfrm>
        </p:spPr>
        <p:txBody>
          <a:bodyPr>
            <a:normAutofit/>
          </a:bodyPr>
          <a:lstStyle/>
          <a:p>
            <a:r>
              <a:rPr lang="es-SV" sz="3200" dirty="0" smtClean="0"/>
              <a:t>PROS Y CONTRAS DEL TRABAJO COLABORATIVO</a:t>
            </a:r>
            <a:endParaRPr lang="es-SV" sz="32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063752" y="1541417"/>
            <a:ext cx="4754880" cy="70539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SV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</a:t>
            </a:r>
            <a:endParaRPr lang="es-SV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1069848" y="2246811"/>
            <a:ext cx="4754880" cy="370948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s-SV" dirty="0"/>
              <a:t>Mejora la </a:t>
            </a:r>
            <a:r>
              <a:rPr lang="es-SV" dirty="0"/>
              <a:t>gestión del tiempo</a:t>
            </a:r>
            <a:r>
              <a:rPr lang="es-SV" dirty="0"/>
              <a:t> </a:t>
            </a:r>
            <a:r>
              <a:rPr lang="es-SV" dirty="0"/>
              <a:t>al permitir </a:t>
            </a:r>
            <a:r>
              <a:rPr lang="es-SV" dirty="0"/>
              <a:t>optimizar las horas de trabajo.</a:t>
            </a:r>
          </a:p>
          <a:p>
            <a:pPr fontAlgn="base"/>
            <a:r>
              <a:rPr lang="es-SV" dirty="0"/>
              <a:t>Reduce los errores al mejorar la comunicación con todo el equipo.</a:t>
            </a:r>
          </a:p>
          <a:p>
            <a:pPr fontAlgn="base"/>
            <a:r>
              <a:rPr lang="es-SV" dirty="0"/>
              <a:t>Minimiza los conflictos entre los miembros del equipo.</a:t>
            </a:r>
          </a:p>
          <a:p>
            <a:pPr fontAlgn="base"/>
            <a:r>
              <a:rPr lang="es-SV" dirty="0"/>
              <a:t>La resolución de problemas se vuelve mucho más rápida al </a:t>
            </a:r>
            <a:r>
              <a:rPr lang="es-SV" dirty="0"/>
              <a:t>combinarse</a:t>
            </a:r>
          </a:p>
          <a:p>
            <a:pPr fontAlgn="base"/>
            <a:r>
              <a:rPr lang="es-SV" dirty="0"/>
              <a:t>El estrés se reduce al saber que hay otras personas que podrán </a:t>
            </a:r>
            <a:r>
              <a:rPr lang="es-SV" dirty="0"/>
              <a:t>ayudar si </a:t>
            </a:r>
            <a:r>
              <a:rPr lang="es-SV" dirty="0" smtClean="0"/>
              <a:t>surgen </a:t>
            </a:r>
            <a:r>
              <a:rPr lang="es-SV" dirty="0"/>
              <a:t>problemas</a:t>
            </a:r>
            <a:r>
              <a:rPr lang="es-SV" dirty="0"/>
              <a:t>.</a:t>
            </a:r>
          </a:p>
          <a:p>
            <a:pPr fontAlgn="base"/>
            <a:r>
              <a:rPr lang="es-SV" dirty="0"/>
              <a:t>rea un ambiente de trabajo mucho más confortable y motivador.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6373368" y="1541417"/>
            <a:ext cx="4754880" cy="60089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SV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es-SV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NTRAS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6373368" y="2246811"/>
            <a:ext cx="4754880" cy="3710170"/>
          </a:xfrm>
        </p:spPr>
        <p:txBody>
          <a:bodyPr>
            <a:normAutofit/>
          </a:bodyPr>
          <a:lstStyle/>
          <a:p>
            <a:r>
              <a:rPr lang="es-SV" dirty="0"/>
              <a:t>Para </a:t>
            </a:r>
            <a:r>
              <a:rPr lang="es-SV" dirty="0"/>
              <a:t>las empresas con una cultura empresarial poco colaborativa, puede suponer unos tiempos y recursos importantes de implementación</a:t>
            </a:r>
            <a:r>
              <a:rPr lang="es-SV" dirty="0"/>
              <a:t>.</a:t>
            </a:r>
          </a:p>
          <a:p>
            <a:r>
              <a:rPr lang="es-SV" dirty="0"/>
              <a:t>Siempre hay personas que prefieren o que se encuentran más a gusto trabajando solas que en equipo</a:t>
            </a:r>
            <a:r>
              <a:rPr lang="es-SV" dirty="0"/>
              <a:t>,</a:t>
            </a:r>
          </a:p>
          <a:p>
            <a:r>
              <a:rPr lang="es-SV" dirty="0"/>
              <a:t>Es importante tener en cuenta que cada persona tiene su ritmo y su velocidad de trabajo, por lo que a veces unos trabajadores frenarán a otros.</a:t>
            </a:r>
          </a:p>
        </p:txBody>
      </p:sp>
    </p:spTree>
    <p:extLst>
      <p:ext uri="{BB962C8B-B14F-4D97-AF65-F5344CB8AC3E}">
        <p14:creationId xmlns:p14="http://schemas.microsoft.com/office/powerpoint/2010/main" val="17267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>
        <p14:prism isContent="1"/>
      </p:transition>
    </mc:Choice>
    <mc:Fallback xmlns=""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sz="3600" dirty="0" smtClean="0"/>
              <a:t>TRABAJO COLABORATIVO EN LAS EMPRESAS ACTUALES</a:t>
            </a:r>
            <a:endParaRPr lang="es-SV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9848" y="1852551"/>
            <a:ext cx="4754880" cy="4417619"/>
          </a:xfrm>
        </p:spPr>
        <p:txBody>
          <a:bodyPr>
            <a:noAutofit/>
          </a:bodyPr>
          <a:lstStyle/>
          <a:p>
            <a:r>
              <a:rPr lang="es-SV" dirty="0"/>
              <a:t>A</a:t>
            </a:r>
            <a:r>
              <a:rPr lang="es-SV" dirty="0" smtClean="0"/>
              <a:t>unque </a:t>
            </a:r>
            <a:r>
              <a:rPr lang="es-SV" dirty="0"/>
              <a:t>algunos expertos afirman que los empleados producen más cuando trabajan por separado, muchas empresas están descubriendo que sus </a:t>
            </a:r>
            <a:r>
              <a:rPr lang="es-SV" b="1" dirty="0"/>
              <a:t>trabajadores son más innovadores cuando forman parte de un equipo</a:t>
            </a:r>
            <a:r>
              <a:rPr lang="es-SV" dirty="0"/>
              <a:t>. De hecho, gigantes como Yahoo o Google ya le sacan provecho a esta práctica. Sin embargo, no hace falta ser una gran empresa tecnológica para aprovechar los beneficios de la</a:t>
            </a:r>
            <a:r>
              <a:rPr lang="es-SV" b="1" dirty="0"/>
              <a:t> gestión del trabajo colaborativo</a:t>
            </a:r>
            <a:r>
              <a:rPr lang="es-SV" dirty="0"/>
              <a:t>. Las PYMES </a:t>
            </a:r>
            <a:r>
              <a:rPr lang="es-SV" dirty="0" smtClean="0"/>
              <a:t> se esta beneficiando con el </a:t>
            </a:r>
            <a:r>
              <a:rPr lang="es-SV" dirty="0"/>
              <a:t>uso de esta </a:t>
            </a:r>
            <a:r>
              <a:rPr lang="es-SV" dirty="0" smtClean="0"/>
              <a:t>práctica, para ello es importante:</a:t>
            </a:r>
            <a:endParaRPr lang="es-SV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73368" y="1852552"/>
            <a:ext cx="4754880" cy="4104429"/>
          </a:xfrm>
        </p:spPr>
        <p:txBody>
          <a:bodyPr>
            <a:normAutofit/>
          </a:bodyPr>
          <a:lstStyle/>
          <a:p>
            <a:r>
              <a:rPr lang="es-SV" b="1" dirty="0" smtClean="0"/>
              <a:t>Brindar espacios y tiempo </a:t>
            </a:r>
            <a:r>
              <a:rPr lang="es-SV" dirty="0" smtClean="0"/>
              <a:t>para capacitar y brindar la información necesaria a los trabajadores para cumplir metas y objetivos.</a:t>
            </a:r>
          </a:p>
          <a:p>
            <a:r>
              <a:rPr lang="es-SV" b="1" dirty="0" smtClean="0"/>
              <a:t>Implementar la practica de trabajo en equipo</a:t>
            </a:r>
            <a:r>
              <a:rPr lang="es-SV" dirty="0" smtClean="0"/>
              <a:t> en todas las áreas de trabajo y departamentos.</a:t>
            </a:r>
          </a:p>
          <a:p>
            <a:r>
              <a:rPr lang="es-SV" b="1" dirty="0" smtClean="0"/>
              <a:t>Explicar los beneficios </a:t>
            </a:r>
            <a:r>
              <a:rPr lang="es-SV" dirty="0" smtClean="0"/>
              <a:t>de estas prácticas.</a:t>
            </a:r>
          </a:p>
          <a:p>
            <a:r>
              <a:rPr lang="es-SV" dirty="0" smtClean="0"/>
              <a:t>Las PYMES ya están evolucionando a este tipo de trabajo, lo cual las hará mas rentables y duraderas a futuro.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000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0">
        <p14:shred/>
      </p:transition>
    </mc:Choice>
    <mc:Fallback xmlns=""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9237023" y="1959429"/>
            <a:ext cx="2430780" cy="2731324"/>
          </a:xfrm>
        </p:spPr>
        <p:txBody>
          <a:bodyPr anchor="ctr">
            <a:normAutofit/>
          </a:bodyPr>
          <a:lstStyle/>
          <a:p>
            <a:pPr algn="ctr"/>
            <a:r>
              <a:rPr lang="es-SV" sz="2000" dirty="0" smtClean="0"/>
              <a:t>EL TRABAJO COLABORATIVO AYUDA AL CRECIMIENTO PERSONAL Y LABORAL</a:t>
            </a:r>
            <a:endParaRPr lang="es-SV" sz="2000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8" y="477681"/>
            <a:ext cx="8534437" cy="5679279"/>
          </a:xfrm>
        </p:spPr>
      </p:pic>
    </p:spTree>
    <p:extLst>
      <p:ext uri="{BB962C8B-B14F-4D97-AF65-F5344CB8AC3E}">
        <p14:creationId xmlns:p14="http://schemas.microsoft.com/office/powerpoint/2010/main" val="14001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14:flythrough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145</TotalTime>
  <Words>310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Trabajo colaborativo</vt:lpstr>
      <vt:lpstr>CONTENIDO</vt:lpstr>
      <vt:lpstr>¿QUE ES TRABAJO COLABORATIVO?</vt:lpstr>
      <vt:lpstr>¿QUE ES TRABAJO COLABORATIVO EN ENTORNOS VIRTUALES?</vt:lpstr>
      <vt:lpstr>ELEMENTOS DEL TRABAJO COLABORATIVO</vt:lpstr>
      <vt:lpstr>PROS Y CONTRAS DEL TRABAJO COLABORATIVO</vt:lpstr>
      <vt:lpstr>TRABAJO COLABORATIVO EN LAS EMPRESAS ACTUALES</vt:lpstr>
      <vt:lpstr>EL TRABAJO COLABORATIVO AYUDA AL CRECIMIENTO PERSONAL Y LABORAL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colaborativo</dc:title>
  <dc:creator>d.fabeiro@msn.com</dc:creator>
  <cp:lastModifiedBy>Claudia Xiomara Escobar Escalante</cp:lastModifiedBy>
  <cp:revision>13</cp:revision>
  <dcterms:created xsi:type="dcterms:W3CDTF">2019-10-03T02:07:01Z</dcterms:created>
  <dcterms:modified xsi:type="dcterms:W3CDTF">2019-10-05T17:04:44Z</dcterms:modified>
</cp:coreProperties>
</file>