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15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1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33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erworkspaces.kyocera.es/blog/tecnicas-mejorar-la-comunicacion-la-gran-empresa/" TargetMode="External"/><Relationship Id="rId2" Type="http://schemas.openxmlformats.org/officeDocument/2006/relationships/hyperlink" Target="http://smarterworkspaces.kyocera.es/blog/4-tecnicas-gestion-del-tiempo-trabaj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marterworkspaces.kyocera.es/blog/la-importancia-la-inteligencia-emocional-trabaj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Trabajo colaborativo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SV" dirty="0" smtClean="0"/>
              <a:t>Diplomado de TICS en Entornos Educativos</a:t>
            </a:r>
          </a:p>
          <a:p>
            <a:endParaRPr lang="es-SV" dirty="0"/>
          </a:p>
          <a:p>
            <a:r>
              <a:rPr lang="es-SV" dirty="0" smtClean="0"/>
              <a:t>PRESENTADO POR: INGRID JANETH ULLOA DE POSADA                 2/10/19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017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:circle/>
      </p:transition>
    </mc:Choice>
    <mc:Fallback xmlns="">
      <p:transition spd="slow" advTm="5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 smtClean="0"/>
              <a:t>CONTENIDO</a:t>
            </a:r>
            <a:endParaRPr lang="es-SV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66800" y="2547256"/>
            <a:ext cx="10058400" cy="34877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SV" dirty="0" smtClean="0"/>
              <a:t>¿QUE ES TRABAJO COLABORATIVO?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/>
              <a:t>¿QUE ES TRABAJO </a:t>
            </a:r>
            <a:r>
              <a:rPr lang="es-SV" dirty="0" smtClean="0"/>
              <a:t>COLABORATIVO EN ENTORNOS VIRTUALES?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ELEMENTOS DEL TRABAJO COLABORATIVO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PROS Y CONTRAS DEL TRABAJO COLABORATIVO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/>
              <a:t>TRABAJO COLABORATIVO EN LAS EMPRESAS ACTUALES</a:t>
            </a:r>
          </a:p>
          <a:p>
            <a:pPr marL="342900" indent="-342900">
              <a:buFont typeface="+mj-lt"/>
              <a:buAutoNum type="arabicPeriod"/>
            </a:pPr>
            <a:endParaRPr lang="es-SV" dirty="0" smtClean="0"/>
          </a:p>
          <a:p>
            <a:pPr marL="342900" indent="-342900">
              <a:buFont typeface="+mj-lt"/>
              <a:buAutoNum type="arabicPeriod"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8693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crush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¿QUE ES TRABAJO COLABORATIVO?</a:t>
            </a:r>
            <a:endParaRPr lang="es-SV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SV" dirty="0"/>
              <a:t>El </a:t>
            </a:r>
            <a:r>
              <a:rPr lang="es-SV" b="1" dirty="0"/>
              <a:t>trabajo colaborativo se define como una metodología de enseñanza y de realización de la actividad laboral basada en la creencia que el </a:t>
            </a:r>
            <a:r>
              <a:rPr lang="es-SV" b="1" dirty="0" smtClean="0"/>
              <a:t>aprendizaje</a:t>
            </a:r>
            <a:r>
              <a:rPr lang="es-SV" dirty="0" smtClean="0"/>
              <a:t>.  </a:t>
            </a:r>
            <a:r>
              <a:rPr lang="es-SV" dirty="0"/>
              <a:t>L</a:t>
            </a:r>
            <a:r>
              <a:rPr lang="es-SV" dirty="0" smtClean="0"/>
              <a:t>a </a:t>
            </a:r>
            <a:r>
              <a:rPr lang="es-SV" dirty="0"/>
              <a:t>actividad laboral se incrementa cuando se desarrollan destrezas cooperativas para aprender y solucionar los problemas y acciones educativas y laborales en las cuales nos vemos inmersos.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8" y="1899996"/>
            <a:ext cx="4461615" cy="4461615"/>
          </a:xfrm>
        </p:spPr>
      </p:pic>
    </p:spTree>
    <p:extLst>
      <p:ext uri="{BB962C8B-B14F-4D97-AF65-F5344CB8AC3E}">
        <p14:creationId xmlns:p14="http://schemas.microsoft.com/office/powerpoint/2010/main" val="1969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0">
        <p:dissolve/>
      </p:transition>
    </mc:Choice>
    <mc:Fallback xmlns="">
      <p:transition advTm="10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¿QUE ES TRABAJO </a:t>
            </a:r>
            <a:r>
              <a:rPr lang="es-SV" dirty="0" smtClean="0"/>
              <a:t>COLABORATIVO EN ENTORNOS VIRTUALES?</a:t>
            </a:r>
            <a:endParaRPr lang="es-SV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0079"/>
            <a:ext cx="4885509" cy="3534592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3368" y="2390503"/>
            <a:ext cx="4754880" cy="3566478"/>
          </a:xfrm>
        </p:spPr>
        <p:txBody>
          <a:bodyPr/>
          <a:lstStyle/>
          <a:p>
            <a:r>
              <a:rPr lang="es-SV" dirty="0"/>
              <a:t>E</a:t>
            </a:r>
            <a:r>
              <a:rPr lang="es-SV" dirty="0" smtClean="0"/>
              <a:t>l</a:t>
            </a:r>
            <a:r>
              <a:rPr lang="es-SV" b="1" dirty="0"/>
              <a:t> trabajo colaborativo </a:t>
            </a:r>
            <a:r>
              <a:rPr lang="es-SV" b="1" dirty="0" smtClean="0"/>
              <a:t>en los entornos virtuales es </a:t>
            </a:r>
            <a:r>
              <a:rPr lang="es-SV" b="1" dirty="0"/>
              <a:t>un proceso en el cual cada individuo aprende más del que aprendería por sí solo, fruto de la interacción de los integrantes del equipo,</a:t>
            </a:r>
            <a:r>
              <a:rPr lang="es-SV" dirty="0"/>
              <a:t> y, por lo tanto, un trabajo hecho en un grupo de forma colaborativa, tiene un resultado más enriquecedor que el que tendría la suma del trabajo individual de cada </a:t>
            </a:r>
            <a:r>
              <a:rPr lang="es-SV" dirty="0" smtClean="0"/>
              <a:t>miembro.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13627781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600" dirty="0" smtClean="0"/>
              <a:t>ELEMENTOS DEL TRABAJO COLABORATIVO</a:t>
            </a:r>
            <a:endParaRPr lang="es-SV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756580"/>
            <a:ext cx="5303520" cy="3552779"/>
          </a:xfrm>
        </p:spPr>
        <p:txBody>
          <a:bodyPr>
            <a:normAutofit/>
          </a:bodyPr>
          <a:lstStyle/>
          <a:p>
            <a:r>
              <a:rPr lang="es-SV" b="1" dirty="0"/>
              <a:t>Objetivos: </a:t>
            </a:r>
            <a:r>
              <a:rPr lang="es-SV" dirty="0"/>
              <a:t>Los mismos de la organización; particulares, bien definidos u otros.</a:t>
            </a:r>
          </a:p>
          <a:p>
            <a:r>
              <a:rPr lang="es-SV" b="1" dirty="0"/>
              <a:t>Ambiente: </a:t>
            </a:r>
            <a:r>
              <a:rPr lang="es-SV" dirty="0"/>
              <a:t>controlado y cerrado.</a:t>
            </a:r>
          </a:p>
          <a:p>
            <a:r>
              <a:rPr lang="es-SV" b="1" dirty="0"/>
              <a:t>Motivación: </a:t>
            </a:r>
            <a:r>
              <a:rPr lang="es-SV" dirty="0"/>
              <a:t>la persona es convencida por la organización.</a:t>
            </a:r>
          </a:p>
          <a:p>
            <a:r>
              <a:rPr lang="es-SV" b="1" dirty="0"/>
              <a:t>Tipo de proceso: </a:t>
            </a:r>
            <a:r>
              <a:rPr lang="es-SV" dirty="0"/>
              <a:t>se formaliza el proceso grupal.</a:t>
            </a:r>
          </a:p>
          <a:p>
            <a:r>
              <a:rPr lang="es-SV" b="1" dirty="0"/>
              <a:t>Aporte individual: </a:t>
            </a:r>
            <a:r>
              <a:rPr lang="es-SV" dirty="0"/>
              <a:t>conocimiento y experiencia personal al servicio de los intereses organizacionales.</a:t>
            </a:r>
          </a:p>
          <a:p>
            <a:endParaRPr lang="es-SV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69848" y="1745307"/>
            <a:ext cx="9106118" cy="1011274"/>
          </a:xfrm>
        </p:spPr>
        <p:txBody>
          <a:bodyPr>
            <a:normAutofit/>
          </a:bodyPr>
          <a:lstStyle/>
          <a:p>
            <a:r>
              <a:rPr lang="es-SV" dirty="0" smtClean="0"/>
              <a:t>Son 5 elementos los que conforman el trabajo colaborativo:</a:t>
            </a:r>
            <a:endParaRPr lang="es-SV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3" y="2791849"/>
            <a:ext cx="4754562" cy="3128501"/>
          </a:xfrm>
        </p:spPr>
      </p:pic>
    </p:spTree>
    <p:extLst>
      <p:ext uri="{BB962C8B-B14F-4D97-AF65-F5344CB8AC3E}">
        <p14:creationId xmlns:p14="http://schemas.microsoft.com/office/powerpoint/2010/main" val="362794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0">
        <p15:prstTrans prst="fractur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200" dirty="0" smtClean="0"/>
              <a:t>PROS Y CONTRAS DEL TRABAJO COLABORATIVO</a:t>
            </a:r>
            <a:endParaRPr lang="es-SV" sz="32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069848" y="1645920"/>
            <a:ext cx="4754880" cy="705394"/>
          </a:xfrm>
        </p:spPr>
        <p:txBody>
          <a:bodyPr/>
          <a:lstStyle/>
          <a:p>
            <a:r>
              <a:rPr lang="es-SV" dirty="0" smtClean="0"/>
              <a:t>PROS</a:t>
            </a:r>
            <a:endParaRPr lang="es-SV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1069848" y="2246811"/>
            <a:ext cx="4754880" cy="370948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SV" dirty="0"/>
              <a:t>Mejora la </a:t>
            </a:r>
            <a:r>
              <a:rPr lang="es-SV" b="1" u="sng" dirty="0">
                <a:solidFill>
                  <a:srgbClr val="FFC000"/>
                </a:solidFill>
                <a:hlinkClick r:id="rId2"/>
              </a:rPr>
              <a:t>gestión del tiempo</a:t>
            </a:r>
            <a:r>
              <a:rPr lang="es-SV" dirty="0"/>
              <a:t> al permitir optimizar las horas de trabajo.</a:t>
            </a:r>
          </a:p>
          <a:p>
            <a:pPr fontAlgn="base"/>
            <a:r>
              <a:rPr lang="es-SV" dirty="0"/>
              <a:t>Reduce los </a:t>
            </a:r>
            <a:r>
              <a:rPr lang="es-SV" b="1" dirty="0"/>
              <a:t>errores </a:t>
            </a:r>
            <a:r>
              <a:rPr lang="es-SV" dirty="0"/>
              <a:t>al mejorar la </a:t>
            </a:r>
            <a:r>
              <a:rPr lang="es-SV" b="1" dirty="0">
                <a:hlinkClick r:id="rId3"/>
              </a:rPr>
              <a:t>comunicación con todo el equipo</a:t>
            </a:r>
            <a:r>
              <a:rPr lang="es-SV" dirty="0"/>
              <a:t>.</a:t>
            </a:r>
          </a:p>
          <a:p>
            <a:pPr fontAlgn="base"/>
            <a:r>
              <a:rPr lang="es-SV" b="1" u="sng" dirty="0"/>
              <a:t>Minimiza los conflictos</a:t>
            </a:r>
            <a:r>
              <a:rPr lang="es-SV" dirty="0"/>
              <a:t> entre los miembros del equipo.</a:t>
            </a:r>
          </a:p>
          <a:p>
            <a:pPr fontAlgn="base"/>
            <a:r>
              <a:rPr lang="es-SV" dirty="0"/>
              <a:t>La </a:t>
            </a:r>
            <a:r>
              <a:rPr lang="es-SV" b="1" u="sng" dirty="0"/>
              <a:t>resolución de problemas</a:t>
            </a:r>
            <a:r>
              <a:rPr lang="es-SV" dirty="0"/>
              <a:t> se vuelve mucho más rápida al </a:t>
            </a:r>
            <a:r>
              <a:rPr lang="es-SV" dirty="0" smtClean="0"/>
              <a:t>combinarse</a:t>
            </a:r>
          </a:p>
          <a:p>
            <a:pPr fontAlgn="base"/>
            <a:r>
              <a:rPr lang="es-SV" dirty="0"/>
              <a:t>El </a:t>
            </a:r>
            <a:r>
              <a:rPr lang="es-SV" b="1" u="sng" dirty="0">
                <a:hlinkClick r:id="rId4"/>
              </a:rPr>
              <a:t>estrés</a:t>
            </a:r>
            <a:r>
              <a:rPr lang="es-SV" dirty="0"/>
              <a:t> se reduce al saber que hay otras personas que podrán </a:t>
            </a:r>
            <a:r>
              <a:rPr lang="es-SV" dirty="0" smtClean="0"/>
              <a:t>ayudar si </a:t>
            </a:r>
            <a:r>
              <a:rPr lang="es-SV" dirty="0" err="1" smtClean="0"/>
              <a:t>surjen</a:t>
            </a:r>
            <a:r>
              <a:rPr lang="es-SV" dirty="0" smtClean="0"/>
              <a:t> </a:t>
            </a:r>
            <a:r>
              <a:rPr lang="es-SV" dirty="0"/>
              <a:t>problemas</a:t>
            </a:r>
            <a:r>
              <a:rPr lang="es-SV" dirty="0" smtClean="0"/>
              <a:t>.</a:t>
            </a:r>
          </a:p>
          <a:p>
            <a:pPr fontAlgn="base"/>
            <a:r>
              <a:rPr lang="es-SV" dirty="0"/>
              <a:t>rea un </a:t>
            </a:r>
            <a:r>
              <a:rPr lang="es-SV" b="1" u="sng" dirty="0"/>
              <a:t>ambiente de trabajo</a:t>
            </a:r>
            <a:r>
              <a:rPr lang="es-SV" u="sng" dirty="0"/>
              <a:t> </a:t>
            </a:r>
            <a:r>
              <a:rPr lang="es-SV" dirty="0"/>
              <a:t>mucho más confortable y motivador.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>
          <a:xfrm>
            <a:off x="6373368" y="1645920"/>
            <a:ext cx="4754880" cy="600891"/>
          </a:xfrm>
        </p:spPr>
        <p:txBody>
          <a:bodyPr/>
          <a:lstStyle/>
          <a:p>
            <a:r>
              <a:rPr lang="es-SV" dirty="0" smtClean="0"/>
              <a:t>CONTRAS</a:t>
            </a:r>
            <a:endParaRPr lang="es-SV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6373368" y="2246811"/>
            <a:ext cx="4754880" cy="3710170"/>
          </a:xfrm>
        </p:spPr>
        <p:txBody>
          <a:bodyPr/>
          <a:lstStyle/>
          <a:p>
            <a:r>
              <a:rPr lang="es-SV" dirty="0" smtClean="0"/>
              <a:t>Para </a:t>
            </a:r>
            <a:r>
              <a:rPr lang="es-SV" dirty="0"/>
              <a:t>las empresas con una cultura empresarial poco colaborativa, puede suponer unos </a:t>
            </a:r>
            <a:r>
              <a:rPr lang="es-SV" b="1" dirty="0"/>
              <a:t>tiempos y recursos importantes de implementación</a:t>
            </a:r>
            <a:r>
              <a:rPr lang="es-SV" dirty="0" smtClean="0"/>
              <a:t>.</a:t>
            </a:r>
          </a:p>
          <a:p>
            <a:r>
              <a:rPr lang="es-SV" dirty="0"/>
              <a:t>Siempre hay </a:t>
            </a:r>
            <a:r>
              <a:rPr lang="es-SV" b="1" dirty="0"/>
              <a:t>personas que prefieren o que se encuentran más a gusto trabajando solas</a:t>
            </a:r>
            <a:r>
              <a:rPr lang="es-SV" dirty="0"/>
              <a:t> que en equipo</a:t>
            </a:r>
            <a:r>
              <a:rPr lang="es-SV" dirty="0" smtClean="0"/>
              <a:t>,</a:t>
            </a:r>
          </a:p>
          <a:p>
            <a:r>
              <a:rPr lang="es-SV" dirty="0"/>
              <a:t>Es importante tener en cuenta que </a:t>
            </a:r>
            <a:r>
              <a:rPr lang="es-SV" b="1" dirty="0"/>
              <a:t>cada persona tiene su ritmo y su velocidad de trabajo</a:t>
            </a:r>
            <a:r>
              <a:rPr lang="es-SV" dirty="0"/>
              <a:t>, por lo que a veces unos trabajadores frenarán a otros.</a:t>
            </a:r>
          </a:p>
        </p:txBody>
      </p:sp>
    </p:spTree>
    <p:extLst>
      <p:ext uri="{BB962C8B-B14F-4D97-AF65-F5344CB8AC3E}">
        <p14:creationId xmlns:p14="http://schemas.microsoft.com/office/powerpoint/2010/main" val="17267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>
        <p14:prism isContent="1"/>
      </p:transition>
    </mc:Choice>
    <mc:Fallback xmlns=""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3600" dirty="0" smtClean="0"/>
              <a:t>TRABAJO COLABORATIVO EN LAS EMPRESAS ACTUALES</a:t>
            </a:r>
            <a:endParaRPr lang="es-SV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014194"/>
            <a:ext cx="4754880" cy="3942103"/>
          </a:xfrm>
        </p:spPr>
        <p:txBody>
          <a:bodyPr>
            <a:normAutofit lnSpcReduction="10000"/>
          </a:bodyPr>
          <a:lstStyle/>
          <a:p>
            <a:r>
              <a:rPr lang="es-SV" dirty="0"/>
              <a:t>A</a:t>
            </a:r>
            <a:r>
              <a:rPr lang="es-SV" dirty="0" smtClean="0"/>
              <a:t>unque </a:t>
            </a:r>
            <a:r>
              <a:rPr lang="es-SV" dirty="0"/>
              <a:t>algunos expertos afirman que los empleados producen más cuando trabajan por separado, muchas empresas están descubriendo que sus </a:t>
            </a:r>
            <a:r>
              <a:rPr lang="es-SV" b="1" dirty="0"/>
              <a:t>trabajadores son más innovadores cuando forman parte de un equipo</a:t>
            </a:r>
            <a:r>
              <a:rPr lang="es-SV" dirty="0"/>
              <a:t>. De hecho, gigantes como </a:t>
            </a:r>
            <a:r>
              <a:rPr lang="es-SV" dirty="0" err="1"/>
              <a:t>Yahoo</a:t>
            </a:r>
            <a:r>
              <a:rPr lang="es-SV" dirty="0"/>
              <a:t> o Google ya le sacan provecho a esta práctica. Sin embargo, no hace falta ser una gran empresa tecnológica para aprovechar los beneficios de la</a:t>
            </a:r>
            <a:r>
              <a:rPr lang="es-SV" b="1" dirty="0"/>
              <a:t> gestión del trabajo colaborativo</a:t>
            </a:r>
            <a:r>
              <a:rPr lang="es-SV" dirty="0"/>
              <a:t>. Las PYMES </a:t>
            </a:r>
            <a:r>
              <a:rPr lang="es-SV" dirty="0" smtClean="0"/>
              <a:t> se esta beneficiando con el </a:t>
            </a:r>
            <a:r>
              <a:rPr lang="es-SV" dirty="0"/>
              <a:t>uso de esta </a:t>
            </a:r>
            <a:r>
              <a:rPr lang="es-SV" dirty="0" smtClean="0"/>
              <a:t>práctica, para ello es importante:</a:t>
            </a:r>
            <a:endParaRPr lang="es-SV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73368" y="2014194"/>
            <a:ext cx="4754880" cy="3942787"/>
          </a:xfrm>
        </p:spPr>
        <p:txBody>
          <a:bodyPr>
            <a:normAutofit/>
          </a:bodyPr>
          <a:lstStyle/>
          <a:p>
            <a:r>
              <a:rPr lang="es-SV" b="1" dirty="0" smtClean="0"/>
              <a:t>Brindar espacios y tiempo </a:t>
            </a:r>
            <a:r>
              <a:rPr lang="es-SV" dirty="0" smtClean="0"/>
              <a:t>para capacitar y brindar la información necesaria a los trabajadores para cumplir metas y objetivos.</a:t>
            </a:r>
          </a:p>
          <a:p>
            <a:r>
              <a:rPr lang="es-SV" b="1" dirty="0" smtClean="0"/>
              <a:t>Implementar la practica de trabajo en equipo</a:t>
            </a:r>
            <a:r>
              <a:rPr lang="es-SV" dirty="0" smtClean="0"/>
              <a:t> en todas las áreas de trabajo y departamentos.</a:t>
            </a:r>
          </a:p>
          <a:p>
            <a:r>
              <a:rPr lang="es-SV" b="1" dirty="0" smtClean="0"/>
              <a:t>Explicar los beneficios </a:t>
            </a:r>
            <a:r>
              <a:rPr lang="es-SV" dirty="0" smtClean="0"/>
              <a:t>de estas prácticas.</a:t>
            </a:r>
          </a:p>
          <a:p>
            <a:r>
              <a:rPr lang="es-SV" dirty="0" smtClean="0"/>
              <a:t>Las PYMES ya están evolucionando a este tipo de trabajo, lo cual las hará mas rentables y duraderas a futuro.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5000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0">
        <p14:shred/>
      </p:transition>
    </mc:Choice>
    <mc:Fallback xmlns="">
      <p:transition spd="slow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4082174"/>
          </a:xfrm>
        </p:spPr>
        <p:txBody>
          <a:bodyPr>
            <a:normAutofit/>
          </a:bodyPr>
          <a:lstStyle/>
          <a:p>
            <a:r>
              <a:rPr lang="es-SV" sz="2000" dirty="0" smtClean="0"/>
              <a:t>EL TRABAJO COLABORATIVO AYUDA AL CRECIMIENTO PERSONAL Y LABORAL</a:t>
            </a:r>
            <a:endParaRPr lang="es-SV" sz="2000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8" y="477681"/>
            <a:ext cx="8534437" cy="5679279"/>
          </a:xfrm>
        </p:spPr>
      </p:pic>
    </p:spTree>
    <p:extLst>
      <p:ext uri="{BB962C8B-B14F-4D97-AF65-F5344CB8AC3E}">
        <p14:creationId xmlns:p14="http://schemas.microsoft.com/office/powerpoint/2010/main" val="14001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81</TotalTime>
  <Words>310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Trabajo colaborativo</vt:lpstr>
      <vt:lpstr>CONTENIDO</vt:lpstr>
      <vt:lpstr>¿QUE ES TRABAJO COLABORATIVO?</vt:lpstr>
      <vt:lpstr>¿QUE ES TRABAJO COLABORATIVO EN ENTORNOS VIRTUALES?</vt:lpstr>
      <vt:lpstr>ELEMENTOS DEL TRABAJO COLABORATIVO</vt:lpstr>
      <vt:lpstr>PROS Y CONTRAS DEL TRABAJO COLABORATIVO</vt:lpstr>
      <vt:lpstr>TRABAJO COLABORATIVO EN LAS EMPRESAS ACTUALES</vt:lpstr>
      <vt:lpstr>EL TRABAJO COLABORATIVO AYUDA AL CRECIMIENTO PERSONAL Y LABORAL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</dc:title>
  <dc:creator>d.fabeiro@msn.com</dc:creator>
  <cp:lastModifiedBy>Ingrid Janeth Ulloa Carranza</cp:lastModifiedBy>
  <cp:revision>10</cp:revision>
  <dcterms:created xsi:type="dcterms:W3CDTF">2019-10-03T02:07:01Z</dcterms:created>
  <dcterms:modified xsi:type="dcterms:W3CDTF">2019-10-04T18:07:01Z</dcterms:modified>
</cp:coreProperties>
</file>