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7" r:id="rId9"/>
    <p:sldId id="285" r:id="rId10"/>
    <p:sldId id="28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Analysis of Minnesota Interstate Traffic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By Jessica Haire</a:t>
            </a: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3C42-FE16-48CF-824D-E3A4FC1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704D-E1F6-470D-BCD4-3382B6C7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Are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Interstate? </a:t>
            </a:r>
          </a:p>
        </p:txBody>
      </p:sp>
    </p:spTree>
    <p:extLst>
      <p:ext uri="{BB962C8B-B14F-4D97-AF65-F5344CB8AC3E}">
        <p14:creationId xmlns:p14="http://schemas.microsoft.com/office/powerpoint/2010/main" val="75367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12AC-FA6F-439E-B856-E69349F5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Charts </a:t>
            </a:r>
            <a:r>
              <a:rPr lang="de-DE" dirty="0" err="1"/>
              <a:t>Used</a:t>
            </a:r>
            <a:r>
              <a:rPr lang="de-DE" dirty="0"/>
              <a:t> in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6CA0-BF4D-4E3F-AC7C-9C885DC8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Monthly Traffic Volume: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2017 and 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Hourly</a:t>
            </a:r>
            <a:r>
              <a:rPr lang="de-DE" dirty="0"/>
              <a:t> Traffic Volume: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Traffic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Traffic Volumes in Different Weather Conditions: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does weather impact traffic volume?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Holiday Traffic Volume: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traffic change significantly on holidays?</a:t>
            </a:r>
          </a:p>
        </p:txBody>
      </p:sp>
    </p:spTree>
    <p:extLst>
      <p:ext uri="{BB962C8B-B14F-4D97-AF65-F5344CB8AC3E}">
        <p14:creationId xmlns:p14="http://schemas.microsoft.com/office/powerpoint/2010/main" val="166825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445-51D6-4E30-AA95-16A1989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Monthly Traffic Volume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86ED6-1984-439B-9917-B12BB115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7254" y="1663210"/>
            <a:ext cx="8687798" cy="46994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2077EA-91E3-4687-97E1-EAD733ECACD3}"/>
              </a:ext>
            </a:extLst>
          </p:cNvPr>
          <p:cNvSpPr/>
          <p:nvPr/>
        </p:nvSpPr>
        <p:spPr>
          <a:xfrm>
            <a:off x="9128704" y="1663210"/>
            <a:ext cx="2765394" cy="266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Insights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in 2018 </a:t>
            </a:r>
            <a:r>
              <a:rPr lang="de-DE" dirty="0" err="1"/>
              <a:t>than</a:t>
            </a:r>
            <a:r>
              <a:rPr lang="de-DE" dirty="0"/>
              <a:t> in 2017.</a:t>
            </a:r>
          </a:p>
          <a:p>
            <a:pPr algn="ctr"/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trends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dips</a:t>
            </a:r>
            <a:r>
              <a:rPr lang="de-DE" dirty="0"/>
              <a:t> in </a:t>
            </a:r>
            <a:r>
              <a:rPr lang="de-DE" dirty="0" err="1"/>
              <a:t>February</a:t>
            </a:r>
            <a:r>
              <a:rPr lang="de-DE" dirty="0"/>
              <a:t> and </a:t>
            </a:r>
            <a:r>
              <a:rPr lang="de-DE" dirty="0" err="1"/>
              <a:t>peaks</a:t>
            </a:r>
            <a:r>
              <a:rPr lang="de-DE" dirty="0"/>
              <a:t> in August.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445-51D6-4E30-AA95-16A1989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Hourly</a:t>
            </a:r>
            <a:r>
              <a:rPr lang="de-DE" dirty="0"/>
              <a:t> Traffic Volume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077EA-91E3-4687-97E1-EAD733ECACD3}"/>
              </a:ext>
            </a:extLst>
          </p:cNvPr>
          <p:cNvSpPr/>
          <p:nvPr/>
        </p:nvSpPr>
        <p:spPr>
          <a:xfrm>
            <a:off x="9110083" y="609600"/>
            <a:ext cx="2765394" cy="167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Insights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rush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86ED6-1984-439B-9917-B12BB115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87151" y="2239106"/>
            <a:ext cx="10480406" cy="4265738"/>
          </a:xfrm>
        </p:spPr>
      </p:pic>
    </p:spTree>
    <p:extLst>
      <p:ext uri="{BB962C8B-B14F-4D97-AF65-F5344CB8AC3E}">
        <p14:creationId xmlns:p14="http://schemas.microsoft.com/office/powerpoint/2010/main" val="37580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445-51D6-4E30-AA95-16A1989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Traffic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Patterns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86ED6-1984-439B-9917-B12BB115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6845" y="1831782"/>
            <a:ext cx="11067662" cy="25907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2077EA-91E3-4687-97E1-EAD733ECACD3}"/>
              </a:ext>
            </a:extLst>
          </p:cNvPr>
          <p:cNvSpPr/>
          <p:nvPr/>
        </p:nvSpPr>
        <p:spPr>
          <a:xfrm>
            <a:off x="8674475" y="3215053"/>
            <a:ext cx="2765394" cy="339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Insights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err="1"/>
              <a:t>Cloudy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attract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.</a:t>
            </a:r>
          </a:p>
          <a:p>
            <a:pPr algn="ctr"/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 err="1"/>
              <a:t>Interestingly</a:t>
            </a:r>
            <a:r>
              <a:rPr lang="de-DE" dirty="0"/>
              <a:t>, </a:t>
            </a:r>
            <a:r>
              <a:rPr lang="de-DE" dirty="0" err="1"/>
              <a:t>drizzle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rain. This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researched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445-51D6-4E30-AA95-16A1989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Holiday Traffic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86ED6-1984-439B-9917-B12BB115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9694" y="1770929"/>
            <a:ext cx="4830982" cy="473468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2077EA-91E3-4687-97E1-EAD733ECACD3}"/>
              </a:ext>
            </a:extLst>
          </p:cNvPr>
          <p:cNvSpPr/>
          <p:nvPr/>
        </p:nvSpPr>
        <p:spPr>
          <a:xfrm>
            <a:off x="7733698" y="2265484"/>
            <a:ext cx="2765394" cy="3291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Insights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New </a:t>
            </a:r>
            <a:r>
              <a:rPr lang="de-DE" dirty="0" err="1"/>
              <a:t>Years</a:t>
            </a:r>
            <a:r>
              <a:rPr lang="de-DE" dirty="0"/>
              <a:t> Day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Labor Day.</a:t>
            </a:r>
            <a:endParaRPr lang="en-US" dirty="0"/>
          </a:p>
          <a:p>
            <a:pPr algn="ctr"/>
            <a:endParaRPr lang="de-DE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Holiday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non </a:t>
            </a:r>
            <a:r>
              <a:rPr lang="de-DE" dirty="0" err="1"/>
              <a:t>holidays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7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Thank you..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81EF8-3A9C-48EB-9FD1-5E15B7E0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{90791136-4E1A-462D-8766-9B82026F1C1D}tf11665031_win32</Template>
  <TotalTime>0</TotalTime>
  <Words>176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Arial Nova Light</vt:lpstr>
      <vt:lpstr>Wingdings 2</vt:lpstr>
      <vt:lpstr>SlateVTI</vt:lpstr>
      <vt:lpstr>Analysis of Minnesota Interstate Traffic Volume</vt:lpstr>
      <vt:lpstr>Business Problem</vt:lpstr>
      <vt:lpstr>Charts Used in Analysis</vt:lpstr>
      <vt:lpstr>Monthly Traffic Volume</vt:lpstr>
      <vt:lpstr>Hourly Traffic Volume</vt:lpstr>
      <vt:lpstr>Traffic Volumes by Weather Patterns</vt:lpstr>
      <vt:lpstr>Holiday Traffic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Minnesota Interstate Traffic Volume</dc:title>
  <dc:creator>Jessica Haire</dc:creator>
  <cp:lastModifiedBy>Jessica Haire</cp:lastModifiedBy>
  <cp:revision>12</cp:revision>
  <dcterms:created xsi:type="dcterms:W3CDTF">2023-09-13T15:00:55Z</dcterms:created>
  <dcterms:modified xsi:type="dcterms:W3CDTF">2023-09-13T16:28:39Z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