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AC0BC-1EE1-4F23-BE3C-B42F6C88467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5CC39B5-6FC5-4B24-AA87-09DD786CC6D0}">
      <dgm:prSet phldrT="[Texte]" custT="1"/>
      <dgm:spPr/>
      <dgm:t>
        <a:bodyPr/>
        <a:lstStyle/>
        <a:p>
          <a:endParaRPr lang="fr-FR" sz="1600" b="1" dirty="0"/>
        </a:p>
      </dgm:t>
    </dgm:pt>
    <dgm:pt modelId="{1E848DEB-7F9A-4BE0-B7C5-9FB4385C23DC}" type="parTrans" cxnId="{E0C7422B-506C-4C2C-A131-6E17A8DE1873}">
      <dgm:prSet/>
      <dgm:spPr/>
      <dgm:t>
        <a:bodyPr/>
        <a:lstStyle/>
        <a:p>
          <a:endParaRPr lang="fr-FR"/>
        </a:p>
      </dgm:t>
    </dgm:pt>
    <dgm:pt modelId="{E602360F-8991-4D5A-8195-E0965F4DDA47}" type="sibTrans" cxnId="{E0C7422B-506C-4C2C-A131-6E17A8DE1873}">
      <dgm:prSet/>
      <dgm:spPr/>
      <dgm:t>
        <a:bodyPr/>
        <a:lstStyle/>
        <a:p>
          <a:endParaRPr lang="fr-FR"/>
        </a:p>
      </dgm:t>
    </dgm:pt>
    <dgm:pt modelId="{10F1A949-BD2E-48F5-BA39-6BA2E0B94AE2}">
      <dgm:prSet phldrT="[Texte]" custT="1"/>
      <dgm:spPr/>
      <dgm:t>
        <a:bodyPr/>
        <a:lstStyle/>
        <a:p>
          <a:endParaRPr lang="fr-FR" sz="1600" b="1" dirty="0"/>
        </a:p>
      </dgm:t>
    </dgm:pt>
    <dgm:pt modelId="{6D649C07-3544-4733-8DDB-818CD15DA4D1}" type="parTrans" cxnId="{130C2C3A-38AB-4ECC-B54B-6C71F77EAEF8}">
      <dgm:prSet/>
      <dgm:spPr/>
      <dgm:t>
        <a:bodyPr/>
        <a:lstStyle/>
        <a:p>
          <a:endParaRPr lang="fr-FR"/>
        </a:p>
      </dgm:t>
    </dgm:pt>
    <dgm:pt modelId="{959E6CCD-CCDF-45B4-BBDC-5215DB94C140}" type="sibTrans" cxnId="{130C2C3A-38AB-4ECC-B54B-6C71F77EAEF8}">
      <dgm:prSet/>
      <dgm:spPr/>
      <dgm:t>
        <a:bodyPr/>
        <a:lstStyle/>
        <a:p>
          <a:endParaRPr lang="fr-FR"/>
        </a:p>
      </dgm:t>
    </dgm:pt>
    <dgm:pt modelId="{05B6F54E-96F2-42FE-8283-957C7789CD0D}">
      <dgm:prSet phldrT="[Texte]" custT="1"/>
      <dgm:spPr/>
      <dgm:t>
        <a:bodyPr/>
        <a:lstStyle/>
        <a:p>
          <a:endParaRPr lang="fr-FR" sz="1600" b="1" dirty="0"/>
        </a:p>
      </dgm:t>
    </dgm:pt>
    <dgm:pt modelId="{F94841C8-37C1-48D2-85B2-BEB1F6068191}" type="parTrans" cxnId="{1E1C136E-4873-4E1D-917D-7BB071143146}">
      <dgm:prSet/>
      <dgm:spPr/>
      <dgm:t>
        <a:bodyPr/>
        <a:lstStyle/>
        <a:p>
          <a:endParaRPr lang="fr-FR"/>
        </a:p>
      </dgm:t>
    </dgm:pt>
    <dgm:pt modelId="{9941F1F9-1CBF-402A-AFB1-92CF695EF5DE}" type="sibTrans" cxnId="{1E1C136E-4873-4E1D-917D-7BB071143146}">
      <dgm:prSet/>
      <dgm:spPr/>
      <dgm:t>
        <a:bodyPr/>
        <a:lstStyle/>
        <a:p>
          <a:endParaRPr lang="fr-FR"/>
        </a:p>
      </dgm:t>
    </dgm:pt>
    <dgm:pt modelId="{04DABEA7-64D2-47A0-8030-436BBA4905EE}">
      <dgm:prSet phldrT="[Texte]" custT="1"/>
      <dgm:spPr/>
      <dgm:t>
        <a:bodyPr/>
        <a:lstStyle/>
        <a:p>
          <a:endParaRPr lang="fr-FR" sz="1600" b="1" dirty="0"/>
        </a:p>
      </dgm:t>
    </dgm:pt>
    <dgm:pt modelId="{0092AA2E-9D7E-4F15-A411-B94749984139}" type="parTrans" cxnId="{40E7A74F-A3B2-4E8E-9C06-1B439CF91B92}">
      <dgm:prSet/>
      <dgm:spPr/>
      <dgm:t>
        <a:bodyPr/>
        <a:lstStyle/>
        <a:p>
          <a:endParaRPr lang="fr-FR"/>
        </a:p>
      </dgm:t>
    </dgm:pt>
    <dgm:pt modelId="{56A45714-55C1-4990-B282-CB21CE71A89A}" type="sibTrans" cxnId="{40E7A74F-A3B2-4E8E-9C06-1B439CF91B92}">
      <dgm:prSet/>
      <dgm:spPr/>
      <dgm:t>
        <a:bodyPr/>
        <a:lstStyle/>
        <a:p>
          <a:endParaRPr lang="fr-FR"/>
        </a:p>
      </dgm:t>
    </dgm:pt>
    <dgm:pt modelId="{83194AC3-A7A4-433E-8C8C-5F4D79AE7B1B}">
      <dgm:prSet phldrT="[Texte]" custT="1"/>
      <dgm:spPr/>
      <dgm:t>
        <a:bodyPr/>
        <a:lstStyle/>
        <a:p>
          <a:endParaRPr lang="fr-FR" sz="1600" b="1" dirty="0"/>
        </a:p>
      </dgm:t>
    </dgm:pt>
    <dgm:pt modelId="{0242696B-F340-4CD9-A98D-D98914763B9A}" type="parTrans" cxnId="{6B8DEBD3-E15A-47E4-B3D8-CF44C2A095E1}">
      <dgm:prSet/>
      <dgm:spPr/>
      <dgm:t>
        <a:bodyPr/>
        <a:lstStyle/>
        <a:p>
          <a:endParaRPr lang="fr-FR"/>
        </a:p>
      </dgm:t>
    </dgm:pt>
    <dgm:pt modelId="{176B7011-5D90-439B-B4CA-86BF68F8F8AE}" type="sibTrans" cxnId="{6B8DEBD3-E15A-47E4-B3D8-CF44C2A095E1}">
      <dgm:prSet/>
      <dgm:spPr/>
      <dgm:t>
        <a:bodyPr/>
        <a:lstStyle/>
        <a:p>
          <a:endParaRPr lang="fr-FR"/>
        </a:p>
      </dgm:t>
    </dgm:pt>
    <dgm:pt modelId="{1293D186-D641-4FB8-BB23-61A8B4A5BAA9}" type="pres">
      <dgm:prSet presAssocID="{F94AC0BC-1EE1-4F23-BE3C-B42F6C88467C}" presName="diagram" presStyleCnt="0">
        <dgm:presLayoutVars>
          <dgm:dir/>
          <dgm:resizeHandles val="exact"/>
        </dgm:presLayoutVars>
      </dgm:prSet>
      <dgm:spPr/>
    </dgm:pt>
    <dgm:pt modelId="{6102A320-AB97-4752-9224-B42D69DB069C}" type="pres">
      <dgm:prSet presAssocID="{35CC39B5-6FC5-4B24-AA87-09DD786CC6D0}" presName="node" presStyleLbl="node1" presStyleIdx="0" presStyleCnt="5" custLinFactNeighborX="-71865" custLinFactNeighborY="-1141">
        <dgm:presLayoutVars>
          <dgm:bulletEnabled val="1"/>
        </dgm:presLayoutVars>
      </dgm:prSet>
      <dgm:spPr/>
    </dgm:pt>
    <dgm:pt modelId="{1ED1AFD7-0895-4820-9A54-B073E7883219}" type="pres">
      <dgm:prSet presAssocID="{E602360F-8991-4D5A-8195-E0965F4DDA47}" presName="sibTrans" presStyleCnt="0"/>
      <dgm:spPr/>
    </dgm:pt>
    <dgm:pt modelId="{0B358D50-CC71-4FFE-A940-5B1933057A82}" type="pres">
      <dgm:prSet presAssocID="{10F1A949-BD2E-48F5-BA39-6BA2E0B94AE2}" presName="node" presStyleLbl="node1" presStyleIdx="1" presStyleCnt="5">
        <dgm:presLayoutVars>
          <dgm:bulletEnabled val="1"/>
        </dgm:presLayoutVars>
      </dgm:prSet>
      <dgm:spPr/>
    </dgm:pt>
    <dgm:pt modelId="{3A634015-96CB-43EF-B437-B5A7AA34B0EE}" type="pres">
      <dgm:prSet presAssocID="{959E6CCD-CCDF-45B4-BBDC-5215DB94C140}" presName="sibTrans" presStyleCnt="0"/>
      <dgm:spPr/>
    </dgm:pt>
    <dgm:pt modelId="{F5C9F8CE-255E-4389-B20F-6A768DAE32F4}" type="pres">
      <dgm:prSet presAssocID="{05B6F54E-96F2-42FE-8283-957C7789CD0D}" presName="node" presStyleLbl="node1" presStyleIdx="2" presStyleCnt="5">
        <dgm:presLayoutVars>
          <dgm:bulletEnabled val="1"/>
        </dgm:presLayoutVars>
      </dgm:prSet>
      <dgm:spPr/>
    </dgm:pt>
    <dgm:pt modelId="{9CF600E1-89B0-4077-ABDE-75D6695650B0}" type="pres">
      <dgm:prSet presAssocID="{9941F1F9-1CBF-402A-AFB1-92CF695EF5DE}" presName="sibTrans" presStyleCnt="0"/>
      <dgm:spPr/>
    </dgm:pt>
    <dgm:pt modelId="{7AECD286-48E6-491F-AE9C-8E5E34965785}" type="pres">
      <dgm:prSet presAssocID="{04DABEA7-64D2-47A0-8030-436BBA4905EE}" presName="node" presStyleLbl="node1" presStyleIdx="3" presStyleCnt="5">
        <dgm:presLayoutVars>
          <dgm:bulletEnabled val="1"/>
        </dgm:presLayoutVars>
      </dgm:prSet>
      <dgm:spPr/>
    </dgm:pt>
    <dgm:pt modelId="{9BE901F7-26B0-4D25-BD45-60527ECC31AB}" type="pres">
      <dgm:prSet presAssocID="{56A45714-55C1-4990-B282-CB21CE71A89A}" presName="sibTrans" presStyleCnt="0"/>
      <dgm:spPr/>
    </dgm:pt>
    <dgm:pt modelId="{949BFAED-C6F4-4960-82D9-7581FDF0AFC8}" type="pres">
      <dgm:prSet presAssocID="{83194AC3-A7A4-433E-8C8C-5F4D79AE7B1B}" presName="node" presStyleLbl="node1" presStyleIdx="4" presStyleCnt="5">
        <dgm:presLayoutVars>
          <dgm:bulletEnabled val="1"/>
        </dgm:presLayoutVars>
      </dgm:prSet>
      <dgm:spPr/>
    </dgm:pt>
  </dgm:ptLst>
  <dgm:cxnLst>
    <dgm:cxn modelId="{A9E90912-A508-4772-96CE-191F2348443B}" type="presOf" srcId="{35CC39B5-6FC5-4B24-AA87-09DD786CC6D0}" destId="{6102A320-AB97-4752-9224-B42D69DB069C}" srcOrd="0" destOrd="0" presId="urn:microsoft.com/office/officeart/2005/8/layout/default"/>
    <dgm:cxn modelId="{E0C7422B-506C-4C2C-A131-6E17A8DE1873}" srcId="{F94AC0BC-1EE1-4F23-BE3C-B42F6C88467C}" destId="{35CC39B5-6FC5-4B24-AA87-09DD786CC6D0}" srcOrd="0" destOrd="0" parTransId="{1E848DEB-7F9A-4BE0-B7C5-9FB4385C23DC}" sibTransId="{E602360F-8991-4D5A-8195-E0965F4DDA47}"/>
    <dgm:cxn modelId="{70164634-4429-40EC-8289-AB81E0A1A20D}" type="presOf" srcId="{10F1A949-BD2E-48F5-BA39-6BA2E0B94AE2}" destId="{0B358D50-CC71-4FFE-A940-5B1933057A82}" srcOrd="0" destOrd="0" presId="urn:microsoft.com/office/officeart/2005/8/layout/default"/>
    <dgm:cxn modelId="{130C2C3A-38AB-4ECC-B54B-6C71F77EAEF8}" srcId="{F94AC0BC-1EE1-4F23-BE3C-B42F6C88467C}" destId="{10F1A949-BD2E-48F5-BA39-6BA2E0B94AE2}" srcOrd="1" destOrd="0" parTransId="{6D649C07-3544-4733-8DDB-818CD15DA4D1}" sibTransId="{959E6CCD-CCDF-45B4-BBDC-5215DB94C140}"/>
    <dgm:cxn modelId="{D7B9366B-2E26-4BDC-808A-12F2D4AAC47D}" type="presOf" srcId="{05B6F54E-96F2-42FE-8283-957C7789CD0D}" destId="{F5C9F8CE-255E-4389-B20F-6A768DAE32F4}" srcOrd="0" destOrd="0" presId="urn:microsoft.com/office/officeart/2005/8/layout/default"/>
    <dgm:cxn modelId="{86CB4A4B-EEF7-45EE-9B6B-29134B13E7F2}" type="presOf" srcId="{F94AC0BC-1EE1-4F23-BE3C-B42F6C88467C}" destId="{1293D186-D641-4FB8-BB23-61A8B4A5BAA9}" srcOrd="0" destOrd="0" presId="urn:microsoft.com/office/officeart/2005/8/layout/default"/>
    <dgm:cxn modelId="{1E1C136E-4873-4E1D-917D-7BB071143146}" srcId="{F94AC0BC-1EE1-4F23-BE3C-B42F6C88467C}" destId="{05B6F54E-96F2-42FE-8283-957C7789CD0D}" srcOrd="2" destOrd="0" parTransId="{F94841C8-37C1-48D2-85B2-BEB1F6068191}" sibTransId="{9941F1F9-1CBF-402A-AFB1-92CF695EF5DE}"/>
    <dgm:cxn modelId="{40E7A74F-A3B2-4E8E-9C06-1B439CF91B92}" srcId="{F94AC0BC-1EE1-4F23-BE3C-B42F6C88467C}" destId="{04DABEA7-64D2-47A0-8030-436BBA4905EE}" srcOrd="3" destOrd="0" parTransId="{0092AA2E-9D7E-4F15-A411-B94749984139}" sibTransId="{56A45714-55C1-4990-B282-CB21CE71A89A}"/>
    <dgm:cxn modelId="{F8BCB86F-A6F7-475E-893D-D2F971941835}" type="presOf" srcId="{83194AC3-A7A4-433E-8C8C-5F4D79AE7B1B}" destId="{949BFAED-C6F4-4960-82D9-7581FDF0AFC8}" srcOrd="0" destOrd="0" presId="urn:microsoft.com/office/officeart/2005/8/layout/default"/>
    <dgm:cxn modelId="{6B8DEBD3-E15A-47E4-B3D8-CF44C2A095E1}" srcId="{F94AC0BC-1EE1-4F23-BE3C-B42F6C88467C}" destId="{83194AC3-A7A4-433E-8C8C-5F4D79AE7B1B}" srcOrd="4" destOrd="0" parTransId="{0242696B-F340-4CD9-A98D-D98914763B9A}" sibTransId="{176B7011-5D90-439B-B4CA-86BF68F8F8AE}"/>
    <dgm:cxn modelId="{21460BD6-A2A3-4FAE-85EE-B330B102C251}" type="presOf" srcId="{04DABEA7-64D2-47A0-8030-436BBA4905EE}" destId="{7AECD286-48E6-491F-AE9C-8E5E34965785}" srcOrd="0" destOrd="0" presId="urn:microsoft.com/office/officeart/2005/8/layout/default"/>
    <dgm:cxn modelId="{4C8ADF02-CA04-4943-9B4C-0CB2751CE181}" type="presParOf" srcId="{1293D186-D641-4FB8-BB23-61A8B4A5BAA9}" destId="{6102A320-AB97-4752-9224-B42D69DB069C}" srcOrd="0" destOrd="0" presId="urn:microsoft.com/office/officeart/2005/8/layout/default"/>
    <dgm:cxn modelId="{0EA4865D-8F80-4774-AD27-BB2717BDABF1}" type="presParOf" srcId="{1293D186-D641-4FB8-BB23-61A8B4A5BAA9}" destId="{1ED1AFD7-0895-4820-9A54-B073E7883219}" srcOrd="1" destOrd="0" presId="urn:microsoft.com/office/officeart/2005/8/layout/default"/>
    <dgm:cxn modelId="{426A3B2C-9097-4312-BFFE-68BCA9729DA1}" type="presParOf" srcId="{1293D186-D641-4FB8-BB23-61A8B4A5BAA9}" destId="{0B358D50-CC71-4FFE-A940-5B1933057A82}" srcOrd="2" destOrd="0" presId="urn:microsoft.com/office/officeart/2005/8/layout/default"/>
    <dgm:cxn modelId="{20FA1573-DA28-4F59-AA6C-4DFBEA820086}" type="presParOf" srcId="{1293D186-D641-4FB8-BB23-61A8B4A5BAA9}" destId="{3A634015-96CB-43EF-B437-B5A7AA34B0EE}" srcOrd="3" destOrd="0" presId="urn:microsoft.com/office/officeart/2005/8/layout/default"/>
    <dgm:cxn modelId="{51C1574B-D33B-4D44-83CA-A860A0A375DD}" type="presParOf" srcId="{1293D186-D641-4FB8-BB23-61A8B4A5BAA9}" destId="{F5C9F8CE-255E-4389-B20F-6A768DAE32F4}" srcOrd="4" destOrd="0" presId="urn:microsoft.com/office/officeart/2005/8/layout/default"/>
    <dgm:cxn modelId="{E25CC769-4EA0-4EE4-96B7-F01856D6DA0F}" type="presParOf" srcId="{1293D186-D641-4FB8-BB23-61A8B4A5BAA9}" destId="{9CF600E1-89B0-4077-ABDE-75D6695650B0}" srcOrd="5" destOrd="0" presId="urn:microsoft.com/office/officeart/2005/8/layout/default"/>
    <dgm:cxn modelId="{8FFE7132-3D18-4082-B9E7-A22505EC332C}" type="presParOf" srcId="{1293D186-D641-4FB8-BB23-61A8B4A5BAA9}" destId="{7AECD286-48E6-491F-AE9C-8E5E34965785}" srcOrd="6" destOrd="0" presId="urn:microsoft.com/office/officeart/2005/8/layout/default"/>
    <dgm:cxn modelId="{1651A321-E044-42D1-BA97-8ACB664A0D61}" type="presParOf" srcId="{1293D186-D641-4FB8-BB23-61A8B4A5BAA9}" destId="{9BE901F7-26B0-4D25-BD45-60527ECC31AB}" srcOrd="7" destOrd="0" presId="urn:microsoft.com/office/officeart/2005/8/layout/default"/>
    <dgm:cxn modelId="{DBD26C4D-7E3C-41B5-8D26-859647470872}" type="presParOf" srcId="{1293D186-D641-4FB8-BB23-61A8B4A5BAA9}" destId="{949BFAED-C6F4-4960-82D9-7581FDF0AFC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2A320-AB97-4752-9224-B42D69DB069C}">
      <dsp:nvSpPr>
        <dsp:cNvPr id="0" name=""/>
        <dsp:cNvSpPr/>
      </dsp:nvSpPr>
      <dsp:spPr>
        <a:xfrm>
          <a:off x="0" y="0"/>
          <a:ext cx="3180953" cy="190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b="1" kern="1200" dirty="0"/>
        </a:p>
      </dsp:txBody>
      <dsp:txXfrm>
        <a:off x="0" y="0"/>
        <a:ext cx="3180953" cy="1908571"/>
      </dsp:txXfrm>
    </dsp:sp>
    <dsp:sp modelId="{0B358D50-CC71-4FFE-A940-5B1933057A82}">
      <dsp:nvSpPr>
        <dsp:cNvPr id="0" name=""/>
        <dsp:cNvSpPr/>
      </dsp:nvSpPr>
      <dsp:spPr>
        <a:xfrm>
          <a:off x="3499048" y="12458"/>
          <a:ext cx="3180953" cy="190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b="1" kern="1200" dirty="0"/>
        </a:p>
      </dsp:txBody>
      <dsp:txXfrm>
        <a:off x="3499048" y="12458"/>
        <a:ext cx="3180953" cy="1908571"/>
      </dsp:txXfrm>
    </dsp:sp>
    <dsp:sp modelId="{F5C9F8CE-255E-4389-B20F-6A768DAE32F4}">
      <dsp:nvSpPr>
        <dsp:cNvPr id="0" name=""/>
        <dsp:cNvSpPr/>
      </dsp:nvSpPr>
      <dsp:spPr>
        <a:xfrm>
          <a:off x="6998096" y="12458"/>
          <a:ext cx="3180953" cy="190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b="1" kern="1200" dirty="0"/>
        </a:p>
      </dsp:txBody>
      <dsp:txXfrm>
        <a:off x="6998096" y="12458"/>
        <a:ext cx="3180953" cy="1908571"/>
      </dsp:txXfrm>
    </dsp:sp>
    <dsp:sp modelId="{7AECD286-48E6-491F-AE9C-8E5E34965785}">
      <dsp:nvSpPr>
        <dsp:cNvPr id="0" name=""/>
        <dsp:cNvSpPr/>
      </dsp:nvSpPr>
      <dsp:spPr>
        <a:xfrm>
          <a:off x="1749524" y="2239126"/>
          <a:ext cx="3180953" cy="190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b="1" kern="1200" dirty="0"/>
        </a:p>
      </dsp:txBody>
      <dsp:txXfrm>
        <a:off x="1749524" y="2239126"/>
        <a:ext cx="3180953" cy="1908571"/>
      </dsp:txXfrm>
    </dsp:sp>
    <dsp:sp modelId="{949BFAED-C6F4-4960-82D9-7581FDF0AFC8}">
      <dsp:nvSpPr>
        <dsp:cNvPr id="0" name=""/>
        <dsp:cNvSpPr/>
      </dsp:nvSpPr>
      <dsp:spPr>
        <a:xfrm>
          <a:off x="5248572" y="2239126"/>
          <a:ext cx="3180953" cy="1908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b="1" kern="1200" dirty="0"/>
        </a:p>
      </dsp:txBody>
      <dsp:txXfrm>
        <a:off x="5248572" y="2239126"/>
        <a:ext cx="3180953" cy="190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702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6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34355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46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76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5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93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819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932E9C-BCE7-4564-84F6-CBA75E8B0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7A8FD-E375-431A-898D-F728F0948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B71939-7C80-BD19-40B2-16C13216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587" y="986216"/>
            <a:ext cx="5235575" cy="4394988"/>
          </a:xfrm>
        </p:spPr>
        <p:txBody>
          <a:bodyPr>
            <a:normAutofit/>
          </a:bodyPr>
          <a:lstStyle/>
          <a:p>
            <a:pPr algn="l"/>
            <a:r>
              <a:rPr lang="fr-FR" sz="4400"/>
              <a:t>Avec l’evolution du travail,AVONS-NOUS TOURNER LE DOS AU TRAVAIL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621E2-C9A1-42DB-B77B-FDEC4099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B85FBED9-5297-4759-B2C0-B6C973023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62A6FF-814F-7C00-89EF-499D8599A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587" y="5557158"/>
            <a:ext cx="5796399" cy="844530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solidFill>
                  <a:srgbClr val="F3F3F2"/>
                </a:solidFill>
              </a:rPr>
              <a:t>SAWADOGO JESSICA</a:t>
            </a:r>
          </a:p>
          <a:p>
            <a:pPr algn="l"/>
            <a:r>
              <a:rPr lang="fr-FR" dirty="0">
                <a:solidFill>
                  <a:srgbClr val="F3F3F2"/>
                </a:solidFill>
              </a:rPr>
              <a:t>                  JEANNE </a:t>
            </a:r>
          </a:p>
        </p:txBody>
      </p:sp>
      <p:pic>
        <p:nvPicPr>
          <p:cNvPr id="5" name="Graphique 4" descr="Salle de conseil avec un remplissage uni">
            <a:extLst>
              <a:ext uri="{FF2B5EF4-FFF2-40B4-BE49-F238E27FC236}">
                <a16:creationId xmlns:a16="http://schemas.microsoft.com/office/drawing/2014/main" id="{20E6F278-5A3C-B969-AA31-97556FA69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9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164A4-DF54-7FE1-534A-EC7176AD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87D6E5-B4B1-4297-9C2F-A20644C88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I/L’EVOLUTION DU TRAVAIL</a:t>
            </a:r>
          </a:p>
          <a:p>
            <a:r>
              <a:rPr lang="fr-FR" dirty="0"/>
              <a:t>II/</a:t>
            </a:r>
          </a:p>
          <a:p>
            <a:r>
              <a:rPr lang="fr-FR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85429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F3E27-E743-E922-88A9-4EF1439D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C98677-7197-1233-3553-FBBFFCDC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61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F907D-8372-3221-F751-FC884D5B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 l’</a:t>
            </a:r>
            <a:r>
              <a:rPr lang="fr-FR" dirty="0" err="1"/>
              <a:t>evolution</a:t>
            </a:r>
            <a:r>
              <a:rPr lang="fr-FR" dirty="0"/>
              <a:t> du travail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662EFFB-57BD-6094-387B-D06D7DAB8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256081"/>
              </p:ext>
            </p:extLst>
          </p:nvPr>
        </p:nvGraphicFramePr>
        <p:xfrm>
          <a:off x="1250950" y="1719943"/>
          <a:ext cx="10179050" cy="4160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514DEEFE-BE2B-E23B-C0DF-15AF7E79A270}"/>
              </a:ext>
            </a:extLst>
          </p:cNvPr>
          <p:cNvSpPr txBox="1"/>
          <p:nvPr/>
        </p:nvSpPr>
        <p:spPr>
          <a:xfrm>
            <a:off x="3320145" y="412022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400" b="1" dirty="0">
                <a:solidFill>
                  <a:schemeClr val="bg1"/>
                </a:solidFill>
              </a:rPr>
              <a:t>CADRE LEGALE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C5D41B2-F308-4D41-39AB-5201579B38DB}"/>
              </a:ext>
            </a:extLst>
          </p:cNvPr>
          <p:cNvSpPr txBox="1"/>
          <p:nvPr/>
        </p:nvSpPr>
        <p:spPr>
          <a:xfrm>
            <a:off x="1502229" y="1874517"/>
            <a:ext cx="267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TECHNOLOGIQUE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9ED958-D362-E206-B7BC-D594E7EC0548}"/>
              </a:ext>
            </a:extLst>
          </p:cNvPr>
          <p:cNvSpPr txBox="1"/>
          <p:nvPr/>
        </p:nvSpPr>
        <p:spPr>
          <a:xfrm>
            <a:off x="6825344" y="412022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400" b="1" dirty="0">
                <a:solidFill>
                  <a:schemeClr val="bg1"/>
                </a:solidFill>
              </a:rPr>
              <a:t>LES COMPETENCES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32B2A8-1FE1-5672-7D9C-45AEF9ED58DF}"/>
              </a:ext>
            </a:extLst>
          </p:cNvPr>
          <p:cNvSpPr txBox="1"/>
          <p:nvPr/>
        </p:nvSpPr>
        <p:spPr>
          <a:xfrm>
            <a:off x="4835979" y="1806038"/>
            <a:ext cx="326027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LE</a:t>
            </a:r>
            <a:r>
              <a:rPr lang="fr-FR" sz="1400" b="1" baseline="0" dirty="0">
                <a:solidFill>
                  <a:schemeClr val="bg1"/>
                </a:solidFill>
              </a:rPr>
              <a:t> RAPPORT DES INDIVIDUS AU TRAVAIL</a:t>
            </a:r>
            <a:endParaRPr lang="fr-FR" sz="1400" b="1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237080-C2C7-5B9C-D43F-5924F9BF4181}"/>
              </a:ext>
            </a:extLst>
          </p:cNvPr>
          <p:cNvSpPr txBox="1"/>
          <p:nvPr/>
        </p:nvSpPr>
        <p:spPr>
          <a:xfrm>
            <a:off x="8245929" y="1806038"/>
            <a:ext cx="3075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400" b="1" dirty="0">
                <a:solidFill>
                  <a:schemeClr val="bg1"/>
                </a:solidFill>
              </a:rPr>
              <a:t>ORGANISATION ET METHODE DE MANAGEMENT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EAEEBE-7112-2D37-3313-93BBE0E7AA47}"/>
              </a:ext>
            </a:extLst>
          </p:cNvPr>
          <p:cNvSpPr txBox="1"/>
          <p:nvPr/>
        </p:nvSpPr>
        <p:spPr>
          <a:xfrm>
            <a:off x="1502229" y="2206147"/>
            <a:ext cx="2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DGDG</a:t>
            </a:r>
          </a:p>
        </p:txBody>
      </p:sp>
    </p:spTree>
    <p:extLst>
      <p:ext uri="{BB962C8B-B14F-4D97-AF65-F5344CB8AC3E}">
        <p14:creationId xmlns:p14="http://schemas.microsoft.com/office/powerpoint/2010/main" val="313753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FF81DF-0D7C-0D52-CC8A-483F2C4B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r>
              <a:rPr lang="fr-FR" sz="4400" dirty="0"/>
              <a:t>II/ 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C5020-8613-D4F7-4F8C-00BCF88C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06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8386F9-13CD-146B-A6F3-A43933A86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F1EDFE3-78C0-1212-1B73-D21730622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9865DA-AE23-C91C-77C4-11CC3C3F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r>
              <a:rPr lang="fr-FR" sz="4400" dirty="0"/>
              <a:t> </a:t>
            </a:r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3EF98923-4C84-745B-F83A-1F7CAB964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929E7D-B689-B921-42E9-E7134625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CB4E4-F0E0-5B4E-7B0D-A4131D82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7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F695C-2819-6707-BC47-E621047F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BBC17C-17D7-BC06-2FE0-9C49B8C91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6668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234</TotalTime>
  <Words>52</Words>
  <Application>Microsoft Office PowerPoint</Application>
  <PresentationFormat>Grand écran</PresentationFormat>
  <Paragraphs>19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Avec l’evolution du travail,AVONS-NOUS TOURNER LE DOS AU TRAVAIL</vt:lpstr>
      <vt:lpstr>PLAN</vt:lpstr>
      <vt:lpstr>INTRODUCTION</vt:lpstr>
      <vt:lpstr>I/ l’evolution du travail</vt:lpstr>
      <vt:lpstr>II/ </vt:lpstr>
      <vt:lpstr> 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Sawadogo</dc:creator>
  <cp:lastModifiedBy>Jessica Sawadogo</cp:lastModifiedBy>
  <cp:revision>2</cp:revision>
  <dcterms:created xsi:type="dcterms:W3CDTF">2024-11-23T13:06:59Z</dcterms:created>
  <dcterms:modified xsi:type="dcterms:W3CDTF">2024-11-23T17:01:10Z</dcterms:modified>
</cp:coreProperties>
</file>