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BF08E3F-4C06-48EA-907C-7FCB79467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ableau Homework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99DC6A-3961-42D1-BCA9-222DD11CA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Jessica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esentation1">
            <a:extLst>
              <a:ext uri="{FF2B5EF4-FFF2-40B4-BE49-F238E27FC236}">
                <a16:creationId xmlns:a16="http://schemas.microsoft.com/office/drawing/2014/main" id="{B9E61638-F494-4595-A08E-675439EE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esentation2">
            <a:extLst>
              <a:ext uri="{FF2B5EF4-FFF2-40B4-BE49-F238E27FC236}">
                <a16:creationId xmlns:a16="http://schemas.microsoft.com/office/drawing/2014/main" id="{1A2E725E-DA2A-44AB-B6FE-E2E8FEF0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sentation4">
            <a:extLst>
              <a:ext uri="{FF2B5EF4-FFF2-40B4-BE49-F238E27FC236}">
                <a16:creationId xmlns:a16="http://schemas.microsoft.com/office/drawing/2014/main" id="{A5432B21-C04D-4C3C-A2C7-4C3D64983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esentation6">
            <a:extLst>
              <a:ext uri="{FF2B5EF4-FFF2-40B4-BE49-F238E27FC236}">
                <a16:creationId xmlns:a16="http://schemas.microsoft.com/office/drawing/2014/main" id="{01AC7BEC-FF29-41B4-BDE0-D9B58FFC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esentation7">
            <a:extLst>
              <a:ext uri="{FF2B5EF4-FFF2-40B4-BE49-F238E27FC236}">
                <a16:creationId xmlns:a16="http://schemas.microsoft.com/office/drawing/2014/main" id="{FA271A0F-FB26-4675-BA8C-6520EB3D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esentation8">
            <a:extLst>
              <a:ext uri="{FF2B5EF4-FFF2-40B4-BE49-F238E27FC236}">
                <a16:creationId xmlns:a16="http://schemas.microsoft.com/office/drawing/2014/main" id="{D9E2C66D-8CE4-48D7-A5D7-49F5CA60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Tableau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Homework</dc:title>
  <dc:creator/>
  <cp:lastModifiedBy>Gao CN Jessica</cp:lastModifiedBy>
  <cp:revision>1</cp:revision>
  <dcterms:created xsi:type="dcterms:W3CDTF">2020-03-10T07:16:35Z</dcterms:created>
  <dcterms:modified xsi:type="dcterms:W3CDTF">2020-03-10T07:17:42Z</dcterms:modified>
</cp:coreProperties>
</file>