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FA8068-CB00-4672-A466-5E69C074B526}" v="57" dt="2022-03-20T22:46:20.5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ica dos Santos Paiva" userId="7fb23bec-a373-4816-84ee-47119a63df95" providerId="ADAL" clId="{30FA8068-CB00-4672-A466-5E69C074B526}"/>
    <pc:docChg chg="undo custSel addSld delSld modSld sldOrd">
      <pc:chgData name="Jessica dos Santos Paiva" userId="7fb23bec-a373-4816-84ee-47119a63df95" providerId="ADAL" clId="{30FA8068-CB00-4672-A466-5E69C074B526}" dt="2022-03-23T13:34:21.751" v="983" actId="208"/>
      <pc:docMkLst>
        <pc:docMk/>
      </pc:docMkLst>
      <pc:sldChg chg="addSp delSp modSp del mod ord">
        <pc:chgData name="Jessica dos Santos Paiva" userId="7fb23bec-a373-4816-84ee-47119a63df95" providerId="ADAL" clId="{30FA8068-CB00-4672-A466-5E69C074B526}" dt="2022-03-20T22:44:19.874" v="956" actId="47"/>
        <pc:sldMkLst>
          <pc:docMk/>
          <pc:sldMk cId="1593385027" sldId="256"/>
        </pc:sldMkLst>
        <pc:spChg chg="mod">
          <ac:chgData name="Jessica dos Santos Paiva" userId="7fb23bec-a373-4816-84ee-47119a63df95" providerId="ADAL" clId="{30FA8068-CB00-4672-A466-5E69C074B526}" dt="2022-03-20T22:02:12.548" v="525" actId="1076"/>
          <ac:spMkLst>
            <pc:docMk/>
            <pc:sldMk cId="1593385027" sldId="256"/>
            <ac:spMk id="4" creationId="{3B2681A8-C0D1-408E-88E4-51A751717B0F}"/>
          </ac:spMkLst>
        </pc:spChg>
        <pc:spChg chg="mod">
          <ac:chgData name="Jessica dos Santos Paiva" userId="7fb23bec-a373-4816-84ee-47119a63df95" providerId="ADAL" clId="{30FA8068-CB00-4672-A466-5E69C074B526}" dt="2022-03-20T22:01:56.209" v="521" actId="1076"/>
          <ac:spMkLst>
            <pc:docMk/>
            <pc:sldMk cId="1593385027" sldId="256"/>
            <ac:spMk id="7" creationId="{5E0D8516-C4ED-47FC-A593-8B9E90D816EB}"/>
          </ac:spMkLst>
        </pc:spChg>
        <pc:spChg chg="mod">
          <ac:chgData name="Jessica dos Santos Paiva" userId="7fb23bec-a373-4816-84ee-47119a63df95" providerId="ADAL" clId="{30FA8068-CB00-4672-A466-5E69C074B526}" dt="2022-03-20T22:01:56.209" v="521" actId="1076"/>
          <ac:spMkLst>
            <pc:docMk/>
            <pc:sldMk cId="1593385027" sldId="256"/>
            <ac:spMk id="10" creationId="{497BD47B-1D49-4AFF-8702-172DDB66ED0B}"/>
          </ac:spMkLst>
        </pc:spChg>
        <pc:spChg chg="mod">
          <ac:chgData name="Jessica dos Santos Paiva" userId="7fb23bec-a373-4816-84ee-47119a63df95" providerId="ADAL" clId="{30FA8068-CB00-4672-A466-5E69C074B526}" dt="2022-03-20T22:01:56.209" v="521" actId="1076"/>
          <ac:spMkLst>
            <pc:docMk/>
            <pc:sldMk cId="1593385027" sldId="256"/>
            <ac:spMk id="20" creationId="{007E262A-6EFB-4DE3-8A56-9198CBD12613}"/>
          </ac:spMkLst>
        </pc:spChg>
        <pc:spChg chg="mod">
          <ac:chgData name="Jessica dos Santos Paiva" userId="7fb23bec-a373-4816-84ee-47119a63df95" providerId="ADAL" clId="{30FA8068-CB00-4672-A466-5E69C074B526}" dt="2022-03-20T22:01:56.209" v="521" actId="1076"/>
          <ac:spMkLst>
            <pc:docMk/>
            <pc:sldMk cId="1593385027" sldId="256"/>
            <ac:spMk id="22" creationId="{F74F799D-450D-4612-84C9-48D7536BE34C}"/>
          </ac:spMkLst>
        </pc:spChg>
        <pc:spChg chg="mod">
          <ac:chgData name="Jessica dos Santos Paiva" userId="7fb23bec-a373-4816-84ee-47119a63df95" providerId="ADAL" clId="{30FA8068-CB00-4672-A466-5E69C074B526}" dt="2022-03-20T22:01:56.209" v="521" actId="1076"/>
          <ac:spMkLst>
            <pc:docMk/>
            <pc:sldMk cId="1593385027" sldId="256"/>
            <ac:spMk id="23" creationId="{F615921B-E178-43B0-A911-FA2EC98C80DE}"/>
          </ac:spMkLst>
        </pc:spChg>
        <pc:spChg chg="mod">
          <ac:chgData name="Jessica dos Santos Paiva" userId="7fb23bec-a373-4816-84ee-47119a63df95" providerId="ADAL" clId="{30FA8068-CB00-4672-A466-5E69C074B526}" dt="2022-03-20T22:01:56.209" v="521" actId="1076"/>
          <ac:spMkLst>
            <pc:docMk/>
            <pc:sldMk cId="1593385027" sldId="256"/>
            <ac:spMk id="27" creationId="{5FF6352D-0DFA-45F6-BFB5-4203EA9DC2FE}"/>
          </ac:spMkLst>
        </pc:spChg>
        <pc:spChg chg="mod">
          <ac:chgData name="Jessica dos Santos Paiva" userId="7fb23bec-a373-4816-84ee-47119a63df95" providerId="ADAL" clId="{30FA8068-CB00-4672-A466-5E69C074B526}" dt="2022-03-20T22:01:56.209" v="521" actId="1076"/>
          <ac:spMkLst>
            <pc:docMk/>
            <pc:sldMk cId="1593385027" sldId="256"/>
            <ac:spMk id="29" creationId="{3A1A4728-A167-49F6-912B-690EC1AB87CA}"/>
          </ac:spMkLst>
        </pc:spChg>
        <pc:spChg chg="mod">
          <ac:chgData name="Jessica dos Santos Paiva" userId="7fb23bec-a373-4816-84ee-47119a63df95" providerId="ADAL" clId="{30FA8068-CB00-4672-A466-5E69C074B526}" dt="2022-03-20T22:01:56.209" v="521" actId="1076"/>
          <ac:spMkLst>
            <pc:docMk/>
            <pc:sldMk cId="1593385027" sldId="256"/>
            <ac:spMk id="30" creationId="{4E303C8A-A4B0-4F31-B413-16215062EBB2}"/>
          </ac:spMkLst>
        </pc:spChg>
        <pc:spChg chg="mod">
          <ac:chgData name="Jessica dos Santos Paiva" userId="7fb23bec-a373-4816-84ee-47119a63df95" providerId="ADAL" clId="{30FA8068-CB00-4672-A466-5E69C074B526}" dt="2022-03-20T22:01:56.209" v="521" actId="1076"/>
          <ac:spMkLst>
            <pc:docMk/>
            <pc:sldMk cId="1593385027" sldId="256"/>
            <ac:spMk id="31" creationId="{1F200F29-093B-45A7-8249-CD19451F53D8}"/>
          </ac:spMkLst>
        </pc:spChg>
        <pc:spChg chg="mod">
          <ac:chgData name="Jessica dos Santos Paiva" userId="7fb23bec-a373-4816-84ee-47119a63df95" providerId="ADAL" clId="{30FA8068-CB00-4672-A466-5E69C074B526}" dt="2022-03-20T22:01:56.209" v="521" actId="1076"/>
          <ac:spMkLst>
            <pc:docMk/>
            <pc:sldMk cId="1593385027" sldId="256"/>
            <ac:spMk id="32" creationId="{56DC8E18-2612-440D-93DA-2472A5CA8DBD}"/>
          </ac:spMkLst>
        </pc:spChg>
        <pc:spChg chg="mod">
          <ac:chgData name="Jessica dos Santos Paiva" userId="7fb23bec-a373-4816-84ee-47119a63df95" providerId="ADAL" clId="{30FA8068-CB00-4672-A466-5E69C074B526}" dt="2022-03-20T22:01:56.209" v="521" actId="1076"/>
          <ac:spMkLst>
            <pc:docMk/>
            <pc:sldMk cId="1593385027" sldId="256"/>
            <ac:spMk id="33" creationId="{7B82DF1D-3B2A-43E7-A5BF-D3DEE25BAA94}"/>
          </ac:spMkLst>
        </pc:spChg>
        <pc:spChg chg="mod">
          <ac:chgData name="Jessica dos Santos Paiva" userId="7fb23bec-a373-4816-84ee-47119a63df95" providerId="ADAL" clId="{30FA8068-CB00-4672-A466-5E69C074B526}" dt="2022-03-20T22:01:56.209" v="521" actId="1076"/>
          <ac:spMkLst>
            <pc:docMk/>
            <pc:sldMk cId="1593385027" sldId="256"/>
            <ac:spMk id="34" creationId="{8A9D6E6C-2F5A-43BC-A78B-16E176DE3DA1}"/>
          </ac:spMkLst>
        </pc:spChg>
        <pc:spChg chg="del mod">
          <ac:chgData name="Jessica dos Santos Paiva" userId="7fb23bec-a373-4816-84ee-47119a63df95" providerId="ADAL" clId="{30FA8068-CB00-4672-A466-5E69C074B526}" dt="2022-03-20T21:54:02.227" v="446" actId="478"/>
          <ac:spMkLst>
            <pc:docMk/>
            <pc:sldMk cId="1593385027" sldId="256"/>
            <ac:spMk id="35" creationId="{3D48D874-C083-4738-8911-A863B07AF4D3}"/>
          </ac:spMkLst>
        </pc:spChg>
        <pc:spChg chg="del">
          <ac:chgData name="Jessica dos Santos Paiva" userId="7fb23bec-a373-4816-84ee-47119a63df95" providerId="ADAL" clId="{30FA8068-CB00-4672-A466-5E69C074B526}" dt="2022-03-20T21:50:23.772" v="386" actId="478"/>
          <ac:spMkLst>
            <pc:docMk/>
            <pc:sldMk cId="1593385027" sldId="256"/>
            <ac:spMk id="72" creationId="{99913B1A-CEEB-4DEE-B76C-1B629B17B08D}"/>
          </ac:spMkLst>
        </pc:spChg>
        <pc:spChg chg="mod">
          <ac:chgData name="Jessica dos Santos Paiva" userId="7fb23bec-a373-4816-84ee-47119a63df95" providerId="ADAL" clId="{30FA8068-CB00-4672-A466-5E69C074B526}" dt="2022-03-20T22:01:56.209" v="521" actId="1076"/>
          <ac:spMkLst>
            <pc:docMk/>
            <pc:sldMk cId="1593385027" sldId="256"/>
            <ac:spMk id="73" creationId="{B2A9BBFE-059B-4686-95EE-3E26DFB47956}"/>
          </ac:spMkLst>
        </pc:spChg>
        <pc:spChg chg="mod">
          <ac:chgData name="Jessica dos Santos Paiva" userId="7fb23bec-a373-4816-84ee-47119a63df95" providerId="ADAL" clId="{30FA8068-CB00-4672-A466-5E69C074B526}" dt="2022-03-20T22:01:56.209" v="521" actId="1076"/>
          <ac:spMkLst>
            <pc:docMk/>
            <pc:sldMk cId="1593385027" sldId="256"/>
            <ac:spMk id="75" creationId="{A7ED1051-58E4-4951-B8F1-004BDDCC4690}"/>
          </ac:spMkLst>
        </pc:spChg>
        <pc:spChg chg="mod">
          <ac:chgData name="Jessica dos Santos Paiva" userId="7fb23bec-a373-4816-84ee-47119a63df95" providerId="ADAL" clId="{30FA8068-CB00-4672-A466-5E69C074B526}" dt="2022-03-20T22:01:56.209" v="521" actId="1076"/>
          <ac:spMkLst>
            <pc:docMk/>
            <pc:sldMk cId="1593385027" sldId="256"/>
            <ac:spMk id="82" creationId="{651E90D1-3644-4C37-A492-A080829AD418}"/>
          </ac:spMkLst>
        </pc:spChg>
        <pc:spChg chg="add mod">
          <ac:chgData name="Jessica dos Santos Paiva" userId="7fb23bec-a373-4816-84ee-47119a63df95" providerId="ADAL" clId="{30FA8068-CB00-4672-A466-5E69C074B526}" dt="2022-03-20T22:01:56.209" v="521" actId="1076"/>
          <ac:spMkLst>
            <pc:docMk/>
            <pc:sldMk cId="1593385027" sldId="256"/>
            <ac:spMk id="83" creationId="{C6A0DE72-9827-454A-95E9-CD993F982908}"/>
          </ac:spMkLst>
        </pc:spChg>
        <pc:spChg chg="add mod">
          <ac:chgData name="Jessica dos Santos Paiva" userId="7fb23bec-a373-4816-84ee-47119a63df95" providerId="ADAL" clId="{30FA8068-CB00-4672-A466-5E69C074B526}" dt="2022-03-20T22:01:56.209" v="521" actId="1076"/>
          <ac:spMkLst>
            <pc:docMk/>
            <pc:sldMk cId="1593385027" sldId="256"/>
            <ac:spMk id="84" creationId="{ADF7D842-8D89-4ADC-92CC-A94ABDE72058}"/>
          </ac:spMkLst>
        </pc:spChg>
        <pc:spChg chg="add mod">
          <ac:chgData name="Jessica dos Santos Paiva" userId="7fb23bec-a373-4816-84ee-47119a63df95" providerId="ADAL" clId="{30FA8068-CB00-4672-A466-5E69C074B526}" dt="2022-03-20T22:01:56.209" v="521" actId="1076"/>
          <ac:spMkLst>
            <pc:docMk/>
            <pc:sldMk cId="1593385027" sldId="256"/>
            <ac:spMk id="102" creationId="{33822675-EE71-4694-B7A7-293F9FA902C7}"/>
          </ac:spMkLst>
        </pc:spChg>
        <pc:spChg chg="add mod">
          <ac:chgData name="Jessica dos Santos Paiva" userId="7fb23bec-a373-4816-84ee-47119a63df95" providerId="ADAL" clId="{30FA8068-CB00-4672-A466-5E69C074B526}" dt="2022-03-20T22:01:56.209" v="521" actId="1076"/>
          <ac:spMkLst>
            <pc:docMk/>
            <pc:sldMk cId="1593385027" sldId="256"/>
            <ac:spMk id="124" creationId="{CF86DD79-4484-47D4-99A9-926C9A908A4B}"/>
          </ac:spMkLst>
        </pc:spChg>
        <pc:spChg chg="add mod">
          <ac:chgData name="Jessica dos Santos Paiva" userId="7fb23bec-a373-4816-84ee-47119a63df95" providerId="ADAL" clId="{30FA8068-CB00-4672-A466-5E69C074B526}" dt="2022-03-20T22:01:56.209" v="521" actId="1076"/>
          <ac:spMkLst>
            <pc:docMk/>
            <pc:sldMk cId="1593385027" sldId="256"/>
            <ac:spMk id="129" creationId="{D2DCF628-285B-4316-B6C3-26F630CC3E5F}"/>
          </ac:spMkLst>
        </pc:spChg>
        <pc:cxnChg chg="mod">
          <ac:chgData name="Jessica dos Santos Paiva" userId="7fb23bec-a373-4816-84ee-47119a63df95" providerId="ADAL" clId="{30FA8068-CB00-4672-A466-5E69C074B526}" dt="2022-03-20T22:02:12.548" v="525" actId="1076"/>
          <ac:cxnSpMkLst>
            <pc:docMk/>
            <pc:sldMk cId="1593385027" sldId="256"/>
            <ac:cxnSpMk id="6" creationId="{DB944494-DE8B-4888-B2CD-6E1EF0C3E80D}"/>
          </ac:cxnSpMkLst>
        </pc:cxnChg>
        <pc:cxnChg chg="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9" creationId="{D7FEBA6F-6533-4E45-90C1-5B37EABC82B6}"/>
          </ac:cxnSpMkLst>
        </pc:cxnChg>
        <pc:cxnChg chg="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12" creationId="{D6AE3881-4D8A-4A88-956F-AE3DA0A1E56B}"/>
          </ac:cxnSpMkLst>
        </pc:cxnChg>
        <pc:cxnChg chg="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14" creationId="{C644F39C-0F06-4959-B4DD-E80F6840C041}"/>
          </ac:cxnSpMkLst>
        </pc:cxnChg>
        <pc:cxnChg chg="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16" creationId="{187832F4-3465-470C-8289-0CF686DA5AA6}"/>
          </ac:cxnSpMkLst>
        </pc:cxnChg>
        <pc:cxnChg chg="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37" creationId="{2EA213AD-7F46-45F3-BCF3-14E03FE658EC}"/>
          </ac:cxnSpMkLst>
        </pc:cxnChg>
        <pc:cxnChg chg="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39" creationId="{1CD0BAE0-CEE0-4CB0-8BD6-5085A9DDA1CE}"/>
          </ac:cxnSpMkLst>
        </pc:cxnChg>
        <pc:cxnChg chg="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41" creationId="{0FF16C06-EF5E-41F9-8B47-71635C6B108E}"/>
          </ac:cxnSpMkLst>
        </pc:cxnChg>
        <pc:cxnChg chg="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43" creationId="{A46BE432-6C3E-4C10-AD44-BF61A48E975A}"/>
          </ac:cxnSpMkLst>
        </pc:cxnChg>
        <pc:cxnChg chg="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45" creationId="{0D9E055F-C424-49E5-8223-4D83E6D5A7A4}"/>
          </ac:cxnSpMkLst>
        </pc:cxnChg>
        <pc:cxnChg chg="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47" creationId="{C002A50A-A412-4532-935C-8B4D796C2605}"/>
          </ac:cxnSpMkLst>
        </pc:cxnChg>
        <pc:cxnChg chg="del mod">
          <ac:chgData name="Jessica dos Santos Paiva" userId="7fb23bec-a373-4816-84ee-47119a63df95" providerId="ADAL" clId="{30FA8068-CB00-4672-A466-5E69C074B526}" dt="2022-03-20T21:49:45.553" v="376" actId="478"/>
          <ac:cxnSpMkLst>
            <pc:docMk/>
            <pc:sldMk cId="1593385027" sldId="256"/>
            <ac:cxnSpMk id="49" creationId="{5409670C-BC44-4422-87FB-846F01E48396}"/>
          </ac:cxnSpMkLst>
        </pc:cxnChg>
        <pc:cxnChg chg="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51" creationId="{60BC7CBF-0996-445A-ACEB-174AEC7865FE}"/>
          </ac:cxnSpMkLst>
        </pc:cxnChg>
        <pc:cxnChg chg="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53" creationId="{BBB3DCCF-594B-4E0F-914B-280B7C2B2768}"/>
          </ac:cxnSpMkLst>
        </pc:cxnChg>
        <pc:cxnChg chg="del mod">
          <ac:chgData name="Jessica dos Santos Paiva" userId="7fb23bec-a373-4816-84ee-47119a63df95" providerId="ADAL" clId="{30FA8068-CB00-4672-A466-5E69C074B526}" dt="2022-03-20T21:46:43.213" v="323" actId="478"/>
          <ac:cxnSpMkLst>
            <pc:docMk/>
            <pc:sldMk cId="1593385027" sldId="256"/>
            <ac:cxnSpMk id="55" creationId="{9F57DF54-EB62-4373-A996-59F52D3C8BC6}"/>
          </ac:cxnSpMkLst>
        </pc:cxnChg>
        <pc:cxnChg chg="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57" creationId="{73B935FF-4CA1-4485-874D-F2A7CB880FDF}"/>
          </ac:cxnSpMkLst>
        </pc:cxnChg>
        <pc:cxnChg chg="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60" creationId="{044B4BF9-68DB-429B-9DF0-2BA2447DE689}"/>
          </ac:cxnSpMkLst>
        </pc:cxnChg>
        <pc:cxnChg chg="del mod">
          <ac:chgData name="Jessica dos Santos Paiva" userId="7fb23bec-a373-4816-84ee-47119a63df95" providerId="ADAL" clId="{30FA8068-CB00-4672-A466-5E69C074B526}" dt="2022-03-20T21:58:03.673" v="489" actId="478"/>
          <ac:cxnSpMkLst>
            <pc:docMk/>
            <pc:sldMk cId="1593385027" sldId="256"/>
            <ac:cxnSpMk id="64" creationId="{2FC705DE-D0D4-4782-B89C-4AADC3D487F5}"/>
          </ac:cxnSpMkLst>
        </pc:cxnChg>
        <pc:cxnChg chg="del mod">
          <ac:chgData name="Jessica dos Santos Paiva" userId="7fb23bec-a373-4816-84ee-47119a63df95" providerId="ADAL" clId="{30FA8068-CB00-4672-A466-5E69C074B526}" dt="2022-03-20T22:01:04.674" v="515" actId="478"/>
          <ac:cxnSpMkLst>
            <pc:docMk/>
            <pc:sldMk cId="1593385027" sldId="256"/>
            <ac:cxnSpMk id="67" creationId="{F6901E7B-573D-406B-9F43-EA507F2D985A}"/>
          </ac:cxnSpMkLst>
        </pc:cxnChg>
        <pc:cxnChg chg="del mod">
          <ac:chgData name="Jessica dos Santos Paiva" userId="7fb23bec-a373-4816-84ee-47119a63df95" providerId="ADAL" clId="{30FA8068-CB00-4672-A466-5E69C074B526}" dt="2022-03-20T21:56:14.907" v="467" actId="478"/>
          <ac:cxnSpMkLst>
            <pc:docMk/>
            <pc:sldMk cId="1593385027" sldId="256"/>
            <ac:cxnSpMk id="71" creationId="{FE0D83AD-56AD-4E2A-A2CC-C8F1C16ADA51}"/>
          </ac:cxnSpMkLst>
        </pc:cxnChg>
        <pc:cxnChg chg="add 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85" creationId="{15753E90-1EF5-498B-9D21-9783738268F0}"/>
          </ac:cxnSpMkLst>
        </pc:cxnChg>
        <pc:cxnChg chg="add 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90" creationId="{1BA7CB63-6D77-4B3B-B885-740007E14CF6}"/>
          </ac:cxnSpMkLst>
        </pc:cxnChg>
        <pc:cxnChg chg="del mod">
          <ac:chgData name="Jessica dos Santos Paiva" userId="7fb23bec-a373-4816-84ee-47119a63df95" providerId="ADAL" clId="{30FA8068-CB00-4672-A466-5E69C074B526}" dt="2022-03-20T21:51:05.092" v="395" actId="478"/>
          <ac:cxnSpMkLst>
            <pc:docMk/>
            <pc:sldMk cId="1593385027" sldId="256"/>
            <ac:cxnSpMk id="93" creationId="{20C48391-A88D-47A8-81E4-43E10A8E5512}"/>
          </ac:cxnSpMkLst>
        </pc:cxnChg>
        <pc:cxnChg chg="del">
          <ac:chgData name="Jessica dos Santos Paiva" userId="7fb23bec-a373-4816-84ee-47119a63df95" providerId="ADAL" clId="{30FA8068-CB00-4672-A466-5E69C074B526}" dt="2022-03-20T21:56:09.822" v="466" actId="478"/>
          <ac:cxnSpMkLst>
            <pc:docMk/>
            <pc:sldMk cId="1593385027" sldId="256"/>
            <ac:cxnSpMk id="96" creationId="{88F9F8C9-A654-439B-8D98-38990ABADC40}"/>
          </ac:cxnSpMkLst>
        </pc:cxnChg>
        <pc:cxnChg chg="add del mod">
          <ac:chgData name="Jessica dos Santos Paiva" userId="7fb23bec-a373-4816-84ee-47119a63df95" providerId="ADAL" clId="{30FA8068-CB00-4672-A466-5E69C074B526}" dt="2022-03-20T21:52:42.731" v="433" actId="478"/>
          <ac:cxnSpMkLst>
            <pc:docMk/>
            <pc:sldMk cId="1593385027" sldId="256"/>
            <ac:cxnSpMk id="101" creationId="{711EB125-D03E-46D4-8B2D-A84EF40FC661}"/>
          </ac:cxnSpMkLst>
        </pc:cxnChg>
        <pc:cxnChg chg="add 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103" creationId="{EC6ECF20-0F93-4110-99B0-FC2A20307F65}"/>
          </ac:cxnSpMkLst>
        </pc:cxnChg>
        <pc:cxnChg chg="add del mod">
          <ac:chgData name="Jessica dos Santos Paiva" userId="7fb23bec-a373-4816-84ee-47119a63df95" providerId="ADAL" clId="{30FA8068-CB00-4672-A466-5E69C074B526}" dt="2022-03-20T21:53:32.289" v="444" actId="478"/>
          <ac:cxnSpMkLst>
            <pc:docMk/>
            <pc:sldMk cId="1593385027" sldId="256"/>
            <ac:cxnSpMk id="106" creationId="{5C1DBE02-0FF5-4455-887C-F5E2CC67782C}"/>
          </ac:cxnSpMkLst>
        </pc:cxnChg>
        <pc:cxnChg chg="add 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112" creationId="{339A6026-A91D-4553-A2E2-9BD0BDD293B8}"/>
          </ac:cxnSpMkLst>
        </pc:cxnChg>
        <pc:cxnChg chg="add 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125" creationId="{F2B5AFCC-C210-4962-8A4C-A7A601FFE549}"/>
          </ac:cxnSpMkLst>
        </pc:cxnChg>
        <pc:cxnChg chg="add del mod">
          <ac:chgData name="Jessica dos Santos Paiva" userId="7fb23bec-a373-4816-84ee-47119a63df95" providerId="ADAL" clId="{30FA8068-CB00-4672-A466-5E69C074B526}" dt="2022-03-20T21:57:06.324" v="482"/>
          <ac:cxnSpMkLst>
            <pc:docMk/>
            <pc:sldMk cId="1593385027" sldId="256"/>
            <ac:cxnSpMk id="128" creationId="{793F2D31-9AF7-43DB-9467-16BE121B29E6}"/>
          </ac:cxnSpMkLst>
        </pc:cxnChg>
        <pc:cxnChg chg="add 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130" creationId="{67A44A76-A19D-472D-9828-8F8FDD672CCB}"/>
          </ac:cxnSpMkLst>
        </pc:cxnChg>
        <pc:cxnChg chg="add del mod">
          <ac:chgData name="Jessica dos Santos Paiva" userId="7fb23bec-a373-4816-84ee-47119a63df95" providerId="ADAL" clId="{30FA8068-CB00-4672-A466-5E69C074B526}" dt="2022-03-20T21:58:31.094" v="494" actId="11529"/>
          <ac:cxnSpMkLst>
            <pc:docMk/>
            <pc:sldMk cId="1593385027" sldId="256"/>
            <ac:cxnSpMk id="136" creationId="{E902FF24-46D4-4D66-A712-FB320778DB2D}"/>
          </ac:cxnSpMkLst>
        </pc:cxnChg>
        <pc:cxnChg chg="add 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139" creationId="{E745A9F6-F461-48A1-B1B9-532589E9AB8F}"/>
          </ac:cxnSpMkLst>
        </pc:cxnChg>
        <pc:cxnChg chg="add 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144" creationId="{788E0DAB-FB4C-411C-A256-9042EF79D58C}"/>
          </ac:cxnSpMkLst>
        </pc:cxnChg>
        <pc:cxnChg chg="add 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156" creationId="{E9EEF1C9-969C-473D-BA58-58366FE8F13B}"/>
          </ac:cxnSpMkLst>
        </pc:cxnChg>
        <pc:cxnChg chg="add 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159" creationId="{E3CEAD40-ABD8-4013-8858-EFB6A0B389C7}"/>
          </ac:cxnSpMkLst>
        </pc:cxnChg>
        <pc:cxnChg chg="add 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162" creationId="{99837BA2-1025-42F8-8BA4-D8152CC53EDC}"/>
          </ac:cxnSpMkLst>
        </pc:cxnChg>
        <pc:cxnChg chg="add mod">
          <ac:chgData name="Jessica dos Santos Paiva" userId="7fb23bec-a373-4816-84ee-47119a63df95" providerId="ADAL" clId="{30FA8068-CB00-4672-A466-5E69C074B526}" dt="2022-03-20T22:01:56.209" v="521" actId="1076"/>
          <ac:cxnSpMkLst>
            <pc:docMk/>
            <pc:sldMk cId="1593385027" sldId="256"/>
            <ac:cxnSpMk id="168" creationId="{5BBF8460-F775-4E6F-B4EC-2B55AA660AD5}"/>
          </ac:cxnSpMkLst>
        </pc:cxnChg>
      </pc:sldChg>
      <pc:sldChg chg="addSp delSp modSp new mod setBg delDesignElem">
        <pc:chgData name="Jessica dos Santos Paiva" userId="7fb23bec-a373-4816-84ee-47119a63df95" providerId="ADAL" clId="{30FA8068-CB00-4672-A466-5E69C074B526}" dt="2022-03-20T22:40:36.968" v="917" actId="2711"/>
        <pc:sldMkLst>
          <pc:docMk/>
          <pc:sldMk cId="2948623352" sldId="257"/>
        </pc:sldMkLst>
        <pc:spChg chg="mod">
          <ac:chgData name="Jessica dos Santos Paiva" userId="7fb23bec-a373-4816-84ee-47119a63df95" providerId="ADAL" clId="{30FA8068-CB00-4672-A466-5E69C074B526}" dt="2022-03-20T22:40:36.968" v="917" actId="2711"/>
          <ac:spMkLst>
            <pc:docMk/>
            <pc:sldMk cId="2948623352" sldId="257"/>
            <ac:spMk id="2" creationId="{0CF5941B-7A87-481B-8C6D-ABEB476CA9BC}"/>
          </ac:spMkLst>
        </pc:spChg>
        <pc:spChg chg="del">
          <ac:chgData name="Jessica dos Santos Paiva" userId="7fb23bec-a373-4816-84ee-47119a63df95" providerId="ADAL" clId="{30FA8068-CB00-4672-A466-5E69C074B526}" dt="2022-03-08T00:44:55.189" v="11" actId="3680"/>
          <ac:spMkLst>
            <pc:docMk/>
            <pc:sldMk cId="2948623352" sldId="257"/>
            <ac:spMk id="3" creationId="{3E99E9F8-321B-4C96-89AF-DF17E3FDFFD8}"/>
          </ac:spMkLst>
        </pc:spChg>
        <pc:spChg chg="add del mod">
          <ac:chgData name="Jessica dos Santos Paiva" userId="7fb23bec-a373-4816-84ee-47119a63df95" providerId="ADAL" clId="{30FA8068-CB00-4672-A466-5E69C074B526}" dt="2022-03-20T22:03:13.978" v="556" actId="478"/>
          <ac:spMkLst>
            <pc:docMk/>
            <pc:sldMk cId="2948623352" sldId="257"/>
            <ac:spMk id="5" creationId="{7D4ADD0E-B9DA-4454-B907-FB1099990EA4}"/>
          </ac:spMkLst>
        </pc:spChg>
        <pc:spChg chg="add del">
          <ac:chgData name="Jessica dos Santos Paiva" userId="7fb23bec-a373-4816-84ee-47119a63df95" providerId="ADAL" clId="{30FA8068-CB00-4672-A466-5E69C074B526}" dt="2022-03-20T22:36:37.393" v="894" actId="26606"/>
          <ac:spMkLst>
            <pc:docMk/>
            <pc:sldMk cId="2948623352" sldId="257"/>
            <ac:spMk id="7" creationId="{787F4F1C-8D3D-4EC1-B72D-A0470A5A08B8}"/>
          </ac:spMkLst>
        </pc:spChg>
        <pc:spChg chg="add del">
          <ac:chgData name="Jessica dos Santos Paiva" userId="7fb23bec-a373-4816-84ee-47119a63df95" providerId="ADAL" clId="{30FA8068-CB00-4672-A466-5E69C074B526}" dt="2022-03-20T22:36:19.151" v="889" actId="26606"/>
          <ac:spMkLst>
            <pc:docMk/>
            <pc:sldMk cId="2948623352" sldId="257"/>
            <ac:spMk id="20" creationId="{489B7BFD-8F45-4093-AD9C-91B15B0503D9}"/>
          </ac:spMkLst>
        </pc:spChg>
        <pc:spChg chg="add del">
          <ac:chgData name="Jessica dos Santos Paiva" userId="7fb23bec-a373-4816-84ee-47119a63df95" providerId="ADAL" clId="{30FA8068-CB00-4672-A466-5E69C074B526}" dt="2022-03-20T22:36:19.151" v="889" actId="26606"/>
          <ac:spMkLst>
            <pc:docMk/>
            <pc:sldMk cId="2948623352" sldId="257"/>
            <ac:spMk id="26" creationId="{498F8FF6-43B4-494A-AF8F-123A4983EDF7}"/>
          </ac:spMkLst>
        </pc:spChg>
        <pc:spChg chg="add del">
          <ac:chgData name="Jessica dos Santos Paiva" userId="7fb23bec-a373-4816-84ee-47119a63df95" providerId="ADAL" clId="{30FA8068-CB00-4672-A466-5E69C074B526}" dt="2022-03-20T22:36:19.151" v="889" actId="26606"/>
          <ac:spMkLst>
            <pc:docMk/>
            <pc:sldMk cId="2948623352" sldId="257"/>
            <ac:spMk id="28" creationId="{2B06059C-C357-4011-82B9-9C0106301384}"/>
          </ac:spMkLst>
        </pc:spChg>
        <pc:spChg chg="add del">
          <ac:chgData name="Jessica dos Santos Paiva" userId="7fb23bec-a373-4816-84ee-47119a63df95" providerId="ADAL" clId="{30FA8068-CB00-4672-A466-5E69C074B526}" dt="2022-03-20T22:36:19.151" v="889" actId="26606"/>
          <ac:spMkLst>
            <pc:docMk/>
            <pc:sldMk cId="2948623352" sldId="257"/>
            <ac:spMk id="30" creationId="{5AFEC601-A132-47EE-B0C2-B38ACD9FCE6F}"/>
          </ac:spMkLst>
        </pc:spChg>
        <pc:spChg chg="add del">
          <ac:chgData name="Jessica dos Santos Paiva" userId="7fb23bec-a373-4816-84ee-47119a63df95" providerId="ADAL" clId="{30FA8068-CB00-4672-A466-5E69C074B526}" dt="2022-03-20T22:36:19.151" v="889" actId="26606"/>
          <ac:spMkLst>
            <pc:docMk/>
            <pc:sldMk cId="2948623352" sldId="257"/>
            <ac:spMk id="32" creationId="{279CAF82-0ECF-42BE-8F37-F71941E5D410}"/>
          </ac:spMkLst>
        </pc:spChg>
        <pc:spChg chg="add del">
          <ac:chgData name="Jessica dos Santos Paiva" userId="7fb23bec-a373-4816-84ee-47119a63df95" providerId="ADAL" clId="{30FA8068-CB00-4672-A466-5E69C074B526}" dt="2022-03-20T22:36:19.151" v="889" actId="26606"/>
          <ac:spMkLst>
            <pc:docMk/>
            <pc:sldMk cId="2948623352" sldId="257"/>
            <ac:spMk id="34" creationId="{218E095B-4870-4AD5-9C41-C16D59523501}"/>
          </ac:spMkLst>
        </pc:spChg>
        <pc:spChg chg="add del">
          <ac:chgData name="Jessica dos Santos Paiva" userId="7fb23bec-a373-4816-84ee-47119a63df95" providerId="ADAL" clId="{30FA8068-CB00-4672-A466-5E69C074B526}" dt="2022-03-20T22:36:19.151" v="889" actId="26606"/>
          <ac:spMkLst>
            <pc:docMk/>
            <pc:sldMk cId="2948623352" sldId="257"/>
            <ac:spMk id="43" creationId="{033BC44A-0661-43B4-9C14-FD5963C226AE}"/>
          </ac:spMkLst>
        </pc:spChg>
        <pc:spChg chg="add del">
          <ac:chgData name="Jessica dos Santos Paiva" userId="7fb23bec-a373-4816-84ee-47119a63df95" providerId="ADAL" clId="{30FA8068-CB00-4672-A466-5E69C074B526}" dt="2022-03-20T22:36:19.151" v="889" actId="26606"/>
          <ac:spMkLst>
            <pc:docMk/>
            <pc:sldMk cId="2948623352" sldId="257"/>
            <ac:spMk id="45" creationId="{BE8CB2F0-2F5A-4EBD-B214-E0309C31F578}"/>
          </ac:spMkLst>
        </pc:spChg>
        <pc:spChg chg="add del">
          <ac:chgData name="Jessica dos Santos Paiva" userId="7fb23bec-a373-4816-84ee-47119a63df95" providerId="ADAL" clId="{30FA8068-CB00-4672-A466-5E69C074B526}" dt="2022-03-20T22:36:19.151" v="889" actId="26606"/>
          <ac:spMkLst>
            <pc:docMk/>
            <pc:sldMk cId="2948623352" sldId="257"/>
            <ac:spMk id="47" creationId="{FFD3887D-244B-4EC4-9208-E304984C5D0F}"/>
          </ac:spMkLst>
        </pc:spChg>
        <pc:spChg chg="add del">
          <ac:chgData name="Jessica dos Santos Paiva" userId="7fb23bec-a373-4816-84ee-47119a63df95" providerId="ADAL" clId="{30FA8068-CB00-4672-A466-5E69C074B526}" dt="2022-03-20T22:36:19.151" v="889" actId="26606"/>
          <ac:spMkLst>
            <pc:docMk/>
            <pc:sldMk cId="2948623352" sldId="257"/>
            <ac:spMk id="49" creationId="{97224C31-855E-4593-8A58-5B2B0CC4F537}"/>
          </ac:spMkLst>
        </pc:spChg>
        <pc:spChg chg="add del">
          <ac:chgData name="Jessica dos Santos Paiva" userId="7fb23bec-a373-4816-84ee-47119a63df95" providerId="ADAL" clId="{30FA8068-CB00-4672-A466-5E69C074B526}" dt="2022-03-20T22:36:31.678" v="891" actId="26606"/>
          <ac:spMkLst>
            <pc:docMk/>
            <pc:sldMk cId="2948623352" sldId="257"/>
            <ac:spMk id="51" creationId="{489B7BFD-8F45-4093-AD9C-91B15B0503D9}"/>
          </ac:spMkLst>
        </pc:spChg>
        <pc:spChg chg="add del">
          <ac:chgData name="Jessica dos Santos Paiva" userId="7fb23bec-a373-4816-84ee-47119a63df95" providerId="ADAL" clId="{30FA8068-CB00-4672-A466-5E69C074B526}" dt="2022-03-20T22:36:31.678" v="891" actId="26606"/>
          <ac:spMkLst>
            <pc:docMk/>
            <pc:sldMk cId="2948623352" sldId="257"/>
            <ac:spMk id="52" creationId="{D9DFE8A5-DCEC-4A43-B613-D62AC8C5734F}"/>
          </ac:spMkLst>
        </pc:spChg>
        <pc:spChg chg="add del">
          <ac:chgData name="Jessica dos Santos Paiva" userId="7fb23bec-a373-4816-84ee-47119a63df95" providerId="ADAL" clId="{30FA8068-CB00-4672-A466-5E69C074B526}" dt="2022-03-20T22:36:31.678" v="891" actId="26606"/>
          <ac:spMkLst>
            <pc:docMk/>
            <pc:sldMk cId="2948623352" sldId="257"/>
            <ac:spMk id="53" creationId="{5608F6B8-DDC9-422E-B241-3222341D709C}"/>
          </ac:spMkLst>
        </pc:spChg>
        <pc:spChg chg="add del">
          <ac:chgData name="Jessica dos Santos Paiva" userId="7fb23bec-a373-4816-84ee-47119a63df95" providerId="ADAL" clId="{30FA8068-CB00-4672-A466-5E69C074B526}" dt="2022-03-20T22:36:31.678" v="891" actId="26606"/>
          <ac:spMkLst>
            <pc:docMk/>
            <pc:sldMk cId="2948623352" sldId="257"/>
            <ac:spMk id="54" creationId="{26B7664A-BE61-4A65-B937-A31E08B8B9AD}"/>
          </ac:spMkLst>
        </pc:spChg>
        <pc:spChg chg="add del">
          <ac:chgData name="Jessica dos Santos Paiva" userId="7fb23bec-a373-4816-84ee-47119a63df95" providerId="ADAL" clId="{30FA8068-CB00-4672-A466-5E69C074B526}" dt="2022-03-20T22:36:31.678" v="891" actId="26606"/>
          <ac:spMkLst>
            <pc:docMk/>
            <pc:sldMk cId="2948623352" sldId="257"/>
            <ac:spMk id="55" creationId="{279CAF82-0ECF-42BE-8F37-F71941E5D410}"/>
          </ac:spMkLst>
        </pc:spChg>
        <pc:spChg chg="add del">
          <ac:chgData name="Jessica dos Santos Paiva" userId="7fb23bec-a373-4816-84ee-47119a63df95" providerId="ADAL" clId="{30FA8068-CB00-4672-A466-5E69C074B526}" dt="2022-03-20T22:36:31.678" v="891" actId="26606"/>
          <ac:spMkLst>
            <pc:docMk/>
            <pc:sldMk cId="2948623352" sldId="257"/>
            <ac:spMk id="56" creationId="{14A1FA07-A873-4AB3-8D01-CFEEEA8CA495}"/>
          </ac:spMkLst>
        </pc:spChg>
        <pc:spChg chg="add del">
          <ac:chgData name="Jessica dos Santos Paiva" userId="7fb23bec-a373-4816-84ee-47119a63df95" providerId="ADAL" clId="{30FA8068-CB00-4672-A466-5E69C074B526}" dt="2022-03-20T22:36:31.678" v="891" actId="26606"/>
          <ac:spMkLst>
            <pc:docMk/>
            <pc:sldMk cId="2948623352" sldId="257"/>
            <ac:spMk id="57" creationId="{E16C8D8F-10E9-4498-ABDB-0F923F8B6837}"/>
          </ac:spMkLst>
        </pc:spChg>
        <pc:spChg chg="add del">
          <ac:chgData name="Jessica dos Santos Paiva" userId="7fb23bec-a373-4816-84ee-47119a63df95" providerId="ADAL" clId="{30FA8068-CB00-4672-A466-5E69C074B526}" dt="2022-03-20T22:36:31.678" v="891" actId="26606"/>
          <ac:spMkLst>
            <pc:docMk/>
            <pc:sldMk cId="2948623352" sldId="257"/>
            <ac:spMk id="58" creationId="{1E5A83E3-8A11-4492-BB6E-F5F2240316FB}"/>
          </ac:spMkLst>
        </pc:spChg>
        <pc:spChg chg="add del">
          <ac:chgData name="Jessica dos Santos Paiva" userId="7fb23bec-a373-4816-84ee-47119a63df95" providerId="ADAL" clId="{30FA8068-CB00-4672-A466-5E69C074B526}" dt="2022-03-20T22:36:31.678" v="891" actId="26606"/>
          <ac:spMkLst>
            <pc:docMk/>
            <pc:sldMk cId="2948623352" sldId="257"/>
            <ac:spMk id="59" creationId="{033BC44A-0661-43B4-9C14-FD5963C226AE}"/>
          </ac:spMkLst>
        </pc:spChg>
        <pc:spChg chg="add del">
          <ac:chgData name="Jessica dos Santos Paiva" userId="7fb23bec-a373-4816-84ee-47119a63df95" providerId="ADAL" clId="{30FA8068-CB00-4672-A466-5E69C074B526}" dt="2022-03-20T22:36:31.678" v="891" actId="26606"/>
          <ac:spMkLst>
            <pc:docMk/>
            <pc:sldMk cId="2948623352" sldId="257"/>
            <ac:spMk id="60" creationId="{331C48F7-8F88-43DC-B1A6-2967CF5AFFE4}"/>
          </ac:spMkLst>
        </pc:spChg>
        <pc:spChg chg="add del">
          <ac:chgData name="Jessica dos Santos Paiva" userId="7fb23bec-a373-4816-84ee-47119a63df95" providerId="ADAL" clId="{30FA8068-CB00-4672-A466-5E69C074B526}" dt="2022-03-20T22:36:37.371" v="893" actId="26606"/>
          <ac:spMkLst>
            <pc:docMk/>
            <pc:sldMk cId="2948623352" sldId="257"/>
            <ac:spMk id="66" creationId="{FB5B0058-AF13-4859-B429-4EDDE2A26F7F}"/>
          </ac:spMkLst>
        </pc:spChg>
        <pc:spChg chg="add del">
          <ac:chgData name="Jessica dos Santos Paiva" userId="7fb23bec-a373-4816-84ee-47119a63df95" providerId="ADAL" clId="{30FA8068-CB00-4672-A466-5E69C074B526}" dt="2022-03-20T22:36:37.371" v="893" actId="26606"/>
          <ac:spMkLst>
            <pc:docMk/>
            <pc:sldMk cId="2948623352" sldId="257"/>
            <ac:spMk id="67" creationId="{81BD432D-FAB3-4B5D-BF27-4DA7C75B3238}"/>
          </ac:spMkLst>
        </pc:spChg>
        <pc:spChg chg="add del">
          <ac:chgData name="Jessica dos Santos Paiva" userId="7fb23bec-a373-4816-84ee-47119a63df95" providerId="ADAL" clId="{30FA8068-CB00-4672-A466-5E69C074B526}" dt="2022-03-20T22:39:14.593" v="911"/>
          <ac:spMkLst>
            <pc:docMk/>
            <pc:sldMk cId="2948623352" sldId="257"/>
            <ac:spMk id="70" creationId="{FB5B0058-AF13-4859-B429-4EDDE2A26F7F}"/>
          </ac:spMkLst>
        </pc:spChg>
        <pc:grpChg chg="add del">
          <ac:chgData name="Jessica dos Santos Paiva" userId="7fb23bec-a373-4816-84ee-47119a63df95" providerId="ADAL" clId="{30FA8068-CB00-4672-A466-5E69C074B526}" dt="2022-03-20T22:36:37.393" v="894" actId="26606"/>
          <ac:grpSpMkLst>
            <pc:docMk/>
            <pc:sldMk cId="2948623352" sldId="257"/>
            <ac:grpSpMk id="9" creationId="{D1E3DD61-64DB-46AD-B249-E273CD86B051}"/>
          </ac:grpSpMkLst>
        </pc:grpChg>
        <pc:grpChg chg="add del">
          <ac:chgData name="Jessica dos Santos Paiva" userId="7fb23bec-a373-4816-84ee-47119a63df95" providerId="ADAL" clId="{30FA8068-CB00-4672-A466-5E69C074B526}" dt="2022-03-20T22:36:19.151" v="889" actId="26606"/>
          <ac:grpSpMkLst>
            <pc:docMk/>
            <pc:sldMk cId="2948623352" sldId="257"/>
            <ac:grpSpMk id="22" creationId="{042BC7E5-76DB-4826-8C07-4A49B6353F76}"/>
          </ac:grpSpMkLst>
        </pc:grpChg>
        <pc:grpChg chg="add del">
          <ac:chgData name="Jessica dos Santos Paiva" userId="7fb23bec-a373-4816-84ee-47119a63df95" providerId="ADAL" clId="{30FA8068-CB00-4672-A466-5E69C074B526}" dt="2022-03-20T22:36:19.151" v="889" actId="26606"/>
          <ac:grpSpMkLst>
            <pc:docMk/>
            <pc:sldMk cId="2948623352" sldId="257"/>
            <ac:grpSpMk id="36" creationId="{FB9739EB-7F66-433D-841F-AB3CD18700B7}"/>
          </ac:grpSpMkLst>
        </pc:grpChg>
        <pc:grpChg chg="add del">
          <ac:chgData name="Jessica dos Santos Paiva" userId="7fb23bec-a373-4816-84ee-47119a63df95" providerId="ADAL" clId="{30FA8068-CB00-4672-A466-5E69C074B526}" dt="2022-03-20T22:36:31.678" v="891" actId="26606"/>
          <ac:grpSpMkLst>
            <pc:docMk/>
            <pc:sldMk cId="2948623352" sldId="257"/>
            <ac:grpSpMk id="61" creationId="{FB9739EB-7F66-433D-841F-AB3CD18700B7}"/>
          </ac:grpSpMkLst>
        </pc:grpChg>
        <pc:graphicFrameChg chg="add del mod ord modGraphic">
          <ac:chgData name="Jessica dos Santos Paiva" userId="7fb23bec-a373-4816-84ee-47119a63df95" providerId="ADAL" clId="{30FA8068-CB00-4672-A466-5E69C074B526}" dt="2022-03-20T22:02:45.934" v="529" actId="478"/>
          <ac:graphicFrameMkLst>
            <pc:docMk/>
            <pc:sldMk cId="2948623352" sldId="257"/>
            <ac:graphicFrameMk id="4" creationId="{063344C9-0F2A-4734-8C9A-9B818986E3F8}"/>
          </ac:graphicFrameMkLst>
        </pc:graphicFrameChg>
        <pc:cxnChg chg="add del">
          <ac:chgData name="Jessica dos Santos Paiva" userId="7fb23bec-a373-4816-84ee-47119a63df95" providerId="ADAL" clId="{30FA8068-CB00-4672-A466-5E69C074B526}" dt="2022-03-20T22:36:37.371" v="893" actId="26606"/>
          <ac:cxnSpMkLst>
            <pc:docMk/>
            <pc:sldMk cId="2948623352" sldId="257"/>
            <ac:cxnSpMk id="24" creationId="{E6D6B450-4278-45B8-88C7-C061710E3C7E}"/>
          </ac:cxnSpMkLst>
        </pc:cxnChg>
        <pc:cxnChg chg="add del">
          <ac:chgData name="Jessica dos Santos Paiva" userId="7fb23bec-a373-4816-84ee-47119a63df95" providerId="ADAL" clId="{30FA8068-CB00-4672-A466-5E69C074B526}" dt="2022-03-20T22:36:37.371" v="893" actId="26606"/>
          <ac:cxnSpMkLst>
            <pc:docMk/>
            <pc:sldMk cId="2948623352" sldId="257"/>
            <ac:cxnSpMk id="68" creationId="{74234A4C-A256-4139-A5F4-27078F0D6796}"/>
          </ac:cxnSpMkLst>
        </pc:cxnChg>
        <pc:cxnChg chg="add del">
          <ac:chgData name="Jessica dos Santos Paiva" userId="7fb23bec-a373-4816-84ee-47119a63df95" providerId="ADAL" clId="{30FA8068-CB00-4672-A466-5E69C074B526}" dt="2022-03-20T22:39:14.593" v="911"/>
          <ac:cxnSpMkLst>
            <pc:docMk/>
            <pc:sldMk cId="2948623352" sldId="257"/>
            <ac:cxnSpMk id="71" creationId="{E6D6B450-4278-45B8-88C7-C061710E3C7E}"/>
          </ac:cxnSpMkLst>
        </pc:cxnChg>
        <pc:cxnChg chg="add del">
          <ac:chgData name="Jessica dos Santos Paiva" userId="7fb23bec-a373-4816-84ee-47119a63df95" providerId="ADAL" clId="{30FA8068-CB00-4672-A466-5E69C074B526}" dt="2022-03-20T22:39:14.593" v="911"/>
          <ac:cxnSpMkLst>
            <pc:docMk/>
            <pc:sldMk cId="2948623352" sldId="257"/>
            <ac:cxnSpMk id="72" creationId="{EE7CEFB9-5672-4FC6-981B-C8DA3FE08EA2}"/>
          </ac:cxnSpMkLst>
        </pc:cxnChg>
        <pc:cxnChg chg="add del">
          <ac:chgData name="Jessica dos Santos Paiva" userId="7fb23bec-a373-4816-84ee-47119a63df95" providerId="ADAL" clId="{30FA8068-CB00-4672-A466-5E69C074B526}" dt="2022-03-20T22:39:14.593" v="911"/>
          <ac:cxnSpMkLst>
            <pc:docMk/>
            <pc:sldMk cId="2948623352" sldId="257"/>
            <ac:cxnSpMk id="73" creationId="{74234A4C-A256-4139-A5F4-27078F0D6796}"/>
          </ac:cxnSpMkLst>
        </pc:cxnChg>
      </pc:sldChg>
      <pc:sldChg chg="addSp delSp modSp add mod setBg delDesignElem">
        <pc:chgData name="Jessica dos Santos Paiva" userId="7fb23bec-a373-4816-84ee-47119a63df95" providerId="ADAL" clId="{30FA8068-CB00-4672-A466-5E69C074B526}" dt="2022-03-20T22:40:48.333" v="918" actId="2711"/>
        <pc:sldMkLst>
          <pc:docMk/>
          <pc:sldMk cId="4115758416" sldId="258"/>
        </pc:sldMkLst>
        <pc:spChg chg="mod">
          <ac:chgData name="Jessica dos Santos Paiva" userId="7fb23bec-a373-4816-84ee-47119a63df95" providerId="ADAL" clId="{30FA8068-CB00-4672-A466-5E69C074B526}" dt="2022-03-20T22:37:14.379" v="899" actId="26606"/>
          <ac:spMkLst>
            <pc:docMk/>
            <pc:sldMk cId="4115758416" sldId="258"/>
            <ac:spMk id="2" creationId="{0CF5941B-7A87-481B-8C6D-ABEB476CA9BC}"/>
          </ac:spMkLst>
        </pc:spChg>
        <pc:spChg chg="add del">
          <ac:chgData name="Jessica dos Santos Paiva" userId="7fb23bec-a373-4816-84ee-47119a63df95" providerId="ADAL" clId="{30FA8068-CB00-4672-A466-5E69C074B526}" dt="2022-03-20T22:37:14.379" v="899" actId="26606"/>
          <ac:spMkLst>
            <pc:docMk/>
            <pc:sldMk cId="4115758416" sldId="258"/>
            <ac:spMk id="9" creationId="{A7AE9375-4664-4DB2-922D-2782A6E439AC}"/>
          </ac:spMkLst>
        </pc:spChg>
        <pc:spChg chg="add del">
          <ac:chgData name="Jessica dos Santos Paiva" userId="7fb23bec-a373-4816-84ee-47119a63df95" providerId="ADAL" clId="{30FA8068-CB00-4672-A466-5E69C074B526}" dt="2022-03-20T22:37:14.379" v="899" actId="26606"/>
          <ac:spMkLst>
            <pc:docMk/>
            <pc:sldMk cId="4115758416" sldId="258"/>
            <ac:spMk id="13" creationId="{9DD005C1-8C51-42D6-9BEE-B9B83849743D}"/>
          </ac:spMkLst>
        </pc:spChg>
        <pc:spChg chg="add del">
          <ac:chgData name="Jessica dos Santos Paiva" userId="7fb23bec-a373-4816-84ee-47119a63df95" providerId="ADAL" clId="{30FA8068-CB00-4672-A466-5E69C074B526}" dt="2022-03-20T22:39:14.593" v="911"/>
          <ac:spMkLst>
            <pc:docMk/>
            <pc:sldMk cId="4115758416" sldId="258"/>
            <ac:spMk id="18" creationId="{A7AE9375-4664-4DB2-922D-2782A6E439AC}"/>
          </ac:spMkLst>
        </pc:spChg>
        <pc:graphicFrameChg chg="mod modGraphic">
          <ac:chgData name="Jessica dos Santos Paiva" userId="7fb23bec-a373-4816-84ee-47119a63df95" providerId="ADAL" clId="{30FA8068-CB00-4672-A466-5E69C074B526}" dt="2022-03-20T22:40:48.333" v="918" actId="2711"/>
          <ac:graphicFrameMkLst>
            <pc:docMk/>
            <pc:sldMk cId="4115758416" sldId="258"/>
            <ac:graphicFrameMk id="4" creationId="{063344C9-0F2A-4734-8C9A-9B818986E3F8}"/>
          </ac:graphicFrameMkLst>
        </pc:graphicFrameChg>
        <pc:cxnChg chg="add del">
          <ac:chgData name="Jessica dos Santos Paiva" userId="7fb23bec-a373-4816-84ee-47119a63df95" providerId="ADAL" clId="{30FA8068-CB00-4672-A466-5E69C074B526}" dt="2022-03-20T22:37:14.379" v="899" actId="26606"/>
          <ac:cxnSpMkLst>
            <pc:docMk/>
            <pc:sldMk cId="4115758416" sldId="258"/>
            <ac:cxnSpMk id="11" creationId="{EE504C98-6397-41C1-A8D8-2D9C4ED307E0}"/>
          </ac:cxnSpMkLst>
        </pc:cxnChg>
        <pc:cxnChg chg="add del">
          <ac:chgData name="Jessica dos Santos Paiva" userId="7fb23bec-a373-4816-84ee-47119a63df95" providerId="ADAL" clId="{30FA8068-CB00-4672-A466-5E69C074B526}" dt="2022-03-20T22:39:14.593" v="911"/>
          <ac:cxnSpMkLst>
            <pc:docMk/>
            <pc:sldMk cId="4115758416" sldId="258"/>
            <ac:cxnSpMk id="20" creationId="{EE504C98-6397-41C1-A8D8-2D9C4ED307E0}"/>
          </ac:cxnSpMkLst>
        </pc:cxnChg>
        <pc:cxnChg chg="add del">
          <ac:chgData name="Jessica dos Santos Paiva" userId="7fb23bec-a373-4816-84ee-47119a63df95" providerId="ADAL" clId="{30FA8068-CB00-4672-A466-5E69C074B526}" dt="2022-03-20T22:39:14.593" v="911"/>
          <ac:cxnSpMkLst>
            <pc:docMk/>
            <pc:sldMk cId="4115758416" sldId="258"/>
            <ac:cxnSpMk id="22" creationId="{17C2F6CE-0CF2-4DDD-85F5-96799A328F15}"/>
          </ac:cxnSpMkLst>
        </pc:cxnChg>
      </pc:sldChg>
      <pc:sldChg chg="addSp delSp modSp add mod setBg delDesignElem">
        <pc:chgData name="Jessica dos Santos Paiva" userId="7fb23bec-a373-4816-84ee-47119a63df95" providerId="ADAL" clId="{30FA8068-CB00-4672-A466-5E69C074B526}" dt="2022-03-20T22:41:02.068" v="919" actId="2711"/>
        <pc:sldMkLst>
          <pc:docMk/>
          <pc:sldMk cId="2652462052" sldId="259"/>
        </pc:sldMkLst>
        <pc:spChg chg="mod">
          <ac:chgData name="Jessica dos Santos Paiva" userId="7fb23bec-a373-4816-84ee-47119a63df95" providerId="ADAL" clId="{30FA8068-CB00-4672-A466-5E69C074B526}" dt="2022-03-20T22:37:00.302" v="898" actId="26606"/>
          <ac:spMkLst>
            <pc:docMk/>
            <pc:sldMk cId="2652462052" sldId="259"/>
            <ac:spMk id="2" creationId="{0CF5941B-7A87-481B-8C6D-ABEB476CA9BC}"/>
          </ac:spMkLst>
        </pc:spChg>
        <pc:spChg chg="add del">
          <ac:chgData name="Jessica dos Santos Paiva" userId="7fb23bec-a373-4816-84ee-47119a63df95" providerId="ADAL" clId="{30FA8068-CB00-4672-A466-5E69C074B526}" dt="2022-03-20T22:37:00.258" v="897" actId="26606"/>
          <ac:spMkLst>
            <pc:docMk/>
            <pc:sldMk cId="2652462052" sldId="259"/>
            <ac:spMk id="9" creationId="{A7AE9375-4664-4DB2-922D-2782A6E439AC}"/>
          </ac:spMkLst>
        </pc:spChg>
        <pc:spChg chg="add del">
          <ac:chgData name="Jessica dos Santos Paiva" userId="7fb23bec-a373-4816-84ee-47119a63df95" providerId="ADAL" clId="{30FA8068-CB00-4672-A466-5E69C074B526}" dt="2022-03-20T22:37:00.258" v="897" actId="26606"/>
          <ac:spMkLst>
            <pc:docMk/>
            <pc:sldMk cId="2652462052" sldId="259"/>
            <ac:spMk id="13" creationId="{9DD005C1-8C51-42D6-9BEE-B9B83849743D}"/>
          </ac:spMkLst>
        </pc:spChg>
        <pc:spChg chg="add del">
          <ac:chgData name="Jessica dos Santos Paiva" userId="7fb23bec-a373-4816-84ee-47119a63df95" providerId="ADAL" clId="{30FA8068-CB00-4672-A466-5E69C074B526}" dt="2022-03-20T22:39:14.593" v="911"/>
          <ac:spMkLst>
            <pc:docMk/>
            <pc:sldMk cId="2652462052" sldId="259"/>
            <ac:spMk id="15" creationId="{A7AE9375-4664-4DB2-922D-2782A6E439AC}"/>
          </ac:spMkLst>
        </pc:spChg>
        <pc:graphicFrameChg chg="add del">
          <ac:chgData name="Jessica dos Santos Paiva" userId="7fb23bec-a373-4816-84ee-47119a63df95" providerId="ADAL" clId="{30FA8068-CB00-4672-A466-5E69C074B526}" dt="2022-03-20T22:06:12.813" v="563"/>
          <ac:graphicFrameMkLst>
            <pc:docMk/>
            <pc:sldMk cId="2652462052" sldId="259"/>
            <ac:graphicFrameMk id="3" creationId="{36C6CA4F-EF96-4259-B856-F454743597B5}"/>
          </ac:graphicFrameMkLst>
        </pc:graphicFrameChg>
        <pc:graphicFrameChg chg="mod modGraphic">
          <ac:chgData name="Jessica dos Santos Paiva" userId="7fb23bec-a373-4816-84ee-47119a63df95" providerId="ADAL" clId="{30FA8068-CB00-4672-A466-5E69C074B526}" dt="2022-03-20T22:41:02.068" v="919" actId="2711"/>
          <ac:graphicFrameMkLst>
            <pc:docMk/>
            <pc:sldMk cId="2652462052" sldId="259"/>
            <ac:graphicFrameMk id="4" creationId="{063344C9-0F2A-4734-8C9A-9B818986E3F8}"/>
          </ac:graphicFrameMkLst>
        </pc:graphicFrameChg>
        <pc:cxnChg chg="add del">
          <ac:chgData name="Jessica dos Santos Paiva" userId="7fb23bec-a373-4816-84ee-47119a63df95" providerId="ADAL" clId="{30FA8068-CB00-4672-A466-5E69C074B526}" dt="2022-03-20T22:37:00.258" v="897" actId="26606"/>
          <ac:cxnSpMkLst>
            <pc:docMk/>
            <pc:sldMk cId="2652462052" sldId="259"/>
            <ac:cxnSpMk id="11" creationId="{EE504C98-6397-41C1-A8D8-2D9C4ED307E0}"/>
          </ac:cxnSpMkLst>
        </pc:cxnChg>
        <pc:cxnChg chg="add del">
          <ac:chgData name="Jessica dos Santos Paiva" userId="7fb23bec-a373-4816-84ee-47119a63df95" providerId="ADAL" clId="{30FA8068-CB00-4672-A466-5E69C074B526}" dt="2022-03-20T22:39:14.593" v="911"/>
          <ac:cxnSpMkLst>
            <pc:docMk/>
            <pc:sldMk cId="2652462052" sldId="259"/>
            <ac:cxnSpMk id="16" creationId="{EE504C98-6397-41C1-A8D8-2D9C4ED307E0}"/>
          </ac:cxnSpMkLst>
        </pc:cxnChg>
        <pc:cxnChg chg="add del">
          <ac:chgData name="Jessica dos Santos Paiva" userId="7fb23bec-a373-4816-84ee-47119a63df95" providerId="ADAL" clId="{30FA8068-CB00-4672-A466-5E69C074B526}" dt="2022-03-20T22:39:14.593" v="911"/>
          <ac:cxnSpMkLst>
            <pc:docMk/>
            <pc:sldMk cId="2652462052" sldId="259"/>
            <ac:cxnSpMk id="17" creationId="{17C2F6CE-0CF2-4DDD-85F5-96799A328F15}"/>
          </ac:cxnSpMkLst>
        </pc:cxnChg>
      </pc:sldChg>
      <pc:sldChg chg="addSp delSp modSp new del mod">
        <pc:chgData name="Jessica dos Santos Paiva" userId="7fb23bec-a373-4816-84ee-47119a63df95" providerId="ADAL" clId="{30FA8068-CB00-4672-A466-5E69C074B526}" dt="2022-03-20T22:48:28.640" v="977" actId="47"/>
        <pc:sldMkLst>
          <pc:docMk/>
          <pc:sldMk cId="2731913257" sldId="260"/>
        </pc:sldMkLst>
        <pc:spChg chg="add del mod">
          <ac:chgData name="Jessica dos Santos Paiva" userId="7fb23bec-a373-4816-84ee-47119a63df95" providerId="ADAL" clId="{30FA8068-CB00-4672-A466-5E69C074B526}" dt="2022-03-20T22:11:44.592" v="620"/>
          <ac:spMkLst>
            <pc:docMk/>
            <pc:sldMk cId="2731913257" sldId="260"/>
            <ac:spMk id="2" creationId="{F349172B-788F-45E8-BA67-EC129A2429FF}"/>
          </ac:spMkLst>
        </pc:spChg>
        <pc:spChg chg="add mod">
          <ac:chgData name="Jessica dos Santos Paiva" userId="7fb23bec-a373-4816-84ee-47119a63df95" providerId="ADAL" clId="{30FA8068-CB00-4672-A466-5E69C074B526}" dt="2022-03-20T22:31:09.982" v="863" actId="255"/>
          <ac:spMkLst>
            <pc:docMk/>
            <pc:sldMk cId="2731913257" sldId="260"/>
            <ac:spMk id="3" creationId="{A3BADFEE-E7FE-4869-B59C-9432E181150F}"/>
          </ac:spMkLst>
        </pc:spChg>
        <pc:spChg chg="add mod">
          <ac:chgData name="Jessica dos Santos Paiva" userId="7fb23bec-a373-4816-84ee-47119a63df95" providerId="ADAL" clId="{30FA8068-CB00-4672-A466-5E69C074B526}" dt="2022-03-20T22:30:34.019" v="860" actId="255"/>
          <ac:spMkLst>
            <pc:docMk/>
            <pc:sldMk cId="2731913257" sldId="260"/>
            <ac:spMk id="4" creationId="{49B400DA-BD04-4566-A457-CCC9E3131C82}"/>
          </ac:spMkLst>
        </pc:spChg>
        <pc:spChg chg="add mod">
          <ac:chgData name="Jessica dos Santos Paiva" userId="7fb23bec-a373-4816-84ee-47119a63df95" providerId="ADAL" clId="{30FA8068-CB00-4672-A466-5E69C074B526}" dt="2022-03-20T22:30:34.019" v="860" actId="255"/>
          <ac:spMkLst>
            <pc:docMk/>
            <pc:sldMk cId="2731913257" sldId="260"/>
            <ac:spMk id="5" creationId="{85D217F3-D5B1-4CBA-AFEE-FDBD56E4D42D}"/>
          </ac:spMkLst>
        </pc:spChg>
        <pc:spChg chg="add mod">
          <ac:chgData name="Jessica dos Santos Paiva" userId="7fb23bec-a373-4816-84ee-47119a63df95" providerId="ADAL" clId="{30FA8068-CB00-4672-A466-5E69C074B526}" dt="2022-03-20T22:30:34.019" v="860" actId="255"/>
          <ac:spMkLst>
            <pc:docMk/>
            <pc:sldMk cId="2731913257" sldId="260"/>
            <ac:spMk id="6" creationId="{0F6B891C-6AF8-4F24-9AC0-13DE5B002258}"/>
          </ac:spMkLst>
        </pc:spChg>
        <pc:spChg chg="add mod">
          <ac:chgData name="Jessica dos Santos Paiva" userId="7fb23bec-a373-4816-84ee-47119a63df95" providerId="ADAL" clId="{30FA8068-CB00-4672-A466-5E69C074B526}" dt="2022-03-20T22:30:34.019" v="860" actId="255"/>
          <ac:spMkLst>
            <pc:docMk/>
            <pc:sldMk cId="2731913257" sldId="260"/>
            <ac:spMk id="7" creationId="{8EDB6E96-F813-4A8B-B522-AC5E6D3540BB}"/>
          </ac:spMkLst>
        </pc:spChg>
        <pc:spChg chg="add mod">
          <ac:chgData name="Jessica dos Santos Paiva" userId="7fb23bec-a373-4816-84ee-47119a63df95" providerId="ADAL" clId="{30FA8068-CB00-4672-A466-5E69C074B526}" dt="2022-03-20T22:30:14.745" v="858" actId="255"/>
          <ac:spMkLst>
            <pc:docMk/>
            <pc:sldMk cId="2731913257" sldId="260"/>
            <ac:spMk id="8" creationId="{D8F2B374-D2F6-421F-9C97-27EEC4C34667}"/>
          </ac:spMkLst>
        </pc:spChg>
        <pc:spChg chg="add mod">
          <ac:chgData name="Jessica dos Santos Paiva" userId="7fb23bec-a373-4816-84ee-47119a63df95" providerId="ADAL" clId="{30FA8068-CB00-4672-A466-5E69C074B526}" dt="2022-03-20T22:30:34.019" v="860" actId="255"/>
          <ac:spMkLst>
            <pc:docMk/>
            <pc:sldMk cId="2731913257" sldId="260"/>
            <ac:spMk id="9" creationId="{A58F0F5F-2175-4EF9-8B92-CA47FE9FD405}"/>
          </ac:spMkLst>
        </pc:spChg>
        <pc:spChg chg="add mod">
          <ac:chgData name="Jessica dos Santos Paiva" userId="7fb23bec-a373-4816-84ee-47119a63df95" providerId="ADAL" clId="{30FA8068-CB00-4672-A466-5E69C074B526}" dt="2022-03-20T22:30:34.019" v="860" actId="255"/>
          <ac:spMkLst>
            <pc:docMk/>
            <pc:sldMk cId="2731913257" sldId="260"/>
            <ac:spMk id="10" creationId="{F931FE4F-02FE-4FAA-840E-F3D6AC0DE929}"/>
          </ac:spMkLst>
        </pc:spChg>
        <pc:spChg chg="add mod">
          <ac:chgData name="Jessica dos Santos Paiva" userId="7fb23bec-a373-4816-84ee-47119a63df95" providerId="ADAL" clId="{30FA8068-CB00-4672-A466-5E69C074B526}" dt="2022-03-20T22:30:42.423" v="861" actId="14100"/>
          <ac:spMkLst>
            <pc:docMk/>
            <pc:sldMk cId="2731913257" sldId="260"/>
            <ac:spMk id="11" creationId="{47B1A1D7-2DFD-46E5-B87C-A1CFF18909C3}"/>
          </ac:spMkLst>
        </pc:spChg>
        <pc:spChg chg="add mod">
          <ac:chgData name="Jessica dos Santos Paiva" userId="7fb23bec-a373-4816-84ee-47119a63df95" providerId="ADAL" clId="{30FA8068-CB00-4672-A466-5E69C074B526}" dt="2022-03-20T22:40:09.918" v="916" actId="1582"/>
          <ac:spMkLst>
            <pc:docMk/>
            <pc:sldMk cId="2731913257" sldId="260"/>
            <ac:spMk id="28" creationId="{8E8D8A53-3A3C-4BB0-B061-05F834BDE411}"/>
          </ac:spMkLst>
        </pc:spChg>
        <pc:spChg chg="add mod">
          <ac:chgData name="Jessica dos Santos Paiva" userId="7fb23bec-a373-4816-84ee-47119a63df95" providerId="ADAL" clId="{30FA8068-CB00-4672-A466-5E69C074B526}" dt="2022-03-20T22:46:02.598" v="961" actId="571"/>
          <ac:spMkLst>
            <pc:docMk/>
            <pc:sldMk cId="2731913257" sldId="260"/>
            <ac:spMk id="29" creationId="{2F4FBAF0-3093-4E4C-B17E-0B28D323ED1C}"/>
          </ac:spMkLst>
        </pc:spChg>
        <pc:spChg chg="add mod">
          <ac:chgData name="Jessica dos Santos Paiva" userId="7fb23bec-a373-4816-84ee-47119a63df95" providerId="ADAL" clId="{30FA8068-CB00-4672-A466-5E69C074B526}" dt="2022-03-20T22:46:02.598" v="961" actId="571"/>
          <ac:spMkLst>
            <pc:docMk/>
            <pc:sldMk cId="2731913257" sldId="260"/>
            <ac:spMk id="30" creationId="{DEBA7656-DCA2-4409-AF92-37A0F3A0498D}"/>
          </ac:spMkLst>
        </pc:spChg>
        <pc:spChg chg="add mod">
          <ac:chgData name="Jessica dos Santos Paiva" userId="7fb23bec-a373-4816-84ee-47119a63df95" providerId="ADAL" clId="{30FA8068-CB00-4672-A466-5E69C074B526}" dt="2022-03-20T22:46:02.598" v="961" actId="571"/>
          <ac:spMkLst>
            <pc:docMk/>
            <pc:sldMk cId="2731913257" sldId="260"/>
            <ac:spMk id="31" creationId="{0AF1A7B5-84E6-4BBB-B288-27E56194CF57}"/>
          </ac:spMkLst>
        </pc:spChg>
        <pc:spChg chg="add mod">
          <ac:chgData name="Jessica dos Santos Paiva" userId="7fb23bec-a373-4816-84ee-47119a63df95" providerId="ADAL" clId="{30FA8068-CB00-4672-A466-5E69C074B526}" dt="2022-03-20T22:46:02.598" v="961" actId="571"/>
          <ac:spMkLst>
            <pc:docMk/>
            <pc:sldMk cId="2731913257" sldId="260"/>
            <ac:spMk id="32" creationId="{793EA87E-CCC0-4141-BD39-FC28B85A0FC7}"/>
          </ac:spMkLst>
        </pc:spChg>
        <pc:spChg chg="add mod">
          <ac:chgData name="Jessica dos Santos Paiva" userId="7fb23bec-a373-4816-84ee-47119a63df95" providerId="ADAL" clId="{30FA8068-CB00-4672-A466-5E69C074B526}" dt="2022-03-20T22:46:02.598" v="961" actId="571"/>
          <ac:spMkLst>
            <pc:docMk/>
            <pc:sldMk cId="2731913257" sldId="260"/>
            <ac:spMk id="33" creationId="{B8AD4D8C-88A5-47AC-8A76-E9F2EA512259}"/>
          </ac:spMkLst>
        </pc:spChg>
        <pc:spChg chg="add mod">
          <ac:chgData name="Jessica dos Santos Paiva" userId="7fb23bec-a373-4816-84ee-47119a63df95" providerId="ADAL" clId="{30FA8068-CB00-4672-A466-5E69C074B526}" dt="2022-03-20T22:46:02.598" v="961" actId="571"/>
          <ac:spMkLst>
            <pc:docMk/>
            <pc:sldMk cId="2731913257" sldId="260"/>
            <ac:spMk id="34" creationId="{7C435336-912E-496F-846A-8589E4099FE9}"/>
          </ac:spMkLst>
        </pc:spChg>
        <pc:spChg chg="add mod">
          <ac:chgData name="Jessica dos Santos Paiva" userId="7fb23bec-a373-4816-84ee-47119a63df95" providerId="ADAL" clId="{30FA8068-CB00-4672-A466-5E69C074B526}" dt="2022-03-20T22:46:02.598" v="961" actId="571"/>
          <ac:spMkLst>
            <pc:docMk/>
            <pc:sldMk cId="2731913257" sldId="260"/>
            <ac:spMk id="35" creationId="{11355FAC-2CFC-4757-A266-EE62E7FECD84}"/>
          </ac:spMkLst>
        </pc:spChg>
        <pc:spChg chg="add mod">
          <ac:chgData name="Jessica dos Santos Paiva" userId="7fb23bec-a373-4816-84ee-47119a63df95" providerId="ADAL" clId="{30FA8068-CB00-4672-A466-5E69C074B526}" dt="2022-03-20T22:46:02.598" v="961" actId="571"/>
          <ac:spMkLst>
            <pc:docMk/>
            <pc:sldMk cId="2731913257" sldId="260"/>
            <ac:spMk id="36" creationId="{67C414B1-1A31-4C2F-B94C-757525D16403}"/>
          </ac:spMkLst>
        </pc:spChg>
        <pc:picChg chg="add mod">
          <ac:chgData name="Jessica dos Santos Paiva" userId="7fb23bec-a373-4816-84ee-47119a63df95" providerId="ADAL" clId="{30FA8068-CB00-4672-A466-5E69C074B526}" dt="2022-03-20T22:29:34.359" v="851" actId="1076"/>
          <ac:picMkLst>
            <pc:docMk/>
            <pc:sldMk cId="2731913257" sldId="260"/>
            <ac:picMk id="13" creationId="{3294D23F-27A1-4CCD-8FB5-BFE67A9DED93}"/>
          </ac:picMkLst>
        </pc:picChg>
        <pc:picChg chg="add mod">
          <ac:chgData name="Jessica dos Santos Paiva" userId="7fb23bec-a373-4816-84ee-47119a63df95" providerId="ADAL" clId="{30FA8068-CB00-4672-A466-5E69C074B526}" dt="2022-03-20T22:29:38.259" v="852" actId="1076"/>
          <ac:picMkLst>
            <pc:docMk/>
            <pc:sldMk cId="2731913257" sldId="260"/>
            <ac:picMk id="15" creationId="{04B06BCA-21FA-4D17-9511-7AC891597846}"/>
          </ac:picMkLst>
        </pc:picChg>
        <pc:picChg chg="add mod">
          <ac:chgData name="Jessica dos Santos Paiva" userId="7fb23bec-a373-4816-84ee-47119a63df95" providerId="ADAL" clId="{30FA8068-CB00-4672-A466-5E69C074B526}" dt="2022-03-20T22:29:28.733" v="850" actId="1076"/>
          <ac:picMkLst>
            <pc:docMk/>
            <pc:sldMk cId="2731913257" sldId="260"/>
            <ac:picMk id="17" creationId="{3174DD43-925B-49C6-A5C7-03A35C7EE879}"/>
          </ac:picMkLst>
        </pc:picChg>
        <pc:picChg chg="add mod">
          <ac:chgData name="Jessica dos Santos Paiva" userId="7fb23bec-a373-4816-84ee-47119a63df95" providerId="ADAL" clId="{30FA8068-CB00-4672-A466-5E69C074B526}" dt="2022-03-20T22:29:14.619" v="847" actId="1076"/>
          <ac:picMkLst>
            <pc:docMk/>
            <pc:sldMk cId="2731913257" sldId="260"/>
            <ac:picMk id="19" creationId="{B412C581-3A16-4848-8965-59B18B138A25}"/>
          </ac:picMkLst>
        </pc:picChg>
        <pc:picChg chg="add mod">
          <ac:chgData name="Jessica dos Santos Paiva" userId="7fb23bec-a373-4816-84ee-47119a63df95" providerId="ADAL" clId="{30FA8068-CB00-4672-A466-5E69C074B526}" dt="2022-03-20T22:28:55.720" v="845" actId="1076"/>
          <ac:picMkLst>
            <pc:docMk/>
            <pc:sldMk cId="2731913257" sldId="260"/>
            <ac:picMk id="21" creationId="{9D42BD2B-1522-467C-9E3D-A064D0B3D83F}"/>
          </ac:picMkLst>
        </pc:picChg>
        <pc:picChg chg="add mod">
          <ac:chgData name="Jessica dos Santos Paiva" userId="7fb23bec-a373-4816-84ee-47119a63df95" providerId="ADAL" clId="{30FA8068-CB00-4672-A466-5E69C074B526}" dt="2022-03-20T22:28:52.496" v="844" actId="1076"/>
          <ac:picMkLst>
            <pc:docMk/>
            <pc:sldMk cId="2731913257" sldId="260"/>
            <ac:picMk id="23" creationId="{C0692706-E2DB-4EF0-AE5B-2B1340706185}"/>
          </ac:picMkLst>
        </pc:picChg>
        <pc:picChg chg="add mod">
          <ac:chgData name="Jessica dos Santos Paiva" userId="7fb23bec-a373-4816-84ee-47119a63df95" providerId="ADAL" clId="{30FA8068-CB00-4672-A466-5E69C074B526}" dt="2022-03-20T22:28:42.847" v="842" actId="1076"/>
          <ac:picMkLst>
            <pc:docMk/>
            <pc:sldMk cId="2731913257" sldId="260"/>
            <ac:picMk id="25" creationId="{C32384C5-CDA5-40CB-B1B8-F6C1EA96BCB7}"/>
          </ac:picMkLst>
        </pc:picChg>
        <pc:picChg chg="add mod">
          <ac:chgData name="Jessica dos Santos Paiva" userId="7fb23bec-a373-4816-84ee-47119a63df95" providerId="ADAL" clId="{30FA8068-CB00-4672-A466-5E69C074B526}" dt="2022-03-20T22:28:46.625" v="843" actId="1076"/>
          <ac:picMkLst>
            <pc:docMk/>
            <pc:sldMk cId="2731913257" sldId="260"/>
            <ac:picMk id="27" creationId="{89A87516-9085-4C0B-A4CC-23142D9BFF3E}"/>
          </ac:picMkLst>
        </pc:picChg>
        <pc:picChg chg="add mod">
          <ac:chgData name="Jessica dos Santos Paiva" userId="7fb23bec-a373-4816-84ee-47119a63df95" providerId="ADAL" clId="{30FA8068-CB00-4672-A466-5E69C074B526}" dt="2022-03-20T22:46:02.598" v="961" actId="571"/>
          <ac:picMkLst>
            <pc:docMk/>
            <pc:sldMk cId="2731913257" sldId="260"/>
            <ac:picMk id="37" creationId="{B63A2C97-5C35-4238-A10B-47CE037A33EE}"/>
          </ac:picMkLst>
        </pc:picChg>
        <pc:picChg chg="add mod">
          <ac:chgData name="Jessica dos Santos Paiva" userId="7fb23bec-a373-4816-84ee-47119a63df95" providerId="ADAL" clId="{30FA8068-CB00-4672-A466-5E69C074B526}" dt="2022-03-20T22:46:02.598" v="961" actId="571"/>
          <ac:picMkLst>
            <pc:docMk/>
            <pc:sldMk cId="2731913257" sldId="260"/>
            <ac:picMk id="38" creationId="{134E7256-10A3-410B-95D3-DCAC5B9DCE06}"/>
          </ac:picMkLst>
        </pc:picChg>
        <pc:picChg chg="add mod">
          <ac:chgData name="Jessica dos Santos Paiva" userId="7fb23bec-a373-4816-84ee-47119a63df95" providerId="ADAL" clId="{30FA8068-CB00-4672-A466-5E69C074B526}" dt="2022-03-20T22:46:02.598" v="961" actId="571"/>
          <ac:picMkLst>
            <pc:docMk/>
            <pc:sldMk cId="2731913257" sldId="260"/>
            <ac:picMk id="39" creationId="{FC6F44CE-3623-405F-9307-600A29FA4704}"/>
          </ac:picMkLst>
        </pc:picChg>
        <pc:picChg chg="add mod">
          <ac:chgData name="Jessica dos Santos Paiva" userId="7fb23bec-a373-4816-84ee-47119a63df95" providerId="ADAL" clId="{30FA8068-CB00-4672-A466-5E69C074B526}" dt="2022-03-20T22:46:02.598" v="961" actId="571"/>
          <ac:picMkLst>
            <pc:docMk/>
            <pc:sldMk cId="2731913257" sldId="260"/>
            <ac:picMk id="40" creationId="{1F2FE9C7-318F-4FF1-BA0D-E24787C68A47}"/>
          </ac:picMkLst>
        </pc:picChg>
        <pc:picChg chg="add mod">
          <ac:chgData name="Jessica dos Santos Paiva" userId="7fb23bec-a373-4816-84ee-47119a63df95" providerId="ADAL" clId="{30FA8068-CB00-4672-A466-5E69C074B526}" dt="2022-03-20T22:46:02.598" v="961" actId="571"/>
          <ac:picMkLst>
            <pc:docMk/>
            <pc:sldMk cId="2731913257" sldId="260"/>
            <ac:picMk id="41" creationId="{F6EE6C61-0A5E-4813-9A46-B137573341BD}"/>
          </ac:picMkLst>
        </pc:picChg>
        <pc:picChg chg="add mod">
          <ac:chgData name="Jessica dos Santos Paiva" userId="7fb23bec-a373-4816-84ee-47119a63df95" providerId="ADAL" clId="{30FA8068-CB00-4672-A466-5E69C074B526}" dt="2022-03-20T22:46:02.598" v="961" actId="571"/>
          <ac:picMkLst>
            <pc:docMk/>
            <pc:sldMk cId="2731913257" sldId="260"/>
            <ac:picMk id="42" creationId="{11E28A76-0700-4490-9BB6-755997D50EEC}"/>
          </ac:picMkLst>
        </pc:picChg>
        <pc:picChg chg="add mod">
          <ac:chgData name="Jessica dos Santos Paiva" userId="7fb23bec-a373-4816-84ee-47119a63df95" providerId="ADAL" clId="{30FA8068-CB00-4672-A466-5E69C074B526}" dt="2022-03-20T22:46:02.598" v="961" actId="571"/>
          <ac:picMkLst>
            <pc:docMk/>
            <pc:sldMk cId="2731913257" sldId="260"/>
            <ac:picMk id="43" creationId="{86F5769F-59BD-481C-8C5C-896345E4FA70}"/>
          </ac:picMkLst>
        </pc:picChg>
        <pc:picChg chg="add mod">
          <ac:chgData name="Jessica dos Santos Paiva" userId="7fb23bec-a373-4816-84ee-47119a63df95" providerId="ADAL" clId="{30FA8068-CB00-4672-A466-5E69C074B526}" dt="2022-03-20T22:46:02.598" v="961" actId="571"/>
          <ac:picMkLst>
            <pc:docMk/>
            <pc:sldMk cId="2731913257" sldId="260"/>
            <ac:picMk id="44" creationId="{E6E3BEF8-9A37-4CA5-88B2-0A84892FDEF8}"/>
          </ac:picMkLst>
        </pc:picChg>
      </pc:sldChg>
      <pc:sldChg chg="addSp delSp modSp new mod setBg addAnim delAnim setClrOvrMap">
        <pc:chgData name="Jessica dos Santos Paiva" userId="7fb23bec-a373-4816-84ee-47119a63df95" providerId="ADAL" clId="{30FA8068-CB00-4672-A466-5E69C074B526}" dt="2022-03-20T22:34:09.063" v="882" actId="962"/>
        <pc:sldMkLst>
          <pc:docMk/>
          <pc:sldMk cId="1616428028" sldId="261"/>
        </pc:sldMkLst>
        <pc:spChg chg="mod">
          <ac:chgData name="Jessica dos Santos Paiva" userId="7fb23bec-a373-4816-84ee-47119a63df95" providerId="ADAL" clId="{30FA8068-CB00-4672-A466-5E69C074B526}" dt="2022-03-20T22:33:52.281" v="879" actId="26606"/>
          <ac:spMkLst>
            <pc:docMk/>
            <pc:sldMk cId="1616428028" sldId="261"/>
            <ac:spMk id="2" creationId="{6E4E916F-2A8A-4338-AF18-51B7A0344AB3}"/>
          </ac:spMkLst>
        </pc:spChg>
        <pc:picChg chg="add del mod">
          <ac:chgData name="Jessica dos Santos Paiva" userId="7fb23bec-a373-4816-84ee-47119a63df95" providerId="ADAL" clId="{30FA8068-CB00-4672-A466-5E69C074B526}" dt="2022-03-20T22:33:06.570" v="877" actId="22"/>
          <ac:picMkLst>
            <pc:docMk/>
            <pc:sldMk cId="1616428028" sldId="261"/>
            <ac:picMk id="4" creationId="{CD1D1CCA-A482-4808-A738-6E2D7319C31B}"/>
          </ac:picMkLst>
        </pc:picChg>
        <pc:picChg chg="add mod">
          <ac:chgData name="Jessica dos Santos Paiva" userId="7fb23bec-a373-4816-84ee-47119a63df95" providerId="ADAL" clId="{30FA8068-CB00-4672-A466-5E69C074B526}" dt="2022-03-20T22:34:09.063" v="882" actId="962"/>
          <ac:picMkLst>
            <pc:docMk/>
            <pc:sldMk cId="1616428028" sldId="261"/>
            <ac:picMk id="6" creationId="{39DA9BDE-279C-4BEA-B1E4-554410EF3C69}"/>
          </ac:picMkLst>
        </pc:picChg>
      </pc:sldChg>
      <pc:sldChg chg="addSp delSp modSp add mod">
        <pc:chgData name="Jessica dos Santos Paiva" userId="7fb23bec-a373-4816-84ee-47119a63df95" providerId="ADAL" clId="{30FA8068-CB00-4672-A466-5E69C074B526}" dt="2022-03-23T13:34:21.751" v="983" actId="208"/>
        <pc:sldMkLst>
          <pc:docMk/>
          <pc:sldMk cId="369776320" sldId="262"/>
        </pc:sldMkLst>
        <pc:spChg chg="mod">
          <ac:chgData name="Jessica dos Santos Paiva" userId="7fb23bec-a373-4816-84ee-47119a63df95" providerId="ADAL" clId="{30FA8068-CB00-4672-A466-5E69C074B526}" dt="2022-03-23T13:34:21.751" v="983" actId="208"/>
          <ac:spMkLst>
            <pc:docMk/>
            <pc:sldMk cId="369776320" sldId="262"/>
            <ac:spMk id="2" creationId="{0CF5941B-7A87-481B-8C6D-ABEB476CA9BC}"/>
          </ac:spMkLst>
        </pc:spChg>
        <pc:spChg chg="add del mod">
          <ac:chgData name="Jessica dos Santos Paiva" userId="7fb23bec-a373-4816-84ee-47119a63df95" providerId="ADAL" clId="{30FA8068-CB00-4672-A466-5E69C074B526}" dt="2022-03-20T22:42:48.416" v="950" actId="478"/>
          <ac:spMkLst>
            <pc:docMk/>
            <pc:sldMk cId="369776320" sldId="262"/>
            <ac:spMk id="5" creationId="{E00E486F-E009-4AB9-8A98-DA4110A02CA8}"/>
          </ac:spMkLst>
        </pc:spChg>
        <pc:spChg chg="add mod">
          <ac:chgData name="Jessica dos Santos Paiva" userId="7fb23bec-a373-4816-84ee-47119a63df95" providerId="ADAL" clId="{30FA8068-CB00-4672-A466-5E69C074B526}" dt="2022-03-20T22:45:20.346" v="957" actId="208"/>
          <ac:spMkLst>
            <pc:docMk/>
            <pc:sldMk cId="369776320" sldId="262"/>
            <ac:spMk id="9" creationId="{426C684D-3507-432C-9048-D7A3D5E0BAB7}"/>
          </ac:spMkLst>
        </pc:spChg>
        <pc:spChg chg="add mod">
          <ac:chgData name="Jessica dos Santos Paiva" userId="7fb23bec-a373-4816-84ee-47119a63df95" providerId="ADAL" clId="{30FA8068-CB00-4672-A466-5E69C074B526}" dt="2022-03-23T13:34:21.751" v="983" actId="208"/>
          <ac:spMkLst>
            <pc:docMk/>
            <pc:sldMk cId="369776320" sldId="262"/>
            <ac:spMk id="11" creationId="{A93F7188-B27B-4AB2-B928-DF50D89FACFD}"/>
          </ac:spMkLst>
        </pc:spChg>
        <pc:spChg chg="add mod">
          <ac:chgData name="Jessica dos Santos Paiva" userId="7fb23bec-a373-4816-84ee-47119a63df95" providerId="ADAL" clId="{30FA8068-CB00-4672-A466-5E69C074B526}" dt="2022-03-23T13:34:21.751" v="983" actId="208"/>
          <ac:spMkLst>
            <pc:docMk/>
            <pc:sldMk cId="369776320" sldId="262"/>
            <ac:spMk id="13" creationId="{DCA15CAB-E33A-4286-AC18-795482DDBBDD}"/>
          </ac:spMkLst>
        </pc:spChg>
        <pc:spChg chg="add mod">
          <ac:chgData name="Jessica dos Santos Paiva" userId="7fb23bec-a373-4816-84ee-47119a63df95" providerId="ADAL" clId="{30FA8068-CB00-4672-A466-5E69C074B526}" dt="2022-03-23T13:34:21.751" v="983" actId="208"/>
          <ac:spMkLst>
            <pc:docMk/>
            <pc:sldMk cId="369776320" sldId="262"/>
            <ac:spMk id="20" creationId="{5119574C-2208-4F13-8722-89CEA81743A0}"/>
          </ac:spMkLst>
        </pc:spChg>
        <pc:spChg chg="add mod">
          <ac:chgData name="Jessica dos Santos Paiva" userId="7fb23bec-a373-4816-84ee-47119a63df95" providerId="ADAL" clId="{30FA8068-CB00-4672-A466-5E69C074B526}" dt="2022-03-23T13:34:21.751" v="983" actId="208"/>
          <ac:spMkLst>
            <pc:docMk/>
            <pc:sldMk cId="369776320" sldId="262"/>
            <ac:spMk id="21" creationId="{85A7345F-EC67-461D-AFC0-58C132808B9B}"/>
          </ac:spMkLst>
        </pc:spChg>
        <pc:spChg chg="add mod">
          <ac:chgData name="Jessica dos Santos Paiva" userId="7fb23bec-a373-4816-84ee-47119a63df95" providerId="ADAL" clId="{30FA8068-CB00-4672-A466-5E69C074B526}" dt="2022-03-23T13:34:21.751" v="983" actId="208"/>
          <ac:spMkLst>
            <pc:docMk/>
            <pc:sldMk cId="369776320" sldId="262"/>
            <ac:spMk id="22" creationId="{4A1DD6C2-467C-4C31-A0B1-9C705CDF30AD}"/>
          </ac:spMkLst>
        </pc:spChg>
        <pc:spChg chg="add mod">
          <ac:chgData name="Jessica dos Santos Paiva" userId="7fb23bec-a373-4816-84ee-47119a63df95" providerId="ADAL" clId="{30FA8068-CB00-4672-A466-5E69C074B526}" dt="2022-03-23T13:34:21.751" v="983" actId="208"/>
          <ac:spMkLst>
            <pc:docMk/>
            <pc:sldMk cId="369776320" sldId="262"/>
            <ac:spMk id="23" creationId="{10DAC26A-1355-4397-91D0-34427F40815A}"/>
          </ac:spMkLst>
        </pc:spChg>
        <pc:spChg chg="add mod">
          <ac:chgData name="Jessica dos Santos Paiva" userId="7fb23bec-a373-4816-84ee-47119a63df95" providerId="ADAL" clId="{30FA8068-CB00-4672-A466-5E69C074B526}" dt="2022-03-23T13:34:21.751" v="983" actId="208"/>
          <ac:spMkLst>
            <pc:docMk/>
            <pc:sldMk cId="369776320" sldId="262"/>
            <ac:spMk id="24" creationId="{65F12249-EB90-4F39-9AE5-3CE19DD8F20D}"/>
          </ac:spMkLst>
        </pc:spChg>
        <pc:spChg chg="add mod">
          <ac:chgData name="Jessica dos Santos Paiva" userId="7fb23bec-a373-4816-84ee-47119a63df95" providerId="ADAL" clId="{30FA8068-CB00-4672-A466-5E69C074B526}" dt="2022-03-23T13:34:21.751" v="983" actId="208"/>
          <ac:spMkLst>
            <pc:docMk/>
            <pc:sldMk cId="369776320" sldId="262"/>
            <ac:spMk id="25" creationId="{13F8761F-CD67-49B6-BFF0-603E6F30B744}"/>
          </ac:spMkLst>
        </pc:spChg>
        <pc:spChg chg="add mod">
          <ac:chgData name="Jessica dos Santos Paiva" userId="7fb23bec-a373-4816-84ee-47119a63df95" providerId="ADAL" clId="{30FA8068-CB00-4672-A466-5E69C074B526}" dt="2022-03-20T22:45:20.346" v="957" actId="208"/>
          <ac:spMkLst>
            <pc:docMk/>
            <pc:sldMk cId="369776320" sldId="262"/>
            <ac:spMk id="26" creationId="{CED1CBA5-26E1-41AB-9282-91BE8E59DDE7}"/>
          </ac:spMkLst>
        </pc:spChg>
        <pc:spChg chg="add mod">
          <ac:chgData name="Jessica dos Santos Paiva" userId="7fb23bec-a373-4816-84ee-47119a63df95" providerId="ADAL" clId="{30FA8068-CB00-4672-A466-5E69C074B526}" dt="2022-03-23T13:34:21.751" v="983" actId="208"/>
          <ac:spMkLst>
            <pc:docMk/>
            <pc:sldMk cId="369776320" sldId="262"/>
            <ac:spMk id="27" creationId="{318075BA-A0B2-4420-8C06-CB6136909443}"/>
          </ac:spMkLst>
        </pc:spChg>
        <pc:spChg chg="add mod">
          <ac:chgData name="Jessica dos Santos Paiva" userId="7fb23bec-a373-4816-84ee-47119a63df95" providerId="ADAL" clId="{30FA8068-CB00-4672-A466-5E69C074B526}" dt="2022-03-23T13:34:21.751" v="983" actId="208"/>
          <ac:spMkLst>
            <pc:docMk/>
            <pc:sldMk cId="369776320" sldId="262"/>
            <ac:spMk id="28" creationId="{04B3F77D-AD70-4760-B9E9-A3A340BE1AE2}"/>
          </ac:spMkLst>
        </pc:spChg>
        <pc:spChg chg="add mod">
          <ac:chgData name="Jessica dos Santos Paiva" userId="7fb23bec-a373-4816-84ee-47119a63df95" providerId="ADAL" clId="{30FA8068-CB00-4672-A466-5E69C074B526}" dt="2022-03-23T13:34:21.751" v="983" actId="208"/>
          <ac:spMkLst>
            <pc:docMk/>
            <pc:sldMk cId="369776320" sldId="262"/>
            <ac:spMk id="29" creationId="{C1E1563C-B1D6-47AF-B42A-8C43C9AA86AB}"/>
          </ac:spMkLst>
        </pc:spChg>
        <pc:spChg chg="add mod">
          <ac:chgData name="Jessica dos Santos Paiva" userId="7fb23bec-a373-4816-84ee-47119a63df95" providerId="ADAL" clId="{30FA8068-CB00-4672-A466-5E69C074B526}" dt="2022-03-23T13:34:21.751" v="983" actId="208"/>
          <ac:spMkLst>
            <pc:docMk/>
            <pc:sldMk cId="369776320" sldId="262"/>
            <ac:spMk id="40" creationId="{F2F4CE87-A351-4EEF-9D42-97A00BCE9612}"/>
          </ac:spMkLst>
        </pc:spChg>
        <pc:spChg chg="add mod">
          <ac:chgData name="Jessica dos Santos Paiva" userId="7fb23bec-a373-4816-84ee-47119a63df95" providerId="ADAL" clId="{30FA8068-CB00-4672-A466-5E69C074B526}" dt="2022-03-23T13:34:21.751" v="983" actId="208"/>
          <ac:spMkLst>
            <pc:docMk/>
            <pc:sldMk cId="369776320" sldId="262"/>
            <ac:spMk id="41" creationId="{6DD810EA-5330-4452-92BE-8683464B82F7}"/>
          </ac:spMkLst>
        </pc:spChg>
        <pc:spChg chg="add mod">
          <ac:chgData name="Jessica dos Santos Paiva" userId="7fb23bec-a373-4816-84ee-47119a63df95" providerId="ADAL" clId="{30FA8068-CB00-4672-A466-5E69C074B526}" dt="2022-03-23T13:34:21.751" v="983" actId="208"/>
          <ac:spMkLst>
            <pc:docMk/>
            <pc:sldMk cId="369776320" sldId="262"/>
            <ac:spMk id="42" creationId="{E3DA09CD-6F7F-46FD-87BD-ABFDE8A872A8}"/>
          </ac:spMkLst>
        </pc:spChg>
        <pc:spChg chg="add mod">
          <ac:chgData name="Jessica dos Santos Paiva" userId="7fb23bec-a373-4816-84ee-47119a63df95" providerId="ADAL" clId="{30FA8068-CB00-4672-A466-5E69C074B526}" dt="2022-03-23T13:34:21.751" v="983" actId="208"/>
          <ac:spMkLst>
            <pc:docMk/>
            <pc:sldMk cId="369776320" sldId="262"/>
            <ac:spMk id="43" creationId="{C553E34B-3095-405F-95E9-3A2ED35417AB}"/>
          </ac:spMkLst>
        </pc:spChg>
        <pc:spChg chg="add mod">
          <ac:chgData name="Jessica dos Santos Paiva" userId="7fb23bec-a373-4816-84ee-47119a63df95" providerId="ADAL" clId="{30FA8068-CB00-4672-A466-5E69C074B526}" dt="2022-03-23T13:34:21.751" v="983" actId="208"/>
          <ac:spMkLst>
            <pc:docMk/>
            <pc:sldMk cId="369776320" sldId="262"/>
            <ac:spMk id="44" creationId="{58077567-126D-4BBE-9DFE-6C06434E8F2F}"/>
          </ac:spMkLst>
        </pc:spChg>
        <pc:spChg chg="add mod">
          <ac:chgData name="Jessica dos Santos Paiva" userId="7fb23bec-a373-4816-84ee-47119a63df95" providerId="ADAL" clId="{30FA8068-CB00-4672-A466-5E69C074B526}" dt="2022-03-23T13:34:21.751" v="983" actId="208"/>
          <ac:spMkLst>
            <pc:docMk/>
            <pc:sldMk cId="369776320" sldId="262"/>
            <ac:spMk id="47" creationId="{DEA9D498-5927-40EE-ABBC-73199ADEAF46}"/>
          </ac:spMkLst>
        </pc:spChg>
        <pc:spChg chg="add mod">
          <ac:chgData name="Jessica dos Santos Paiva" userId="7fb23bec-a373-4816-84ee-47119a63df95" providerId="ADAL" clId="{30FA8068-CB00-4672-A466-5E69C074B526}" dt="2022-03-23T13:34:21.751" v="983" actId="208"/>
          <ac:spMkLst>
            <pc:docMk/>
            <pc:sldMk cId="369776320" sldId="262"/>
            <ac:spMk id="50" creationId="{C29B20D6-D436-4758-AAEE-2DA601786693}"/>
          </ac:spMkLst>
        </pc:spChg>
        <pc:spChg chg="add mod">
          <ac:chgData name="Jessica dos Santos Paiva" userId="7fb23bec-a373-4816-84ee-47119a63df95" providerId="ADAL" clId="{30FA8068-CB00-4672-A466-5E69C074B526}" dt="2022-03-23T13:34:21.751" v="983" actId="208"/>
          <ac:spMkLst>
            <pc:docMk/>
            <pc:sldMk cId="369776320" sldId="262"/>
            <ac:spMk id="52" creationId="{21D055AD-CEFB-4B4D-BCFE-CBA4B8A77AD9}"/>
          </ac:spMkLst>
        </pc:spChg>
        <pc:graphicFrameChg chg="del">
          <ac:chgData name="Jessica dos Santos Paiva" userId="7fb23bec-a373-4816-84ee-47119a63df95" providerId="ADAL" clId="{30FA8068-CB00-4672-A466-5E69C074B526}" dt="2022-03-20T22:41:36.814" v="921" actId="478"/>
          <ac:graphicFrameMkLst>
            <pc:docMk/>
            <pc:sldMk cId="369776320" sldId="262"/>
            <ac:graphicFrameMk id="4" creationId="{063344C9-0F2A-4734-8C9A-9B818986E3F8}"/>
          </ac:graphicFrameMkLst>
        </pc:graphicFrameChg>
        <pc:cxnChg chg="add mod">
          <ac:chgData name="Jessica dos Santos Paiva" userId="7fb23bec-a373-4816-84ee-47119a63df95" providerId="ADAL" clId="{30FA8068-CB00-4672-A466-5E69C074B526}" dt="2022-03-23T13:34:21.751" v="983" actId="208"/>
          <ac:cxnSpMkLst>
            <pc:docMk/>
            <pc:sldMk cId="369776320" sldId="262"/>
            <ac:cxnSpMk id="10" creationId="{F2C9CABC-A728-4591-87AC-208E67FDBB27}"/>
          </ac:cxnSpMkLst>
        </pc:cxnChg>
        <pc:cxnChg chg="add mod">
          <ac:chgData name="Jessica dos Santos Paiva" userId="7fb23bec-a373-4816-84ee-47119a63df95" providerId="ADAL" clId="{30FA8068-CB00-4672-A466-5E69C074B526}" dt="2022-03-23T13:34:21.751" v="983" actId="208"/>
          <ac:cxnSpMkLst>
            <pc:docMk/>
            <pc:sldMk cId="369776320" sldId="262"/>
            <ac:cxnSpMk id="12" creationId="{B922CB3E-9D7E-46D1-875C-E04D0BF2B093}"/>
          </ac:cxnSpMkLst>
        </pc:cxnChg>
        <pc:cxnChg chg="add mod">
          <ac:chgData name="Jessica dos Santos Paiva" userId="7fb23bec-a373-4816-84ee-47119a63df95" providerId="ADAL" clId="{30FA8068-CB00-4672-A466-5E69C074B526}" dt="2022-03-23T13:34:21.751" v="983" actId="208"/>
          <ac:cxnSpMkLst>
            <pc:docMk/>
            <pc:sldMk cId="369776320" sldId="262"/>
            <ac:cxnSpMk id="14" creationId="{6CECDACB-0184-4E23-804B-8473C537C956}"/>
          </ac:cxnSpMkLst>
        </pc:cxnChg>
        <pc:cxnChg chg="add mod">
          <ac:chgData name="Jessica dos Santos Paiva" userId="7fb23bec-a373-4816-84ee-47119a63df95" providerId="ADAL" clId="{30FA8068-CB00-4672-A466-5E69C074B526}" dt="2022-03-23T13:34:21.751" v="983" actId="208"/>
          <ac:cxnSpMkLst>
            <pc:docMk/>
            <pc:sldMk cId="369776320" sldId="262"/>
            <ac:cxnSpMk id="18" creationId="{A49F8FDF-87CA-4D19-8727-11356383B626}"/>
          </ac:cxnSpMkLst>
        </pc:cxnChg>
        <pc:cxnChg chg="add mod">
          <ac:chgData name="Jessica dos Santos Paiva" userId="7fb23bec-a373-4816-84ee-47119a63df95" providerId="ADAL" clId="{30FA8068-CB00-4672-A466-5E69C074B526}" dt="2022-03-23T13:34:21.751" v="983" actId="208"/>
          <ac:cxnSpMkLst>
            <pc:docMk/>
            <pc:sldMk cId="369776320" sldId="262"/>
            <ac:cxnSpMk id="19" creationId="{FA7AA71C-D289-4B63-BCC3-FBF463C4A954}"/>
          </ac:cxnSpMkLst>
        </pc:cxnChg>
        <pc:cxnChg chg="add mod">
          <ac:chgData name="Jessica dos Santos Paiva" userId="7fb23bec-a373-4816-84ee-47119a63df95" providerId="ADAL" clId="{30FA8068-CB00-4672-A466-5E69C074B526}" dt="2022-03-23T13:34:21.751" v="983" actId="208"/>
          <ac:cxnSpMkLst>
            <pc:docMk/>
            <pc:sldMk cId="369776320" sldId="262"/>
            <ac:cxnSpMk id="30" creationId="{3A59055E-A472-4AF7-A7A6-001613CE9303}"/>
          </ac:cxnSpMkLst>
        </pc:cxnChg>
        <pc:cxnChg chg="add mod">
          <ac:chgData name="Jessica dos Santos Paiva" userId="7fb23bec-a373-4816-84ee-47119a63df95" providerId="ADAL" clId="{30FA8068-CB00-4672-A466-5E69C074B526}" dt="2022-03-23T13:34:21.751" v="983" actId="208"/>
          <ac:cxnSpMkLst>
            <pc:docMk/>
            <pc:sldMk cId="369776320" sldId="262"/>
            <ac:cxnSpMk id="31" creationId="{0DA02C5C-8FF2-40B5-A322-439AC00D0A4D}"/>
          </ac:cxnSpMkLst>
        </pc:cxnChg>
        <pc:cxnChg chg="add mod">
          <ac:chgData name="Jessica dos Santos Paiva" userId="7fb23bec-a373-4816-84ee-47119a63df95" providerId="ADAL" clId="{30FA8068-CB00-4672-A466-5E69C074B526}" dt="2022-03-23T13:34:21.751" v="983" actId="208"/>
          <ac:cxnSpMkLst>
            <pc:docMk/>
            <pc:sldMk cId="369776320" sldId="262"/>
            <ac:cxnSpMk id="32" creationId="{2C05D098-BA12-4698-98DE-D090B8D1B453}"/>
          </ac:cxnSpMkLst>
        </pc:cxnChg>
        <pc:cxnChg chg="add mod">
          <ac:chgData name="Jessica dos Santos Paiva" userId="7fb23bec-a373-4816-84ee-47119a63df95" providerId="ADAL" clId="{30FA8068-CB00-4672-A466-5E69C074B526}" dt="2022-03-23T13:34:21.751" v="983" actId="208"/>
          <ac:cxnSpMkLst>
            <pc:docMk/>
            <pc:sldMk cId="369776320" sldId="262"/>
            <ac:cxnSpMk id="33" creationId="{9991E05D-87F5-45D1-BC60-A35654784EF7}"/>
          </ac:cxnSpMkLst>
        </pc:cxnChg>
        <pc:cxnChg chg="add mod">
          <ac:chgData name="Jessica dos Santos Paiva" userId="7fb23bec-a373-4816-84ee-47119a63df95" providerId="ADAL" clId="{30FA8068-CB00-4672-A466-5E69C074B526}" dt="2022-03-23T13:34:21.751" v="983" actId="208"/>
          <ac:cxnSpMkLst>
            <pc:docMk/>
            <pc:sldMk cId="369776320" sldId="262"/>
            <ac:cxnSpMk id="34" creationId="{DCE56A97-8FFA-4DF8-8BC1-FBB9DF4C763F}"/>
          </ac:cxnSpMkLst>
        </pc:cxnChg>
        <pc:cxnChg chg="add mod">
          <ac:chgData name="Jessica dos Santos Paiva" userId="7fb23bec-a373-4816-84ee-47119a63df95" providerId="ADAL" clId="{30FA8068-CB00-4672-A466-5E69C074B526}" dt="2022-03-23T13:34:21.751" v="983" actId="208"/>
          <ac:cxnSpMkLst>
            <pc:docMk/>
            <pc:sldMk cId="369776320" sldId="262"/>
            <ac:cxnSpMk id="35" creationId="{37C9F012-864E-4A96-9A82-8B45C8E6F2F2}"/>
          </ac:cxnSpMkLst>
        </pc:cxnChg>
        <pc:cxnChg chg="add mod">
          <ac:chgData name="Jessica dos Santos Paiva" userId="7fb23bec-a373-4816-84ee-47119a63df95" providerId="ADAL" clId="{30FA8068-CB00-4672-A466-5E69C074B526}" dt="2022-03-23T13:34:21.751" v="983" actId="208"/>
          <ac:cxnSpMkLst>
            <pc:docMk/>
            <pc:sldMk cId="369776320" sldId="262"/>
            <ac:cxnSpMk id="36" creationId="{CDFBF67F-EFFE-4117-A943-509E20C0B293}"/>
          </ac:cxnSpMkLst>
        </pc:cxnChg>
        <pc:cxnChg chg="add mod">
          <ac:chgData name="Jessica dos Santos Paiva" userId="7fb23bec-a373-4816-84ee-47119a63df95" providerId="ADAL" clId="{30FA8068-CB00-4672-A466-5E69C074B526}" dt="2022-03-23T13:34:21.751" v="983" actId="208"/>
          <ac:cxnSpMkLst>
            <pc:docMk/>
            <pc:sldMk cId="369776320" sldId="262"/>
            <ac:cxnSpMk id="37" creationId="{9D8A1720-EEF2-4C98-9DCB-5498064A5DAC}"/>
          </ac:cxnSpMkLst>
        </pc:cxnChg>
        <pc:cxnChg chg="add mod">
          <ac:chgData name="Jessica dos Santos Paiva" userId="7fb23bec-a373-4816-84ee-47119a63df95" providerId="ADAL" clId="{30FA8068-CB00-4672-A466-5E69C074B526}" dt="2022-03-23T13:34:21.751" v="983" actId="208"/>
          <ac:cxnSpMkLst>
            <pc:docMk/>
            <pc:sldMk cId="369776320" sldId="262"/>
            <ac:cxnSpMk id="38" creationId="{8151EBB6-BE75-49DD-8C12-E933BD044BB4}"/>
          </ac:cxnSpMkLst>
        </pc:cxnChg>
        <pc:cxnChg chg="add mod">
          <ac:chgData name="Jessica dos Santos Paiva" userId="7fb23bec-a373-4816-84ee-47119a63df95" providerId="ADAL" clId="{30FA8068-CB00-4672-A466-5E69C074B526}" dt="2022-03-23T13:34:21.751" v="983" actId="208"/>
          <ac:cxnSpMkLst>
            <pc:docMk/>
            <pc:sldMk cId="369776320" sldId="262"/>
            <ac:cxnSpMk id="39" creationId="{C2C7BEB9-C78C-40E6-B4B6-C9447DA2D551}"/>
          </ac:cxnSpMkLst>
        </pc:cxnChg>
        <pc:cxnChg chg="add mod">
          <ac:chgData name="Jessica dos Santos Paiva" userId="7fb23bec-a373-4816-84ee-47119a63df95" providerId="ADAL" clId="{30FA8068-CB00-4672-A466-5E69C074B526}" dt="2022-03-23T13:34:21.751" v="983" actId="208"/>
          <ac:cxnSpMkLst>
            <pc:docMk/>
            <pc:sldMk cId="369776320" sldId="262"/>
            <ac:cxnSpMk id="45" creationId="{CD30B2F6-FBDE-426E-ABF4-21CCA04199A0}"/>
          </ac:cxnSpMkLst>
        </pc:cxnChg>
        <pc:cxnChg chg="add mod">
          <ac:chgData name="Jessica dos Santos Paiva" userId="7fb23bec-a373-4816-84ee-47119a63df95" providerId="ADAL" clId="{30FA8068-CB00-4672-A466-5E69C074B526}" dt="2022-03-23T13:34:21.751" v="983" actId="208"/>
          <ac:cxnSpMkLst>
            <pc:docMk/>
            <pc:sldMk cId="369776320" sldId="262"/>
            <ac:cxnSpMk id="46" creationId="{B55BD023-FB6B-47CE-B77F-9ACEDCE59945}"/>
          </ac:cxnSpMkLst>
        </pc:cxnChg>
        <pc:cxnChg chg="add mod">
          <ac:chgData name="Jessica dos Santos Paiva" userId="7fb23bec-a373-4816-84ee-47119a63df95" providerId="ADAL" clId="{30FA8068-CB00-4672-A466-5E69C074B526}" dt="2022-03-23T13:34:21.751" v="983" actId="208"/>
          <ac:cxnSpMkLst>
            <pc:docMk/>
            <pc:sldMk cId="369776320" sldId="262"/>
            <ac:cxnSpMk id="48" creationId="{D48B1B62-9321-48C7-937D-FCB4C1C99170}"/>
          </ac:cxnSpMkLst>
        </pc:cxnChg>
        <pc:cxnChg chg="add mod">
          <ac:chgData name="Jessica dos Santos Paiva" userId="7fb23bec-a373-4816-84ee-47119a63df95" providerId="ADAL" clId="{30FA8068-CB00-4672-A466-5E69C074B526}" dt="2022-03-23T13:34:21.751" v="983" actId="208"/>
          <ac:cxnSpMkLst>
            <pc:docMk/>
            <pc:sldMk cId="369776320" sldId="262"/>
            <ac:cxnSpMk id="49" creationId="{1DAB19D5-65F1-465F-ACA6-C08D15B42DB8}"/>
          </ac:cxnSpMkLst>
        </pc:cxnChg>
        <pc:cxnChg chg="add mod">
          <ac:chgData name="Jessica dos Santos Paiva" userId="7fb23bec-a373-4816-84ee-47119a63df95" providerId="ADAL" clId="{30FA8068-CB00-4672-A466-5E69C074B526}" dt="2022-03-23T13:34:21.751" v="983" actId="208"/>
          <ac:cxnSpMkLst>
            <pc:docMk/>
            <pc:sldMk cId="369776320" sldId="262"/>
            <ac:cxnSpMk id="51" creationId="{0DB77E31-F3DE-4E81-9645-780E97FB2B6C}"/>
          </ac:cxnSpMkLst>
        </pc:cxnChg>
        <pc:cxnChg chg="add mod">
          <ac:chgData name="Jessica dos Santos Paiva" userId="7fb23bec-a373-4816-84ee-47119a63df95" providerId="ADAL" clId="{30FA8068-CB00-4672-A466-5E69C074B526}" dt="2022-03-23T13:34:21.751" v="983" actId="208"/>
          <ac:cxnSpMkLst>
            <pc:docMk/>
            <pc:sldMk cId="369776320" sldId="262"/>
            <ac:cxnSpMk id="53" creationId="{2F483385-495B-4301-9F77-BDC6B8A39F55}"/>
          </ac:cxnSpMkLst>
        </pc:cxnChg>
        <pc:cxnChg chg="add mod">
          <ac:chgData name="Jessica dos Santos Paiva" userId="7fb23bec-a373-4816-84ee-47119a63df95" providerId="ADAL" clId="{30FA8068-CB00-4672-A466-5E69C074B526}" dt="2022-03-23T13:34:21.751" v="983" actId="208"/>
          <ac:cxnSpMkLst>
            <pc:docMk/>
            <pc:sldMk cId="369776320" sldId="262"/>
            <ac:cxnSpMk id="54" creationId="{1D2C9425-31D1-46D4-AEE3-1B5FCAFFD639}"/>
          </ac:cxnSpMkLst>
        </pc:cxnChg>
        <pc:cxnChg chg="add mod">
          <ac:chgData name="Jessica dos Santos Paiva" userId="7fb23bec-a373-4816-84ee-47119a63df95" providerId="ADAL" clId="{30FA8068-CB00-4672-A466-5E69C074B526}" dt="2022-03-23T13:34:21.751" v="983" actId="208"/>
          <ac:cxnSpMkLst>
            <pc:docMk/>
            <pc:sldMk cId="369776320" sldId="262"/>
            <ac:cxnSpMk id="55" creationId="{B5D40635-B1DB-441F-B592-B468241DE062}"/>
          </ac:cxnSpMkLst>
        </pc:cxnChg>
        <pc:cxnChg chg="add mod">
          <ac:chgData name="Jessica dos Santos Paiva" userId="7fb23bec-a373-4816-84ee-47119a63df95" providerId="ADAL" clId="{30FA8068-CB00-4672-A466-5E69C074B526}" dt="2022-03-23T13:34:21.751" v="983" actId="208"/>
          <ac:cxnSpMkLst>
            <pc:docMk/>
            <pc:sldMk cId="369776320" sldId="262"/>
            <ac:cxnSpMk id="56" creationId="{44C0A05C-EE85-488A-A593-714C31FACDC3}"/>
          </ac:cxnSpMkLst>
        </pc:cxnChg>
        <pc:cxnChg chg="add mod">
          <ac:chgData name="Jessica dos Santos Paiva" userId="7fb23bec-a373-4816-84ee-47119a63df95" providerId="ADAL" clId="{30FA8068-CB00-4672-A466-5E69C074B526}" dt="2022-03-23T13:34:21.751" v="983" actId="208"/>
          <ac:cxnSpMkLst>
            <pc:docMk/>
            <pc:sldMk cId="369776320" sldId="262"/>
            <ac:cxnSpMk id="57" creationId="{19252DD1-EABE-411A-81F1-80362139CFC6}"/>
          </ac:cxnSpMkLst>
        </pc:cxnChg>
        <pc:cxnChg chg="add mod">
          <ac:chgData name="Jessica dos Santos Paiva" userId="7fb23bec-a373-4816-84ee-47119a63df95" providerId="ADAL" clId="{30FA8068-CB00-4672-A466-5E69C074B526}" dt="2022-03-23T13:34:21.751" v="983" actId="208"/>
          <ac:cxnSpMkLst>
            <pc:docMk/>
            <pc:sldMk cId="369776320" sldId="262"/>
            <ac:cxnSpMk id="58" creationId="{287CECAD-5157-4115-8A39-37D970BF8D46}"/>
          </ac:cxnSpMkLst>
        </pc:cxnChg>
        <pc:cxnChg chg="add mod">
          <ac:chgData name="Jessica dos Santos Paiva" userId="7fb23bec-a373-4816-84ee-47119a63df95" providerId="ADAL" clId="{30FA8068-CB00-4672-A466-5E69C074B526}" dt="2022-03-23T13:34:21.751" v="983" actId="208"/>
          <ac:cxnSpMkLst>
            <pc:docMk/>
            <pc:sldMk cId="369776320" sldId="262"/>
            <ac:cxnSpMk id="59" creationId="{EB11EC74-30C6-4A9C-ADB2-695012F53946}"/>
          </ac:cxnSpMkLst>
        </pc:cxnChg>
      </pc:sldChg>
      <pc:sldChg chg="addSp delSp modSp add mod ord">
        <pc:chgData name="Jessica dos Santos Paiva" userId="7fb23bec-a373-4816-84ee-47119a63df95" providerId="ADAL" clId="{30FA8068-CB00-4672-A466-5E69C074B526}" dt="2022-03-23T11:42:50.063" v="982" actId="1076"/>
        <pc:sldMkLst>
          <pc:docMk/>
          <pc:sldMk cId="2331715668" sldId="263"/>
        </pc:sldMkLst>
        <pc:spChg chg="del">
          <ac:chgData name="Jessica dos Santos Paiva" userId="7fb23bec-a373-4816-84ee-47119a63df95" providerId="ADAL" clId="{30FA8068-CB00-4672-A466-5E69C074B526}" dt="2022-03-20T22:46:18.899" v="963" actId="478"/>
          <ac:spMkLst>
            <pc:docMk/>
            <pc:sldMk cId="2331715668" sldId="263"/>
            <ac:spMk id="2" creationId="{0CF5941B-7A87-481B-8C6D-ABEB476CA9BC}"/>
          </ac:spMkLst>
        </pc:spChg>
        <pc:spChg chg="add del mod">
          <ac:chgData name="Jessica dos Santos Paiva" userId="7fb23bec-a373-4816-84ee-47119a63df95" providerId="ADAL" clId="{30FA8068-CB00-4672-A466-5E69C074B526}" dt="2022-03-20T22:47:44.319" v="973" actId="478"/>
          <ac:spMkLst>
            <pc:docMk/>
            <pc:sldMk cId="2331715668" sldId="263"/>
            <ac:spMk id="5" creationId="{9E1C6BBA-4FE6-4D0E-A0AC-A42080B05BA7}"/>
          </ac:spMkLst>
        </pc:spChg>
        <pc:spChg chg="add del mod">
          <ac:chgData name="Jessica dos Santos Paiva" userId="7fb23bec-a373-4816-84ee-47119a63df95" providerId="ADAL" clId="{30FA8068-CB00-4672-A466-5E69C074B526}" dt="2022-03-20T22:47:07.527" v="970" actId="478"/>
          <ac:spMkLst>
            <pc:docMk/>
            <pc:sldMk cId="2331715668" sldId="263"/>
            <ac:spMk id="7" creationId="{DB304EB8-4F3B-4B2D-A57D-96E2AFC7A8D9}"/>
          </ac:spMkLst>
        </pc:spChg>
        <pc:spChg chg="add del mod">
          <ac:chgData name="Jessica dos Santos Paiva" userId="7fb23bec-a373-4816-84ee-47119a63df95" providerId="ADAL" clId="{30FA8068-CB00-4672-A466-5E69C074B526}" dt="2022-03-20T22:47:34.454" v="971" actId="207"/>
          <ac:spMkLst>
            <pc:docMk/>
            <pc:sldMk cId="2331715668" sldId="263"/>
            <ac:spMk id="11" creationId="{A07CD95E-2F7C-4D51-94A5-1A5EF5CA0A0A}"/>
          </ac:spMkLst>
        </pc:spChg>
        <pc:spChg chg="add mod">
          <ac:chgData name="Jessica dos Santos Paiva" userId="7fb23bec-a373-4816-84ee-47119a63df95" providerId="ADAL" clId="{30FA8068-CB00-4672-A466-5E69C074B526}" dt="2022-03-20T22:47:34.454" v="971" actId="207"/>
          <ac:spMkLst>
            <pc:docMk/>
            <pc:sldMk cId="2331715668" sldId="263"/>
            <ac:spMk id="12" creationId="{D75D0F2D-7086-40C5-AC18-4F29E48EB74C}"/>
          </ac:spMkLst>
        </pc:spChg>
        <pc:spChg chg="add mod">
          <ac:chgData name="Jessica dos Santos Paiva" userId="7fb23bec-a373-4816-84ee-47119a63df95" providerId="ADAL" clId="{30FA8068-CB00-4672-A466-5E69C074B526}" dt="2022-03-20T22:47:34.454" v="971" actId="207"/>
          <ac:spMkLst>
            <pc:docMk/>
            <pc:sldMk cId="2331715668" sldId="263"/>
            <ac:spMk id="13" creationId="{0F72ADA4-BDD9-44DB-84A1-63BFA1D6CD42}"/>
          </ac:spMkLst>
        </pc:spChg>
        <pc:spChg chg="add mod">
          <ac:chgData name="Jessica dos Santos Paiva" userId="7fb23bec-a373-4816-84ee-47119a63df95" providerId="ADAL" clId="{30FA8068-CB00-4672-A466-5E69C074B526}" dt="2022-03-20T22:47:34.454" v="971" actId="207"/>
          <ac:spMkLst>
            <pc:docMk/>
            <pc:sldMk cId="2331715668" sldId="263"/>
            <ac:spMk id="14" creationId="{7930F06C-C607-4930-BAA4-7750482B801D}"/>
          </ac:spMkLst>
        </pc:spChg>
        <pc:spChg chg="add mod">
          <ac:chgData name="Jessica dos Santos Paiva" userId="7fb23bec-a373-4816-84ee-47119a63df95" providerId="ADAL" clId="{30FA8068-CB00-4672-A466-5E69C074B526}" dt="2022-03-20T22:47:34.454" v="971" actId="207"/>
          <ac:spMkLst>
            <pc:docMk/>
            <pc:sldMk cId="2331715668" sldId="263"/>
            <ac:spMk id="18" creationId="{FEF42ED0-D1C5-47E6-8399-E3FB6FA05196}"/>
          </ac:spMkLst>
        </pc:spChg>
        <pc:spChg chg="add mod">
          <ac:chgData name="Jessica dos Santos Paiva" userId="7fb23bec-a373-4816-84ee-47119a63df95" providerId="ADAL" clId="{30FA8068-CB00-4672-A466-5E69C074B526}" dt="2022-03-20T22:47:34.454" v="971" actId="207"/>
          <ac:spMkLst>
            <pc:docMk/>
            <pc:sldMk cId="2331715668" sldId="263"/>
            <ac:spMk id="19" creationId="{60D2544D-8E75-41DE-A9F0-685CB4F04550}"/>
          </ac:spMkLst>
        </pc:spChg>
        <pc:spChg chg="add mod">
          <ac:chgData name="Jessica dos Santos Paiva" userId="7fb23bec-a373-4816-84ee-47119a63df95" providerId="ADAL" clId="{30FA8068-CB00-4672-A466-5E69C074B526}" dt="2022-03-20T22:47:34.454" v="971" actId="207"/>
          <ac:spMkLst>
            <pc:docMk/>
            <pc:sldMk cId="2331715668" sldId="263"/>
            <ac:spMk id="20" creationId="{FB718286-C437-4892-B8CA-7C45925B2FAA}"/>
          </ac:spMkLst>
        </pc:spChg>
        <pc:spChg chg="add mod">
          <ac:chgData name="Jessica dos Santos Paiva" userId="7fb23bec-a373-4816-84ee-47119a63df95" providerId="ADAL" clId="{30FA8068-CB00-4672-A466-5E69C074B526}" dt="2022-03-20T22:47:34.454" v="971" actId="207"/>
          <ac:spMkLst>
            <pc:docMk/>
            <pc:sldMk cId="2331715668" sldId="263"/>
            <ac:spMk id="21" creationId="{C6E1EE7E-6F9E-4F24-847B-1A8C83115D23}"/>
          </ac:spMkLst>
        </pc:spChg>
        <pc:graphicFrameChg chg="del">
          <ac:chgData name="Jessica dos Santos Paiva" userId="7fb23bec-a373-4816-84ee-47119a63df95" providerId="ADAL" clId="{30FA8068-CB00-4672-A466-5E69C074B526}" dt="2022-03-20T22:46:12.505" v="962" actId="478"/>
          <ac:graphicFrameMkLst>
            <pc:docMk/>
            <pc:sldMk cId="2331715668" sldId="263"/>
            <ac:graphicFrameMk id="4" creationId="{063344C9-0F2A-4734-8C9A-9B818986E3F8}"/>
          </ac:graphicFrameMkLst>
        </pc:graphicFrameChg>
        <pc:picChg chg="add mod">
          <ac:chgData name="Jessica dos Santos Paiva" userId="7fb23bec-a373-4816-84ee-47119a63df95" providerId="ADAL" clId="{30FA8068-CB00-4672-A466-5E69C074B526}" dt="2022-03-23T11:42:17.197" v="981" actId="1076"/>
          <ac:picMkLst>
            <pc:docMk/>
            <pc:sldMk cId="2331715668" sldId="263"/>
            <ac:picMk id="3" creationId="{2447B67A-B495-4F8A-93F9-07C25D6F8B4F}"/>
          </ac:picMkLst>
        </pc:picChg>
        <pc:picChg chg="add mod">
          <ac:chgData name="Jessica dos Santos Paiva" userId="7fb23bec-a373-4816-84ee-47119a63df95" providerId="ADAL" clId="{30FA8068-CB00-4672-A466-5E69C074B526}" dt="2022-03-20T22:46:40.669" v="965" actId="1076"/>
          <ac:picMkLst>
            <pc:docMk/>
            <pc:sldMk cId="2331715668" sldId="263"/>
            <ac:picMk id="22" creationId="{1E096C79-D92B-4BC2-9F0C-DB983C0D29F1}"/>
          </ac:picMkLst>
        </pc:picChg>
        <pc:picChg chg="add mod">
          <ac:chgData name="Jessica dos Santos Paiva" userId="7fb23bec-a373-4816-84ee-47119a63df95" providerId="ADAL" clId="{30FA8068-CB00-4672-A466-5E69C074B526}" dt="2022-03-20T22:46:40.669" v="965" actId="1076"/>
          <ac:picMkLst>
            <pc:docMk/>
            <pc:sldMk cId="2331715668" sldId="263"/>
            <ac:picMk id="23" creationId="{FC41FEAE-3E51-4397-9788-1183CBCC7587}"/>
          </ac:picMkLst>
        </pc:picChg>
        <pc:picChg chg="add mod">
          <ac:chgData name="Jessica dos Santos Paiva" userId="7fb23bec-a373-4816-84ee-47119a63df95" providerId="ADAL" clId="{30FA8068-CB00-4672-A466-5E69C074B526}" dt="2022-03-20T22:46:40.669" v="965" actId="1076"/>
          <ac:picMkLst>
            <pc:docMk/>
            <pc:sldMk cId="2331715668" sldId="263"/>
            <ac:picMk id="24" creationId="{6337247C-81C8-45AC-B7E9-39CEF6539740}"/>
          </ac:picMkLst>
        </pc:picChg>
        <pc:picChg chg="add mod">
          <ac:chgData name="Jessica dos Santos Paiva" userId="7fb23bec-a373-4816-84ee-47119a63df95" providerId="ADAL" clId="{30FA8068-CB00-4672-A466-5E69C074B526}" dt="2022-03-23T11:42:50.063" v="982" actId="1076"/>
          <ac:picMkLst>
            <pc:docMk/>
            <pc:sldMk cId="2331715668" sldId="263"/>
            <ac:picMk id="25" creationId="{4898DDEB-46D2-4DA6-9E27-BA4CF1814948}"/>
          </ac:picMkLst>
        </pc:picChg>
        <pc:picChg chg="add mod">
          <ac:chgData name="Jessica dos Santos Paiva" userId="7fb23bec-a373-4816-84ee-47119a63df95" providerId="ADAL" clId="{30FA8068-CB00-4672-A466-5E69C074B526}" dt="2022-03-20T22:46:40.669" v="965" actId="1076"/>
          <ac:picMkLst>
            <pc:docMk/>
            <pc:sldMk cId="2331715668" sldId="263"/>
            <ac:picMk id="26" creationId="{2DC2E081-F66F-4651-9704-5E89FA2F5620}"/>
          </ac:picMkLst>
        </pc:picChg>
        <pc:picChg chg="add mod">
          <ac:chgData name="Jessica dos Santos Paiva" userId="7fb23bec-a373-4816-84ee-47119a63df95" providerId="ADAL" clId="{30FA8068-CB00-4672-A466-5E69C074B526}" dt="2022-03-20T22:46:40.669" v="965" actId="1076"/>
          <ac:picMkLst>
            <pc:docMk/>
            <pc:sldMk cId="2331715668" sldId="263"/>
            <ac:picMk id="27" creationId="{E4A05538-20AA-4E25-90EE-6929C781E843}"/>
          </ac:picMkLst>
        </pc:picChg>
        <pc:picChg chg="add mod">
          <ac:chgData name="Jessica dos Santos Paiva" userId="7fb23bec-a373-4816-84ee-47119a63df95" providerId="ADAL" clId="{30FA8068-CB00-4672-A466-5E69C074B526}" dt="2022-03-20T22:48:01.238" v="974" actId="1076"/>
          <ac:picMkLst>
            <pc:docMk/>
            <pc:sldMk cId="2331715668" sldId="263"/>
            <ac:picMk id="28" creationId="{A3B089B4-FA87-4125-8AF0-8FF9522F22F1}"/>
          </ac:picMkLst>
        </pc:picChg>
        <pc:picChg chg="add mod">
          <ac:chgData name="Jessica dos Santos Paiva" userId="7fb23bec-a373-4816-84ee-47119a63df95" providerId="ADAL" clId="{30FA8068-CB00-4672-A466-5E69C074B526}" dt="2022-03-20T22:48:12.886" v="976" actId="1076"/>
          <ac:picMkLst>
            <pc:docMk/>
            <pc:sldMk cId="2331715668" sldId="263"/>
            <ac:picMk id="29" creationId="{DB934B2C-810D-4FAA-B88B-0CF1DECA9CC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4D70D-9FBF-4AE8-BEDF-F24A619D3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A28F54-6457-4E4F-956F-144295038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394307-E1B8-40EF-B539-9BB2371C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3C1D-A57C-4A8A-8A30-043BEBA7B76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4691D7-82CA-47A1-963C-9614C0C93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86019C-F017-46B6-836A-CDC5B309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8C7-8FBB-4FEF-85EF-CCCA640D3D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7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67334-7760-48F9-9EA6-66DC95D5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D13EC3-B7B9-4E9B-9F57-D27934BFF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2B075A-5CE9-4942-9821-9276D084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3C1D-A57C-4A8A-8A30-043BEBA7B76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716533-8097-4053-B25D-A1921473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2A4386-864F-42D9-8792-A940468A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8C7-8FBB-4FEF-85EF-CCCA640D3D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3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2CE0B7-2490-4C6B-8EE3-EE8B33E66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E2E842-1AFE-47CC-A473-28DF92243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9A3A8D-2609-4CA3-93CD-0D6D62BE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3C1D-A57C-4A8A-8A30-043BEBA7B76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A64F20-210B-48DF-965B-3B2CAD93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AF6493-F01D-4EF4-B287-C878FC0E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8C7-8FBB-4FEF-85EF-CCCA640D3D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0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B7FD6-C064-450D-B576-93274590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9E24C2-D0E3-42F5-ABFC-F61F7C31E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73998-30C5-432A-86EE-8F088DCD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3C1D-A57C-4A8A-8A30-043BEBA7B76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04F68B-C8D9-4232-A19D-2855346B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0335A8-2DC2-44D5-B956-FE9CB43B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8C7-8FBB-4FEF-85EF-CCCA640D3D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9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64202-EA9A-4A1A-91E6-1949E3AB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0CCEF1-1B2D-42CF-8BEF-F792A2B77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7B378E-3BAE-41CD-B12B-F977CDEC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3C1D-A57C-4A8A-8A30-043BEBA7B76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A0882F-00A5-47E6-B732-E72053A0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64FB6C-169A-45B2-A456-CB7AF369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8C7-8FBB-4FEF-85EF-CCCA640D3D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0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BB00-B81E-46E2-B8F0-585C75728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B03630-FC0D-470A-99B0-B3A8689D2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834E53-1CFD-49B6-A015-1C59865B4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2A94E2-16B1-47D3-A404-2D0B0E56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3C1D-A57C-4A8A-8A30-043BEBA7B76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187996-9846-450A-AB41-C6C6642D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02D180-BC6D-4C9A-ADD5-D277D76A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8C7-8FBB-4FEF-85EF-CCCA640D3D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8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64DC2-E5C2-4F52-A94E-DAB48344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B436AE-4A41-42CE-81E2-E6C1507A1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406A9D-EE1F-422E-AE22-4E2480881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7E2445A-D5FA-4789-8955-E44528716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A4CA544-B308-4209-B5C0-5F95C9B7A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45A398B-ED7B-4536-8094-A7C8098B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3C1D-A57C-4A8A-8A30-043BEBA7B76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841A16-455D-4762-8C31-C172FBB5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0B4A57A-1953-49C2-8C02-AD5EAEE7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8C7-8FBB-4FEF-85EF-CCCA640D3D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8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09A63-35D0-4B74-9C25-18BF2970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C67AF8-4744-498D-8680-B520A2991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3C1D-A57C-4A8A-8A30-043BEBA7B76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6C9A28A-BF58-4BDD-B5B4-FDB5F7EA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EBA951A-8AA9-4688-BA46-1B101A10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8C7-8FBB-4FEF-85EF-CCCA640D3D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1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EAB968-1111-43C5-9366-5308B43F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3C1D-A57C-4A8A-8A30-043BEBA7B76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2BD9C71-2820-41D6-BFFC-E4EA27B2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49711E-CD50-4CAD-BA5F-3FA1F0EA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8C7-8FBB-4FEF-85EF-CCCA640D3D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7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406C4-DFDC-4812-A4DA-1F2B1E70C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124363-1EBC-4CF6-97B2-B983B5FBC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390678-9CBC-49EA-BD56-93114EC87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E14989-358C-44C3-A097-FB1B25D25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3C1D-A57C-4A8A-8A30-043BEBA7B76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6B2CA6-EB5D-4C89-BF76-139DBF28D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B4F475-5393-4F5E-ABAF-661DFD67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8C7-8FBB-4FEF-85EF-CCCA640D3D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3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65B5C-C9F8-493B-B9C4-77D7E1C4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91DEE04-17F8-40FF-BA61-236B05EEC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D3968C-59BD-4E60-A8E3-4146BA9C0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1743F3-A22F-46E9-B09E-1CAF88A0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3C1D-A57C-4A8A-8A30-043BEBA7B76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A4D13A-D5BC-406B-BFAF-14089858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56A11E-2EFE-4615-AD15-E0D016D5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8C7-8FBB-4FEF-85EF-CCCA640D3D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8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91CB4E-E474-4E36-8B28-9A8B64668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5CFCB3-DA7E-4C4B-A2FA-E25BB8F2D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4676B7-2FB9-4F7F-8A3D-26D97AD38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53C1D-A57C-4A8A-8A30-043BEBA7B76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C2DA7A-50D7-4D49-B783-E6C6ED1B9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18942C-E3A1-4D9A-89F3-D88D38A65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BD8C7-8FBB-4FEF-85EF-CCCA640D3D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2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F5941B-7A87-481B-8C6D-ABEB476CA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121" y="1932478"/>
            <a:ext cx="6935759" cy="3134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kern="1200" dirty="0">
                <a:solidFill>
                  <a:schemeClr val="bg1"/>
                </a:solidFill>
                <a:latin typeface="Lucida Calligraphy" panose="03010101010101010101" pitchFamily="66" charset="0"/>
              </a:rPr>
              <a:t>As </a:t>
            </a:r>
            <a:r>
              <a:rPr lang="en-US" sz="6000" kern="1200" dirty="0" err="1">
                <a:solidFill>
                  <a:schemeClr val="bg1"/>
                </a:solidFill>
                <a:latin typeface="Lucida Calligraphy" panose="03010101010101010101" pitchFamily="66" charset="0"/>
              </a:rPr>
              <a:t>Bruxas</a:t>
            </a:r>
            <a:r>
              <a:rPr lang="en-US" sz="6000" kern="1200" dirty="0">
                <a:solidFill>
                  <a:schemeClr val="bg1"/>
                </a:solidFill>
                <a:latin typeface="Lucida Calligraphy" panose="03010101010101010101" pitchFamily="66" charset="0"/>
              </a:rPr>
              <a:t> de </a:t>
            </a:r>
            <a:r>
              <a:rPr lang="en-US" sz="6000" kern="1200" dirty="0" err="1">
                <a:solidFill>
                  <a:schemeClr val="bg1"/>
                </a:solidFill>
                <a:latin typeface="Lucida Calligraphy" panose="03010101010101010101" pitchFamily="66" charset="0"/>
              </a:rPr>
              <a:t>Eastvalley</a:t>
            </a:r>
            <a:endParaRPr lang="en-US" sz="6000" kern="1200" dirty="0">
              <a:solidFill>
                <a:schemeClr val="bg1"/>
              </a:solidFill>
              <a:latin typeface="Lucida Calligraphy" panose="03010101010101010101" pitchFamily="66" charset="0"/>
            </a:endParaRPr>
          </a:p>
        </p:txBody>
      </p:sp>
      <p:cxnSp>
        <p:nvCxnSpPr>
          <p:cNvPr id="71" name="Straight Connector 21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EE7CEFB9-5672-4FC6-981B-C8DA3FE08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61060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25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048" y="5286237"/>
            <a:ext cx="1218895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62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F5941B-7A87-481B-8C6D-ABEB476CA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8308"/>
            <a:ext cx="7188989" cy="1021424"/>
          </a:xfrm>
        </p:spPr>
        <p:txBody>
          <a:bodyPr anchor="b">
            <a:normAutofit/>
          </a:bodyPr>
          <a:lstStyle/>
          <a:p>
            <a:r>
              <a:rPr lang="pt-BR" sz="4000">
                <a:solidFill>
                  <a:schemeClr val="bg1"/>
                </a:solidFill>
                <a:latin typeface="Lucida Calligraphy" panose="03010101010101010101" pitchFamily="66" charset="0"/>
              </a:rPr>
              <a:t>Cronograma Ideal</a:t>
            </a:r>
            <a:endParaRPr lang="en-US" sz="4000">
              <a:solidFill>
                <a:schemeClr val="bg1"/>
              </a:solidFill>
              <a:latin typeface="Lucida Calligraphy" panose="03010101010101010101" pitchFamily="66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164811" y="6267491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63344C9-0F2A-4734-8C9A-9B818986E3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718962"/>
              </p:ext>
            </p:extLst>
          </p:nvPr>
        </p:nvGraphicFramePr>
        <p:xfrm>
          <a:off x="1392238" y="2827715"/>
          <a:ext cx="9407527" cy="20171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0504">
                  <a:extLst>
                    <a:ext uri="{9D8B030D-6E8A-4147-A177-3AD203B41FA5}">
                      <a16:colId xmlns:a16="http://schemas.microsoft.com/office/drawing/2014/main" val="2876432669"/>
                    </a:ext>
                  </a:extLst>
                </a:gridCol>
                <a:gridCol w="1658889">
                  <a:extLst>
                    <a:ext uri="{9D8B030D-6E8A-4147-A177-3AD203B41FA5}">
                      <a16:colId xmlns:a16="http://schemas.microsoft.com/office/drawing/2014/main" val="3877638633"/>
                    </a:ext>
                  </a:extLst>
                </a:gridCol>
                <a:gridCol w="1559694">
                  <a:extLst>
                    <a:ext uri="{9D8B030D-6E8A-4147-A177-3AD203B41FA5}">
                      <a16:colId xmlns:a16="http://schemas.microsoft.com/office/drawing/2014/main" val="3736139493"/>
                    </a:ext>
                  </a:extLst>
                </a:gridCol>
                <a:gridCol w="1250909">
                  <a:extLst>
                    <a:ext uri="{9D8B030D-6E8A-4147-A177-3AD203B41FA5}">
                      <a16:colId xmlns:a16="http://schemas.microsoft.com/office/drawing/2014/main" val="3347977125"/>
                    </a:ext>
                  </a:extLst>
                </a:gridCol>
                <a:gridCol w="1050917">
                  <a:extLst>
                    <a:ext uri="{9D8B030D-6E8A-4147-A177-3AD203B41FA5}">
                      <a16:colId xmlns:a16="http://schemas.microsoft.com/office/drawing/2014/main" val="3522363219"/>
                    </a:ext>
                  </a:extLst>
                </a:gridCol>
                <a:gridCol w="1273307">
                  <a:extLst>
                    <a:ext uri="{9D8B030D-6E8A-4147-A177-3AD203B41FA5}">
                      <a16:colId xmlns:a16="http://schemas.microsoft.com/office/drawing/2014/main" val="1168670067"/>
                    </a:ext>
                  </a:extLst>
                </a:gridCol>
                <a:gridCol w="1273307">
                  <a:extLst>
                    <a:ext uri="{9D8B030D-6E8A-4147-A177-3AD203B41FA5}">
                      <a16:colId xmlns:a16="http://schemas.microsoft.com/office/drawing/2014/main" val="3368584858"/>
                    </a:ext>
                  </a:extLst>
                </a:gridCol>
              </a:tblGrid>
              <a:tr h="385688">
                <a:tc>
                  <a:txBody>
                    <a:bodyPr/>
                    <a:lstStyle/>
                    <a:p>
                      <a:pPr algn="ctr"/>
                      <a:r>
                        <a:rPr lang="pt-BR" sz="1700">
                          <a:latin typeface="Century Gothic" panose="020B0502020202020204" pitchFamily="34" charset="0"/>
                        </a:rPr>
                        <a:t>Domingo </a:t>
                      </a:r>
                      <a:endParaRPr lang="en-US" sz="1700">
                        <a:latin typeface="Century Gothic" panose="020B0502020202020204" pitchFamily="34" charset="0"/>
                      </a:endParaRPr>
                    </a:p>
                  </a:txBody>
                  <a:tcPr marL="87718" marR="87718" marT="43859" marB="43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>
                          <a:latin typeface="Century Gothic" panose="020B0502020202020204" pitchFamily="34" charset="0"/>
                        </a:rPr>
                        <a:t>Segunda</a:t>
                      </a:r>
                      <a:endParaRPr lang="en-US" sz="1700">
                        <a:latin typeface="Century Gothic" panose="020B0502020202020204" pitchFamily="34" charset="0"/>
                      </a:endParaRPr>
                    </a:p>
                  </a:txBody>
                  <a:tcPr marL="87718" marR="87718" marT="43859" marB="43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>
                          <a:latin typeface="Century Gothic" panose="020B0502020202020204" pitchFamily="34" charset="0"/>
                        </a:rPr>
                        <a:t>Terça</a:t>
                      </a:r>
                      <a:endParaRPr lang="en-US" sz="1700">
                        <a:latin typeface="Century Gothic" panose="020B0502020202020204" pitchFamily="34" charset="0"/>
                      </a:endParaRPr>
                    </a:p>
                  </a:txBody>
                  <a:tcPr marL="87718" marR="87718" marT="43859" marB="43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>
                          <a:latin typeface="Century Gothic" panose="020B0502020202020204" pitchFamily="34" charset="0"/>
                        </a:rPr>
                        <a:t>Quarta</a:t>
                      </a:r>
                      <a:endParaRPr lang="en-US" sz="1700">
                        <a:latin typeface="Century Gothic" panose="020B0502020202020204" pitchFamily="34" charset="0"/>
                      </a:endParaRPr>
                    </a:p>
                  </a:txBody>
                  <a:tcPr marL="87718" marR="87718" marT="43859" marB="43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>
                          <a:latin typeface="Century Gothic" panose="020B0502020202020204" pitchFamily="34" charset="0"/>
                        </a:rPr>
                        <a:t>Quinta</a:t>
                      </a:r>
                      <a:endParaRPr lang="en-US" sz="1700">
                        <a:latin typeface="Century Gothic" panose="020B0502020202020204" pitchFamily="34" charset="0"/>
                      </a:endParaRPr>
                    </a:p>
                  </a:txBody>
                  <a:tcPr marL="87718" marR="87718" marT="43859" marB="43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>
                          <a:latin typeface="Century Gothic" panose="020B0502020202020204" pitchFamily="34" charset="0"/>
                        </a:rPr>
                        <a:t>Sexta </a:t>
                      </a:r>
                      <a:endParaRPr lang="en-US" sz="1700">
                        <a:latin typeface="Century Gothic" panose="020B0502020202020204" pitchFamily="34" charset="0"/>
                      </a:endParaRPr>
                    </a:p>
                  </a:txBody>
                  <a:tcPr marL="87718" marR="87718" marT="43859" marB="43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>
                          <a:latin typeface="Century Gothic" panose="020B0502020202020204" pitchFamily="34" charset="0"/>
                        </a:rPr>
                        <a:t>Sábado </a:t>
                      </a:r>
                      <a:endParaRPr lang="en-US" sz="1700">
                        <a:latin typeface="Century Gothic" panose="020B0502020202020204" pitchFamily="34" charset="0"/>
                      </a:endParaRPr>
                    </a:p>
                  </a:txBody>
                  <a:tcPr marL="87718" marR="87718" marT="43859" marB="43859"/>
                </a:tc>
                <a:extLst>
                  <a:ext uri="{0D108BD9-81ED-4DB2-BD59-A6C34878D82A}">
                    <a16:rowId xmlns:a16="http://schemas.microsoft.com/office/drawing/2014/main" val="1853681842"/>
                  </a:ext>
                </a:extLst>
              </a:tr>
              <a:tr h="815749">
                <a:tc>
                  <a:txBody>
                    <a:bodyPr/>
                    <a:lstStyle/>
                    <a:p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7718" marR="87718" marT="43859" marB="43859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latin typeface="Century Gothic" panose="020B0502020202020204" pitchFamily="34" charset="0"/>
                        </a:rPr>
                        <a:t>Planejamento 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7718" marR="87718" marT="43859" marB="43859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latin typeface="Century Gothic" panose="020B0502020202020204" pitchFamily="34" charset="0"/>
                        </a:rPr>
                        <a:t>Roteiro e personagens 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7718" marR="87718" marT="43859" marB="43859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latin typeface="Century Gothic" panose="020B0502020202020204" pitchFamily="34" charset="0"/>
                        </a:rPr>
                        <a:t>Código HTML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7718" marR="87718" marT="43859" marB="438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>
                          <a:latin typeface="Century Gothic" panose="020B0502020202020204" pitchFamily="34" charset="0"/>
                        </a:rPr>
                        <a:t>Código HTML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  <a:p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7718" marR="87718" marT="43859" marB="43859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latin typeface="Century Gothic" panose="020B0502020202020204" pitchFamily="34" charset="0"/>
                        </a:rPr>
                        <a:t>JavaScript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7718" marR="87718" marT="43859" marB="438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>
                          <a:latin typeface="Century Gothic" panose="020B0502020202020204" pitchFamily="34" charset="0"/>
                        </a:rPr>
                        <a:t>JavaScript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  <a:p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7718" marR="87718" marT="43859" marB="43859"/>
                </a:tc>
                <a:extLst>
                  <a:ext uri="{0D108BD9-81ED-4DB2-BD59-A6C34878D82A}">
                    <a16:rowId xmlns:a16="http://schemas.microsoft.com/office/drawing/2014/main" val="2482334906"/>
                  </a:ext>
                </a:extLst>
              </a:tr>
              <a:tr h="815749">
                <a:tc>
                  <a:txBody>
                    <a:bodyPr/>
                    <a:lstStyle/>
                    <a:p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7718" marR="87718" marT="43859" marB="43859"/>
                </a:tc>
                <a:tc>
                  <a:txBody>
                    <a:bodyPr/>
                    <a:lstStyle/>
                    <a:p>
                      <a:r>
                        <a:rPr lang="pt-BR" sz="1500" dirty="0" err="1">
                          <a:latin typeface="Century Gothic" panose="020B0502020202020204" pitchFamily="34" charset="0"/>
                        </a:rPr>
                        <a:t>JavaScript</a:t>
                      </a:r>
                      <a:endParaRPr lang="en-US" sz="1500" dirty="0">
                        <a:latin typeface="Century Gothic" panose="020B0502020202020204" pitchFamily="34" charset="0"/>
                      </a:endParaRPr>
                    </a:p>
                  </a:txBody>
                  <a:tcPr marL="87718" marR="87718" marT="43859" marB="438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>
                          <a:latin typeface="Century Gothic" panose="020B0502020202020204" pitchFamily="34" charset="0"/>
                        </a:rPr>
                        <a:t>Estilização com CSS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  <a:p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7718" marR="87718" marT="43859" marB="438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>
                          <a:latin typeface="Century Gothic" panose="020B0502020202020204" pitchFamily="34" charset="0"/>
                        </a:rPr>
                        <a:t>Estilização com CSS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  <a:p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7718" marR="87718" marT="43859" marB="43859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latin typeface="Century Gothic" panose="020B0502020202020204" pitchFamily="34" charset="0"/>
                        </a:rPr>
                        <a:t>Editar perfil linkedin 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7718" marR="87718" marT="43859" marB="43859"/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latin typeface="Century Gothic" panose="020B0502020202020204" pitchFamily="34" charset="0"/>
                        </a:rPr>
                        <a:t>Ajustes finais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7718" marR="87718" marT="43859" marB="43859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latin typeface="Century Gothic" panose="020B0502020202020204" pitchFamily="34" charset="0"/>
                        </a:rPr>
                        <a:t>Ajustes finais</a:t>
                      </a:r>
                      <a:endParaRPr lang="en-US" sz="1500" dirty="0">
                        <a:latin typeface="Century Gothic" panose="020B0502020202020204" pitchFamily="34" charset="0"/>
                      </a:endParaRPr>
                    </a:p>
                  </a:txBody>
                  <a:tcPr marL="87718" marR="87718" marT="43859" marB="43859"/>
                </a:tc>
                <a:extLst>
                  <a:ext uri="{0D108BD9-81ED-4DB2-BD59-A6C34878D82A}">
                    <a16:rowId xmlns:a16="http://schemas.microsoft.com/office/drawing/2014/main" val="2058378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75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F5941B-7A87-481B-8C6D-ABEB476CA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8308"/>
            <a:ext cx="7188989" cy="1021424"/>
          </a:xfrm>
        </p:spPr>
        <p:txBody>
          <a:bodyPr anchor="b">
            <a:normAutofit/>
          </a:bodyPr>
          <a:lstStyle/>
          <a:p>
            <a:r>
              <a:rPr lang="pt-BR" sz="4000">
                <a:solidFill>
                  <a:schemeClr val="bg1"/>
                </a:solidFill>
                <a:latin typeface="Lucida Calligraphy" panose="03010101010101010101" pitchFamily="66" charset="0"/>
              </a:rPr>
              <a:t>Cronograma Real</a:t>
            </a:r>
            <a:endParaRPr lang="en-US" sz="4000">
              <a:solidFill>
                <a:schemeClr val="bg1"/>
              </a:solidFill>
              <a:latin typeface="Lucida Calligraphy" panose="03010101010101010101" pitchFamily="66" charset="0"/>
            </a:endParaRP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164811" y="6267491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63344C9-0F2A-4734-8C9A-9B818986E3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763861"/>
              </p:ext>
            </p:extLst>
          </p:nvPr>
        </p:nvGraphicFramePr>
        <p:xfrm>
          <a:off x="1392238" y="2792415"/>
          <a:ext cx="9407529" cy="208778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00151">
                  <a:extLst>
                    <a:ext uri="{9D8B030D-6E8A-4147-A177-3AD203B41FA5}">
                      <a16:colId xmlns:a16="http://schemas.microsoft.com/office/drawing/2014/main" val="2876432669"/>
                    </a:ext>
                  </a:extLst>
                </a:gridCol>
                <a:gridCol w="1619884">
                  <a:extLst>
                    <a:ext uri="{9D8B030D-6E8A-4147-A177-3AD203B41FA5}">
                      <a16:colId xmlns:a16="http://schemas.microsoft.com/office/drawing/2014/main" val="3877638633"/>
                    </a:ext>
                  </a:extLst>
                </a:gridCol>
                <a:gridCol w="1522638">
                  <a:extLst>
                    <a:ext uri="{9D8B030D-6E8A-4147-A177-3AD203B41FA5}">
                      <a16:colId xmlns:a16="http://schemas.microsoft.com/office/drawing/2014/main" val="3736139493"/>
                    </a:ext>
                  </a:extLst>
                </a:gridCol>
                <a:gridCol w="1241214">
                  <a:extLst>
                    <a:ext uri="{9D8B030D-6E8A-4147-A177-3AD203B41FA5}">
                      <a16:colId xmlns:a16="http://schemas.microsoft.com/office/drawing/2014/main" val="3347977125"/>
                    </a:ext>
                  </a:extLst>
                </a:gridCol>
                <a:gridCol w="1241214">
                  <a:extLst>
                    <a:ext uri="{9D8B030D-6E8A-4147-A177-3AD203B41FA5}">
                      <a16:colId xmlns:a16="http://schemas.microsoft.com/office/drawing/2014/main" val="3522363219"/>
                    </a:ext>
                  </a:extLst>
                </a:gridCol>
                <a:gridCol w="1241214">
                  <a:extLst>
                    <a:ext uri="{9D8B030D-6E8A-4147-A177-3AD203B41FA5}">
                      <a16:colId xmlns:a16="http://schemas.microsoft.com/office/drawing/2014/main" val="1168670067"/>
                    </a:ext>
                  </a:extLst>
                </a:gridCol>
                <a:gridCol w="1241214">
                  <a:extLst>
                    <a:ext uri="{9D8B030D-6E8A-4147-A177-3AD203B41FA5}">
                      <a16:colId xmlns:a16="http://schemas.microsoft.com/office/drawing/2014/main" val="3368584858"/>
                    </a:ext>
                  </a:extLst>
                </a:gridCol>
              </a:tblGrid>
              <a:tr h="373425">
                <a:tc>
                  <a:txBody>
                    <a:bodyPr/>
                    <a:lstStyle/>
                    <a:p>
                      <a:pPr algn="ctr"/>
                      <a:r>
                        <a:rPr lang="pt-BR" sz="1700">
                          <a:latin typeface="Century Gothic" panose="020B0502020202020204" pitchFamily="34" charset="0"/>
                        </a:rPr>
                        <a:t>Domingo </a:t>
                      </a:r>
                      <a:endParaRPr lang="en-US" sz="17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>
                          <a:latin typeface="Century Gothic" panose="020B0502020202020204" pitchFamily="34" charset="0"/>
                        </a:rPr>
                        <a:t>Segunda</a:t>
                      </a:r>
                      <a:endParaRPr lang="en-US" sz="17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>
                          <a:latin typeface="Century Gothic" panose="020B0502020202020204" pitchFamily="34" charset="0"/>
                        </a:rPr>
                        <a:t>Terça</a:t>
                      </a:r>
                      <a:endParaRPr lang="en-US" sz="17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>
                          <a:latin typeface="Century Gothic" panose="020B0502020202020204" pitchFamily="34" charset="0"/>
                        </a:rPr>
                        <a:t>Quarta</a:t>
                      </a:r>
                      <a:endParaRPr lang="en-US" sz="17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>
                          <a:latin typeface="Century Gothic" panose="020B0502020202020204" pitchFamily="34" charset="0"/>
                        </a:rPr>
                        <a:t>Quinta</a:t>
                      </a:r>
                      <a:endParaRPr lang="en-US" sz="17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>
                          <a:latin typeface="Century Gothic" panose="020B0502020202020204" pitchFamily="34" charset="0"/>
                        </a:rPr>
                        <a:t>Sexta </a:t>
                      </a:r>
                      <a:endParaRPr lang="en-US" sz="17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>
                          <a:latin typeface="Century Gothic" panose="020B0502020202020204" pitchFamily="34" charset="0"/>
                        </a:rPr>
                        <a:t>Sábado </a:t>
                      </a:r>
                      <a:endParaRPr lang="en-US" sz="17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extLst>
                  <a:ext uri="{0D108BD9-81ED-4DB2-BD59-A6C34878D82A}">
                    <a16:rowId xmlns:a16="http://schemas.microsoft.com/office/drawing/2014/main" val="1853681842"/>
                  </a:ext>
                </a:extLst>
              </a:tr>
              <a:tr h="571454">
                <a:tc>
                  <a:txBody>
                    <a:bodyPr/>
                    <a:lstStyle/>
                    <a:p>
                      <a:pPr algn="ctr"/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latin typeface="Century Gothic" panose="020B0502020202020204" pitchFamily="34" charset="0"/>
                        </a:rPr>
                        <a:t>Planejamento 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latin typeface="Century Gothic" panose="020B0502020202020204" pitchFamily="34" charset="0"/>
                        </a:rPr>
                        <a:t>Roteiro e personagens 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latin typeface="Century Gothic" panose="020B0502020202020204" pitchFamily="34" charset="0"/>
                        </a:rPr>
                        <a:t>Código HTML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>
                          <a:latin typeface="Century Gothic" panose="020B0502020202020204" pitchFamily="34" charset="0"/>
                        </a:rPr>
                        <a:t>Código HTML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latin typeface="Century Gothic" panose="020B0502020202020204" pitchFamily="34" charset="0"/>
                        </a:rPr>
                        <a:t>JavaScript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>
                          <a:latin typeface="Century Gothic" panose="020B0502020202020204" pitchFamily="34" charset="0"/>
                        </a:rPr>
                        <a:t>JavaScript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extLst>
                  <a:ext uri="{0D108BD9-81ED-4DB2-BD59-A6C34878D82A}">
                    <a16:rowId xmlns:a16="http://schemas.microsoft.com/office/drawing/2014/main" val="2482334906"/>
                  </a:ext>
                </a:extLst>
              </a:tr>
              <a:tr h="571454">
                <a:tc>
                  <a:txBody>
                    <a:bodyPr/>
                    <a:lstStyle/>
                    <a:p>
                      <a:pPr algn="ctr"/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latin typeface="Century Gothic" panose="020B0502020202020204" pitchFamily="34" charset="0"/>
                        </a:rPr>
                        <a:t>JavaScript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latin typeface="Century Gothic" panose="020B0502020202020204" pitchFamily="34" charset="0"/>
                        </a:rPr>
                        <a:t>JavaScript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latin typeface="Century Gothic" panose="020B0502020202020204" pitchFamily="34" charset="0"/>
                        </a:rPr>
                        <a:t>JavaScript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latin typeface="Century Gothic" panose="020B0502020202020204" pitchFamily="34" charset="0"/>
                        </a:rPr>
                        <a:t>JavaScript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>
                          <a:latin typeface="Century Gothic" panose="020B0502020202020204" pitchFamily="34" charset="0"/>
                        </a:rPr>
                        <a:t>Estilização com CSS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>
                          <a:latin typeface="Century Gothic" panose="020B0502020202020204" pitchFamily="34" charset="0"/>
                        </a:rPr>
                        <a:t>Estilização com CSS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extLst>
                  <a:ext uri="{0D108BD9-81ED-4DB2-BD59-A6C34878D82A}">
                    <a16:rowId xmlns:a16="http://schemas.microsoft.com/office/drawing/2014/main" val="2058378802"/>
                  </a:ext>
                </a:extLst>
              </a:tr>
              <a:tr h="5714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>
                          <a:latin typeface="Century Gothic" panose="020B0502020202020204" pitchFamily="34" charset="0"/>
                        </a:rPr>
                        <a:t>Estilização com CSS</a:t>
                      </a:r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err="1">
                          <a:latin typeface="Century Gothic" panose="020B0502020202020204" pitchFamily="34" charset="0"/>
                        </a:rPr>
                        <a:t>Linkedin</a:t>
                      </a:r>
                      <a:r>
                        <a:rPr lang="pt-BR" sz="1500" dirty="0">
                          <a:latin typeface="Century Gothic" panose="020B0502020202020204" pitchFamily="34" charset="0"/>
                        </a:rPr>
                        <a:t> e perfil </a:t>
                      </a:r>
                      <a:r>
                        <a:rPr lang="pt-BR" sz="1500" dirty="0" err="1">
                          <a:latin typeface="Century Gothic" panose="020B0502020202020204" pitchFamily="34" charset="0"/>
                        </a:rPr>
                        <a:t>Github</a:t>
                      </a:r>
                      <a:endParaRPr lang="en-US" sz="1500" dirty="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Century Gothic" panose="020B0502020202020204" pitchFamily="34" charset="0"/>
                      </a:endParaRPr>
                    </a:p>
                  </a:txBody>
                  <a:tcPr marL="84869" marR="84869" marT="42435" marB="42435" anchor="ctr"/>
                </a:tc>
                <a:extLst>
                  <a:ext uri="{0D108BD9-81ED-4DB2-BD59-A6C34878D82A}">
                    <a16:rowId xmlns:a16="http://schemas.microsoft.com/office/drawing/2014/main" val="3023854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46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F5941B-7A87-481B-8C6D-ABEB476CA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409" y="155563"/>
            <a:ext cx="7188989" cy="1021424"/>
          </a:xfr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anchor="b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Lucida Calligraphy" panose="03010101010101010101" pitchFamily="66" charset="0"/>
              </a:rPr>
              <a:t>Fluxograma</a:t>
            </a:r>
            <a:endParaRPr lang="en-US" sz="3600" dirty="0">
              <a:solidFill>
                <a:schemeClr val="bg1"/>
              </a:solidFill>
              <a:latin typeface="Lucida Calligraphy" panose="03010101010101010101" pitchFamily="66" charset="0"/>
            </a:endParaRP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164811" y="6267491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uxograma: Terminação 8">
            <a:extLst>
              <a:ext uri="{FF2B5EF4-FFF2-40B4-BE49-F238E27FC236}">
                <a16:creationId xmlns:a16="http://schemas.microsoft.com/office/drawing/2014/main" id="{426C684D-3507-432C-9048-D7A3D5E0BAB7}"/>
              </a:ext>
            </a:extLst>
          </p:cNvPr>
          <p:cNvSpPr/>
          <p:nvPr/>
        </p:nvSpPr>
        <p:spPr>
          <a:xfrm>
            <a:off x="475484" y="3335815"/>
            <a:ext cx="1323976" cy="431799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Início </a:t>
            </a:r>
            <a:endParaRPr lang="en-US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2C9CABC-A728-4591-87AC-208E67FDBB27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1799460" y="3551715"/>
            <a:ext cx="445655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xograma: Processo 10">
            <a:extLst>
              <a:ext uri="{FF2B5EF4-FFF2-40B4-BE49-F238E27FC236}">
                <a16:creationId xmlns:a16="http://schemas.microsoft.com/office/drawing/2014/main" id="{A93F7188-B27B-4AB2-B928-DF50D89FACFD}"/>
              </a:ext>
            </a:extLst>
          </p:cNvPr>
          <p:cNvSpPr/>
          <p:nvPr/>
        </p:nvSpPr>
        <p:spPr>
          <a:xfrm>
            <a:off x="2245115" y="3218025"/>
            <a:ext cx="1323976" cy="667379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Breve descrição</a:t>
            </a:r>
            <a:endParaRPr lang="en-US" dirty="0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922CB3E-9D7E-46D1-875C-E04D0BF2B093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3569091" y="3551715"/>
            <a:ext cx="280455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uxograma: Decisão 12">
            <a:extLst>
              <a:ext uri="{FF2B5EF4-FFF2-40B4-BE49-F238E27FC236}">
                <a16:creationId xmlns:a16="http://schemas.microsoft.com/office/drawing/2014/main" id="{DCA15CAB-E33A-4286-AC18-795482DDBBDD}"/>
              </a:ext>
            </a:extLst>
          </p:cNvPr>
          <p:cNvSpPr/>
          <p:nvPr/>
        </p:nvSpPr>
        <p:spPr>
          <a:xfrm>
            <a:off x="3849546" y="2906714"/>
            <a:ext cx="2092325" cy="1290002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Escolha personagem</a:t>
            </a:r>
            <a:endParaRPr lang="en-US" sz="1200" dirty="0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CECDACB-0184-4E23-804B-8473C537C956}"/>
              </a:ext>
            </a:extLst>
          </p:cNvPr>
          <p:cNvCxnSpPr>
            <a:cxnSpLocks/>
            <a:stCxn id="13" idx="0"/>
            <a:endCxn id="41" idx="2"/>
          </p:cNvCxnSpPr>
          <p:nvPr/>
        </p:nvCxnSpPr>
        <p:spPr>
          <a:xfrm flipH="1" flipV="1">
            <a:off x="4894117" y="2673034"/>
            <a:ext cx="1592" cy="23368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A49F8FDF-87CA-4D19-8727-11356383B626}"/>
              </a:ext>
            </a:extLst>
          </p:cNvPr>
          <p:cNvCxnSpPr>
            <a:cxnSpLocks/>
            <a:stCxn id="13" idx="3"/>
            <a:endCxn id="42" idx="1"/>
          </p:cNvCxnSpPr>
          <p:nvPr/>
        </p:nvCxnSpPr>
        <p:spPr>
          <a:xfrm>
            <a:off x="5941871" y="3551715"/>
            <a:ext cx="331261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A7AA71C-D289-4B63-BCC3-FBF463C4A954}"/>
              </a:ext>
            </a:extLst>
          </p:cNvPr>
          <p:cNvCxnSpPr>
            <a:cxnSpLocks/>
            <a:stCxn id="13" idx="2"/>
            <a:endCxn id="40" idx="0"/>
          </p:cNvCxnSpPr>
          <p:nvPr/>
        </p:nvCxnSpPr>
        <p:spPr>
          <a:xfrm flipH="1">
            <a:off x="4894117" y="4196716"/>
            <a:ext cx="1592" cy="27622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xograma: Decisão 19">
            <a:extLst>
              <a:ext uri="{FF2B5EF4-FFF2-40B4-BE49-F238E27FC236}">
                <a16:creationId xmlns:a16="http://schemas.microsoft.com/office/drawing/2014/main" id="{5119574C-2208-4F13-8722-89CEA81743A0}"/>
              </a:ext>
            </a:extLst>
          </p:cNvPr>
          <p:cNvSpPr/>
          <p:nvPr/>
        </p:nvSpPr>
        <p:spPr>
          <a:xfrm>
            <a:off x="8150078" y="3269140"/>
            <a:ext cx="1523998" cy="565150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Pergunta 1</a:t>
            </a:r>
            <a:endParaRPr lang="en-US" sz="1100" dirty="0"/>
          </a:p>
        </p:txBody>
      </p:sp>
      <p:sp>
        <p:nvSpPr>
          <p:cNvPr id="21" name="Fluxograma: Decisão 20">
            <a:extLst>
              <a:ext uri="{FF2B5EF4-FFF2-40B4-BE49-F238E27FC236}">
                <a16:creationId xmlns:a16="http://schemas.microsoft.com/office/drawing/2014/main" id="{85A7345F-EC67-461D-AFC0-58C132808B9B}"/>
              </a:ext>
            </a:extLst>
          </p:cNvPr>
          <p:cNvSpPr/>
          <p:nvPr/>
        </p:nvSpPr>
        <p:spPr>
          <a:xfrm>
            <a:off x="4211904" y="5427364"/>
            <a:ext cx="1523998" cy="565150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Pergunta 2</a:t>
            </a:r>
            <a:endParaRPr lang="en-US" sz="1100" dirty="0"/>
          </a:p>
        </p:txBody>
      </p:sp>
      <p:sp>
        <p:nvSpPr>
          <p:cNvPr id="22" name="Fluxograma: Decisão 21">
            <a:extLst>
              <a:ext uri="{FF2B5EF4-FFF2-40B4-BE49-F238E27FC236}">
                <a16:creationId xmlns:a16="http://schemas.microsoft.com/office/drawing/2014/main" id="{4A1DD6C2-467C-4C31-A0B1-9C705CDF30AD}"/>
              </a:ext>
            </a:extLst>
          </p:cNvPr>
          <p:cNvSpPr/>
          <p:nvPr/>
        </p:nvSpPr>
        <p:spPr>
          <a:xfrm>
            <a:off x="4132118" y="1140002"/>
            <a:ext cx="1523998" cy="565150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Pergunta 1</a:t>
            </a:r>
            <a:endParaRPr lang="en-US" sz="1100" dirty="0"/>
          </a:p>
        </p:txBody>
      </p:sp>
      <p:sp>
        <p:nvSpPr>
          <p:cNvPr id="23" name="Fluxograma: Decisão 22">
            <a:extLst>
              <a:ext uri="{FF2B5EF4-FFF2-40B4-BE49-F238E27FC236}">
                <a16:creationId xmlns:a16="http://schemas.microsoft.com/office/drawing/2014/main" id="{10DAC26A-1355-4397-91D0-34427F40815A}"/>
              </a:ext>
            </a:extLst>
          </p:cNvPr>
          <p:cNvSpPr/>
          <p:nvPr/>
        </p:nvSpPr>
        <p:spPr>
          <a:xfrm>
            <a:off x="2506526" y="5434022"/>
            <a:ext cx="1523998" cy="565150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Pergunta 3</a:t>
            </a:r>
            <a:endParaRPr lang="en-US" sz="1100" dirty="0"/>
          </a:p>
        </p:txBody>
      </p:sp>
      <p:sp>
        <p:nvSpPr>
          <p:cNvPr id="24" name="Fluxograma: Processo 23">
            <a:extLst>
              <a:ext uri="{FF2B5EF4-FFF2-40B4-BE49-F238E27FC236}">
                <a16:creationId xmlns:a16="http://schemas.microsoft.com/office/drawing/2014/main" id="{65F12249-EB90-4F39-9AE5-3CE19DD8F20D}"/>
              </a:ext>
            </a:extLst>
          </p:cNvPr>
          <p:cNvSpPr/>
          <p:nvPr/>
        </p:nvSpPr>
        <p:spPr>
          <a:xfrm>
            <a:off x="749955" y="5499389"/>
            <a:ext cx="1523998" cy="431799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Ganha o jogo</a:t>
            </a:r>
            <a:endParaRPr lang="en-US" sz="1100" dirty="0"/>
          </a:p>
        </p:txBody>
      </p:sp>
      <p:sp>
        <p:nvSpPr>
          <p:cNvPr id="25" name="Fluxograma: Processo 24">
            <a:extLst>
              <a:ext uri="{FF2B5EF4-FFF2-40B4-BE49-F238E27FC236}">
                <a16:creationId xmlns:a16="http://schemas.microsoft.com/office/drawing/2014/main" id="{13F8761F-CD67-49B6-BFF0-603E6F30B744}"/>
              </a:ext>
            </a:extLst>
          </p:cNvPr>
          <p:cNvSpPr/>
          <p:nvPr/>
        </p:nvSpPr>
        <p:spPr>
          <a:xfrm>
            <a:off x="8150078" y="5633451"/>
            <a:ext cx="1523998" cy="431799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Ganha o jogo</a:t>
            </a:r>
            <a:endParaRPr lang="en-US" sz="1100" dirty="0"/>
          </a:p>
        </p:txBody>
      </p:sp>
      <p:sp>
        <p:nvSpPr>
          <p:cNvPr id="26" name="Fluxograma: Processo 25">
            <a:extLst>
              <a:ext uri="{FF2B5EF4-FFF2-40B4-BE49-F238E27FC236}">
                <a16:creationId xmlns:a16="http://schemas.microsoft.com/office/drawing/2014/main" id="{CED1CBA5-26E1-41AB-9282-91BE8E59DDE7}"/>
              </a:ext>
            </a:extLst>
          </p:cNvPr>
          <p:cNvSpPr/>
          <p:nvPr/>
        </p:nvSpPr>
        <p:spPr>
          <a:xfrm>
            <a:off x="4211904" y="6221131"/>
            <a:ext cx="1523998" cy="431799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Perde o jogo</a:t>
            </a:r>
            <a:endParaRPr lang="en-US" sz="1100" dirty="0"/>
          </a:p>
        </p:txBody>
      </p:sp>
      <p:sp>
        <p:nvSpPr>
          <p:cNvPr id="27" name="Fluxograma: Decisão 26">
            <a:extLst>
              <a:ext uri="{FF2B5EF4-FFF2-40B4-BE49-F238E27FC236}">
                <a16:creationId xmlns:a16="http://schemas.microsoft.com/office/drawing/2014/main" id="{318075BA-A0B2-4420-8C06-CB6136909443}"/>
              </a:ext>
            </a:extLst>
          </p:cNvPr>
          <p:cNvSpPr/>
          <p:nvPr/>
        </p:nvSpPr>
        <p:spPr>
          <a:xfrm>
            <a:off x="8150078" y="4046214"/>
            <a:ext cx="1523998" cy="565150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Pergunta 2</a:t>
            </a:r>
            <a:endParaRPr lang="en-US" sz="1100" dirty="0"/>
          </a:p>
        </p:txBody>
      </p:sp>
      <p:sp>
        <p:nvSpPr>
          <p:cNvPr id="28" name="Fluxograma: Processo 27">
            <a:extLst>
              <a:ext uri="{FF2B5EF4-FFF2-40B4-BE49-F238E27FC236}">
                <a16:creationId xmlns:a16="http://schemas.microsoft.com/office/drawing/2014/main" id="{04B3F77D-AD70-4760-B9E9-A3A340BE1AE2}"/>
              </a:ext>
            </a:extLst>
          </p:cNvPr>
          <p:cNvSpPr/>
          <p:nvPr/>
        </p:nvSpPr>
        <p:spPr>
          <a:xfrm>
            <a:off x="5941871" y="319061"/>
            <a:ext cx="1523998" cy="431799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Perde o jogo</a:t>
            </a:r>
            <a:endParaRPr lang="en-US" sz="1100" dirty="0"/>
          </a:p>
        </p:txBody>
      </p:sp>
      <p:sp>
        <p:nvSpPr>
          <p:cNvPr id="29" name="Fluxograma: Decisão 28">
            <a:extLst>
              <a:ext uri="{FF2B5EF4-FFF2-40B4-BE49-F238E27FC236}">
                <a16:creationId xmlns:a16="http://schemas.microsoft.com/office/drawing/2014/main" id="{C1E1563C-B1D6-47AF-B42A-8C43C9AA86AB}"/>
              </a:ext>
            </a:extLst>
          </p:cNvPr>
          <p:cNvSpPr/>
          <p:nvPr/>
        </p:nvSpPr>
        <p:spPr>
          <a:xfrm>
            <a:off x="6246142" y="1137743"/>
            <a:ext cx="1523998" cy="565150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Pergunta 2</a:t>
            </a:r>
            <a:endParaRPr lang="en-US" sz="1100" dirty="0"/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A59055E-A472-4AF7-A7A6-001613CE9303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973903" y="5214638"/>
            <a:ext cx="0" cy="21272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0DA02C5C-8FF2-40B5-A322-439AC00D0A4D}"/>
              </a:ext>
            </a:extLst>
          </p:cNvPr>
          <p:cNvCxnSpPr>
            <a:stCxn id="21" idx="2"/>
            <a:endCxn id="26" idx="0"/>
          </p:cNvCxnSpPr>
          <p:nvPr/>
        </p:nvCxnSpPr>
        <p:spPr>
          <a:xfrm>
            <a:off x="4973903" y="5992514"/>
            <a:ext cx="0" cy="22861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C05D098-BA12-4698-98DE-D090B8D1B453}"/>
              </a:ext>
            </a:extLst>
          </p:cNvPr>
          <p:cNvCxnSpPr>
            <a:stCxn id="21" idx="1"/>
            <a:endCxn id="23" idx="3"/>
          </p:cNvCxnSpPr>
          <p:nvPr/>
        </p:nvCxnSpPr>
        <p:spPr>
          <a:xfrm flipH="1">
            <a:off x="4030524" y="5709939"/>
            <a:ext cx="181380" cy="665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9991E05D-87F5-45D1-BC60-A35654784EF7}"/>
              </a:ext>
            </a:extLst>
          </p:cNvPr>
          <p:cNvCxnSpPr>
            <a:stCxn id="23" idx="1"/>
            <a:endCxn id="24" idx="3"/>
          </p:cNvCxnSpPr>
          <p:nvPr/>
        </p:nvCxnSpPr>
        <p:spPr>
          <a:xfrm flipH="1" flipV="1">
            <a:off x="2273953" y="5715289"/>
            <a:ext cx="232573" cy="130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DCE56A97-8FFA-4DF8-8BC1-FBB9DF4C763F}"/>
              </a:ext>
            </a:extLst>
          </p:cNvPr>
          <p:cNvCxnSpPr>
            <a:stCxn id="23" idx="2"/>
            <a:endCxn id="26" idx="1"/>
          </p:cNvCxnSpPr>
          <p:nvPr/>
        </p:nvCxnSpPr>
        <p:spPr>
          <a:xfrm rot="16200000" flipH="1">
            <a:off x="3521285" y="5746411"/>
            <a:ext cx="437859" cy="943379"/>
          </a:xfrm>
          <a:prstGeom prst="bent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37C9F012-864E-4A96-9A82-8B45C8E6F2F2}"/>
              </a:ext>
            </a:extLst>
          </p:cNvPr>
          <p:cNvCxnSpPr>
            <a:cxnSpLocks/>
            <a:stCxn id="42" idx="3"/>
            <a:endCxn id="20" idx="1"/>
          </p:cNvCxnSpPr>
          <p:nvPr/>
        </p:nvCxnSpPr>
        <p:spPr>
          <a:xfrm>
            <a:off x="7828882" y="3551715"/>
            <a:ext cx="321196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CDFBF67F-EFFE-4117-A943-509E20C0B293}"/>
              </a:ext>
            </a:extLst>
          </p:cNvPr>
          <p:cNvCxnSpPr>
            <a:stCxn id="20" idx="2"/>
            <a:endCxn id="27" idx="0"/>
          </p:cNvCxnSpPr>
          <p:nvPr/>
        </p:nvCxnSpPr>
        <p:spPr>
          <a:xfrm>
            <a:off x="8912077" y="3834290"/>
            <a:ext cx="0" cy="21192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9D8A1720-EEF2-4C98-9DCB-5498064A5DAC}"/>
              </a:ext>
            </a:extLst>
          </p:cNvPr>
          <p:cNvCxnSpPr>
            <a:cxnSpLocks/>
            <a:stCxn id="47" idx="3"/>
            <a:endCxn id="26" idx="3"/>
          </p:cNvCxnSpPr>
          <p:nvPr/>
        </p:nvCxnSpPr>
        <p:spPr>
          <a:xfrm flipH="1">
            <a:off x="5735902" y="4875531"/>
            <a:ext cx="1815300" cy="1561500"/>
          </a:xfrm>
          <a:prstGeom prst="bentConnector3">
            <a:avLst>
              <a:gd name="adj1" fmla="val -12593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8151EBB6-BE75-49DD-8C12-E933BD044BB4}"/>
              </a:ext>
            </a:extLst>
          </p:cNvPr>
          <p:cNvCxnSpPr>
            <a:cxnSpLocks/>
            <a:stCxn id="29" idx="3"/>
            <a:endCxn id="43" idx="1"/>
          </p:cNvCxnSpPr>
          <p:nvPr/>
        </p:nvCxnSpPr>
        <p:spPr>
          <a:xfrm>
            <a:off x="7770140" y="1420318"/>
            <a:ext cx="21934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C2C7BEB9-C78C-40E6-B4B6-C9447DA2D551}"/>
              </a:ext>
            </a:extLst>
          </p:cNvPr>
          <p:cNvCxnSpPr>
            <a:cxnSpLocks/>
            <a:stCxn id="41" idx="0"/>
            <a:endCxn id="22" idx="2"/>
          </p:cNvCxnSpPr>
          <p:nvPr/>
        </p:nvCxnSpPr>
        <p:spPr>
          <a:xfrm flipV="1">
            <a:off x="4894117" y="1705152"/>
            <a:ext cx="0" cy="17540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uxograma: Processo 39">
            <a:extLst>
              <a:ext uri="{FF2B5EF4-FFF2-40B4-BE49-F238E27FC236}">
                <a16:creationId xmlns:a16="http://schemas.microsoft.com/office/drawing/2014/main" id="{F2F4CE87-A351-4EEF-9D42-97A00BCE9612}"/>
              </a:ext>
            </a:extLst>
          </p:cNvPr>
          <p:cNvSpPr/>
          <p:nvPr/>
        </p:nvSpPr>
        <p:spPr>
          <a:xfrm>
            <a:off x="4116242" y="4472942"/>
            <a:ext cx="1555750" cy="79248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Personagem 3</a:t>
            </a:r>
            <a:endParaRPr lang="en-US" dirty="0"/>
          </a:p>
        </p:txBody>
      </p:sp>
      <p:sp>
        <p:nvSpPr>
          <p:cNvPr id="41" name="Fluxograma: Processo 40">
            <a:extLst>
              <a:ext uri="{FF2B5EF4-FFF2-40B4-BE49-F238E27FC236}">
                <a16:creationId xmlns:a16="http://schemas.microsoft.com/office/drawing/2014/main" id="{6DD810EA-5330-4452-92BE-8683464B82F7}"/>
              </a:ext>
            </a:extLst>
          </p:cNvPr>
          <p:cNvSpPr/>
          <p:nvPr/>
        </p:nvSpPr>
        <p:spPr>
          <a:xfrm>
            <a:off x="4116242" y="1880554"/>
            <a:ext cx="1555750" cy="79248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Personagem 1</a:t>
            </a:r>
            <a:endParaRPr lang="en-US" dirty="0"/>
          </a:p>
        </p:txBody>
      </p:sp>
      <p:sp>
        <p:nvSpPr>
          <p:cNvPr id="42" name="Fluxograma: Processo 41">
            <a:extLst>
              <a:ext uri="{FF2B5EF4-FFF2-40B4-BE49-F238E27FC236}">
                <a16:creationId xmlns:a16="http://schemas.microsoft.com/office/drawing/2014/main" id="{E3DA09CD-6F7F-46FD-87BD-ABFDE8A872A8}"/>
              </a:ext>
            </a:extLst>
          </p:cNvPr>
          <p:cNvSpPr/>
          <p:nvPr/>
        </p:nvSpPr>
        <p:spPr>
          <a:xfrm>
            <a:off x="6273132" y="3155475"/>
            <a:ext cx="1555750" cy="79248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Personagem 2</a:t>
            </a:r>
            <a:endParaRPr lang="en-US" dirty="0"/>
          </a:p>
        </p:txBody>
      </p:sp>
      <p:sp>
        <p:nvSpPr>
          <p:cNvPr id="43" name="Fluxograma: Decisão 42">
            <a:extLst>
              <a:ext uri="{FF2B5EF4-FFF2-40B4-BE49-F238E27FC236}">
                <a16:creationId xmlns:a16="http://schemas.microsoft.com/office/drawing/2014/main" id="{C553E34B-3095-405F-95E9-3A2ED35417AB}"/>
              </a:ext>
            </a:extLst>
          </p:cNvPr>
          <p:cNvSpPr/>
          <p:nvPr/>
        </p:nvSpPr>
        <p:spPr>
          <a:xfrm>
            <a:off x="7989480" y="1137743"/>
            <a:ext cx="1523998" cy="565150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Pergunta 3</a:t>
            </a:r>
            <a:endParaRPr lang="en-US" sz="1100" dirty="0"/>
          </a:p>
        </p:txBody>
      </p:sp>
      <p:sp>
        <p:nvSpPr>
          <p:cNvPr id="44" name="Fluxograma: Decisão 43">
            <a:extLst>
              <a:ext uri="{FF2B5EF4-FFF2-40B4-BE49-F238E27FC236}">
                <a16:creationId xmlns:a16="http://schemas.microsoft.com/office/drawing/2014/main" id="{58077567-126D-4BBE-9DFE-6C06434E8F2F}"/>
              </a:ext>
            </a:extLst>
          </p:cNvPr>
          <p:cNvSpPr/>
          <p:nvPr/>
        </p:nvSpPr>
        <p:spPr>
          <a:xfrm>
            <a:off x="8150078" y="4800177"/>
            <a:ext cx="1523998" cy="565150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Pergunta 3</a:t>
            </a:r>
            <a:endParaRPr lang="en-US" sz="1100" dirty="0"/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CD30B2F6-FBDE-426E-ABF4-21CCA04199A0}"/>
              </a:ext>
            </a:extLst>
          </p:cNvPr>
          <p:cNvCxnSpPr>
            <a:cxnSpLocks/>
            <a:stCxn id="27" idx="2"/>
            <a:endCxn id="44" idx="0"/>
          </p:cNvCxnSpPr>
          <p:nvPr/>
        </p:nvCxnSpPr>
        <p:spPr>
          <a:xfrm>
            <a:off x="8912077" y="4611364"/>
            <a:ext cx="0" cy="18881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B55BD023-FB6B-47CE-B77F-9ACEDCE59945}"/>
              </a:ext>
            </a:extLst>
          </p:cNvPr>
          <p:cNvCxnSpPr>
            <a:cxnSpLocks/>
            <a:stCxn id="44" idx="2"/>
            <a:endCxn id="25" idx="0"/>
          </p:cNvCxnSpPr>
          <p:nvPr/>
        </p:nvCxnSpPr>
        <p:spPr>
          <a:xfrm>
            <a:off x="8912077" y="5365327"/>
            <a:ext cx="0" cy="26812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uxograma: Decisão 46">
            <a:extLst>
              <a:ext uri="{FF2B5EF4-FFF2-40B4-BE49-F238E27FC236}">
                <a16:creationId xmlns:a16="http://schemas.microsoft.com/office/drawing/2014/main" id="{DEA9D498-5927-40EE-ABBC-73199ADEAF46}"/>
              </a:ext>
            </a:extLst>
          </p:cNvPr>
          <p:cNvSpPr/>
          <p:nvPr/>
        </p:nvSpPr>
        <p:spPr>
          <a:xfrm>
            <a:off x="6027204" y="4592956"/>
            <a:ext cx="1523998" cy="565150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Pergunta 1</a:t>
            </a:r>
            <a:endParaRPr lang="en-US" sz="1100" dirty="0"/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D48B1B62-9321-48C7-937D-FCB4C1C99170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>
            <a:off x="5671992" y="4869182"/>
            <a:ext cx="355212" cy="634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1DAB19D5-65F1-465F-ACA6-C08D15B42DB8}"/>
              </a:ext>
            </a:extLst>
          </p:cNvPr>
          <p:cNvCxnSpPr>
            <a:cxnSpLocks/>
            <a:stCxn id="47" idx="2"/>
            <a:endCxn id="21" idx="3"/>
          </p:cNvCxnSpPr>
          <p:nvPr/>
        </p:nvCxnSpPr>
        <p:spPr>
          <a:xfrm rot="5400000">
            <a:off x="5986637" y="4907372"/>
            <a:ext cx="551833" cy="1053301"/>
          </a:xfrm>
          <a:prstGeom prst="bent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xograma: Processo 49">
            <a:extLst>
              <a:ext uri="{FF2B5EF4-FFF2-40B4-BE49-F238E27FC236}">
                <a16:creationId xmlns:a16="http://schemas.microsoft.com/office/drawing/2014/main" id="{C29B20D6-D436-4758-AAEE-2DA601786693}"/>
              </a:ext>
            </a:extLst>
          </p:cNvPr>
          <p:cNvSpPr/>
          <p:nvPr/>
        </p:nvSpPr>
        <p:spPr>
          <a:xfrm>
            <a:off x="9732818" y="1204418"/>
            <a:ext cx="1523998" cy="431799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Ganha o jogo</a:t>
            </a:r>
            <a:endParaRPr lang="en-US" sz="1100" dirty="0"/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0DB77E31-F3DE-4E81-9645-780E97FB2B6C}"/>
              </a:ext>
            </a:extLst>
          </p:cNvPr>
          <p:cNvCxnSpPr>
            <a:cxnSpLocks/>
            <a:stCxn id="43" idx="3"/>
            <a:endCxn id="50" idx="1"/>
          </p:cNvCxnSpPr>
          <p:nvPr/>
        </p:nvCxnSpPr>
        <p:spPr>
          <a:xfrm>
            <a:off x="9513478" y="1420318"/>
            <a:ext cx="21934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uxograma: Processo 51">
            <a:extLst>
              <a:ext uri="{FF2B5EF4-FFF2-40B4-BE49-F238E27FC236}">
                <a16:creationId xmlns:a16="http://schemas.microsoft.com/office/drawing/2014/main" id="{21D055AD-CEFB-4B4D-BCFE-CBA4B8A77AD9}"/>
              </a:ext>
            </a:extLst>
          </p:cNvPr>
          <p:cNvSpPr/>
          <p:nvPr/>
        </p:nvSpPr>
        <p:spPr>
          <a:xfrm>
            <a:off x="10107879" y="4112889"/>
            <a:ext cx="1523998" cy="431799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Perde o jogo</a:t>
            </a:r>
            <a:endParaRPr lang="en-US" sz="1100" dirty="0"/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2F483385-495B-4301-9F77-BDC6B8A39F55}"/>
              </a:ext>
            </a:extLst>
          </p:cNvPr>
          <p:cNvCxnSpPr>
            <a:cxnSpLocks/>
            <a:stCxn id="27" idx="3"/>
            <a:endCxn id="52" idx="1"/>
          </p:cNvCxnSpPr>
          <p:nvPr/>
        </p:nvCxnSpPr>
        <p:spPr>
          <a:xfrm>
            <a:off x="9674076" y="4328789"/>
            <a:ext cx="433803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Angulado 53">
            <a:extLst>
              <a:ext uri="{FF2B5EF4-FFF2-40B4-BE49-F238E27FC236}">
                <a16:creationId xmlns:a16="http://schemas.microsoft.com/office/drawing/2014/main" id="{1D2C9425-31D1-46D4-AEE3-1B5FCAFFD639}"/>
              </a:ext>
            </a:extLst>
          </p:cNvPr>
          <p:cNvCxnSpPr>
            <a:cxnSpLocks/>
            <a:stCxn id="22" idx="0"/>
            <a:endCxn id="28" idx="1"/>
          </p:cNvCxnSpPr>
          <p:nvPr/>
        </p:nvCxnSpPr>
        <p:spPr>
          <a:xfrm rot="5400000" flipH="1" flipV="1">
            <a:off x="5115474" y="313605"/>
            <a:ext cx="605041" cy="1047754"/>
          </a:xfrm>
          <a:prstGeom prst="bent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B5D40635-B1DB-441F-B592-B468241DE062}"/>
              </a:ext>
            </a:extLst>
          </p:cNvPr>
          <p:cNvCxnSpPr>
            <a:cxnSpLocks/>
            <a:stCxn id="29" idx="0"/>
            <a:endCxn id="28" idx="2"/>
          </p:cNvCxnSpPr>
          <p:nvPr/>
        </p:nvCxnSpPr>
        <p:spPr>
          <a:xfrm rot="16200000" flipV="1">
            <a:off x="6662565" y="792166"/>
            <a:ext cx="386883" cy="30427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44C0A05C-EE85-488A-A593-714C31FACDC3}"/>
              </a:ext>
            </a:extLst>
          </p:cNvPr>
          <p:cNvCxnSpPr>
            <a:cxnSpLocks/>
            <a:stCxn id="43" idx="0"/>
            <a:endCxn id="28" idx="3"/>
          </p:cNvCxnSpPr>
          <p:nvPr/>
        </p:nvCxnSpPr>
        <p:spPr>
          <a:xfrm rot="16200000" flipV="1">
            <a:off x="7807283" y="193547"/>
            <a:ext cx="602782" cy="1285610"/>
          </a:xfrm>
          <a:prstGeom prst="bent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19252DD1-EABE-411A-81F1-80362139CFC6}"/>
              </a:ext>
            </a:extLst>
          </p:cNvPr>
          <p:cNvCxnSpPr>
            <a:cxnSpLocks/>
            <a:stCxn id="20" idx="3"/>
            <a:endCxn id="52" idx="0"/>
          </p:cNvCxnSpPr>
          <p:nvPr/>
        </p:nvCxnSpPr>
        <p:spPr>
          <a:xfrm>
            <a:off x="9674076" y="3551715"/>
            <a:ext cx="1195802" cy="561174"/>
          </a:xfrm>
          <a:prstGeom prst="bent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287CECAD-5157-4115-8A39-37D970BF8D46}"/>
              </a:ext>
            </a:extLst>
          </p:cNvPr>
          <p:cNvCxnSpPr>
            <a:cxnSpLocks/>
            <a:stCxn id="44" idx="3"/>
            <a:endCxn id="52" idx="2"/>
          </p:cNvCxnSpPr>
          <p:nvPr/>
        </p:nvCxnSpPr>
        <p:spPr>
          <a:xfrm flipV="1">
            <a:off x="9674076" y="4544688"/>
            <a:ext cx="1195802" cy="538064"/>
          </a:xfrm>
          <a:prstGeom prst="bent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EB11EC74-30C6-4A9C-ADB2-695012F53946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 flipV="1">
            <a:off x="5656116" y="1420318"/>
            <a:ext cx="590026" cy="225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7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164811" y="6267491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07CD95E-2F7C-4D51-94A5-1A5EF5CA0A0A}"/>
              </a:ext>
            </a:extLst>
          </p:cNvPr>
          <p:cNvSpPr txBox="1"/>
          <p:nvPr/>
        </p:nvSpPr>
        <p:spPr>
          <a:xfrm>
            <a:off x="657225" y="328898"/>
            <a:ext cx="1153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Lucida Calligraphy" panose="03010101010101010101" pitchFamily="66" charset="0"/>
              </a:rPr>
              <a:t>Etapas de desenvolvimento: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75D0F2D-7086-40C5-AC18-4F29E48EB74C}"/>
              </a:ext>
            </a:extLst>
          </p:cNvPr>
          <p:cNvSpPr txBox="1"/>
          <p:nvPr/>
        </p:nvSpPr>
        <p:spPr>
          <a:xfrm>
            <a:off x="4662488" y="1662398"/>
            <a:ext cx="8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HTML</a:t>
            </a:r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F72ADA4-BDD9-44DB-84A1-63BFA1D6CD42}"/>
              </a:ext>
            </a:extLst>
          </p:cNvPr>
          <p:cNvSpPr txBox="1"/>
          <p:nvPr/>
        </p:nvSpPr>
        <p:spPr>
          <a:xfrm>
            <a:off x="6578048" y="1662398"/>
            <a:ext cx="1238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JavaScript</a:t>
            </a:r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930F06C-C607-4930-BAA4-7750482B801D}"/>
              </a:ext>
            </a:extLst>
          </p:cNvPr>
          <p:cNvSpPr txBox="1"/>
          <p:nvPr/>
        </p:nvSpPr>
        <p:spPr>
          <a:xfrm>
            <a:off x="2797969" y="1662398"/>
            <a:ext cx="1238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Roteiro</a:t>
            </a:r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EF42ED0-D1C5-47E6-8399-E3FB6FA05196}"/>
              </a:ext>
            </a:extLst>
          </p:cNvPr>
          <p:cNvSpPr txBox="1"/>
          <p:nvPr/>
        </p:nvSpPr>
        <p:spPr>
          <a:xfrm>
            <a:off x="8574880" y="1662398"/>
            <a:ext cx="80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CSS</a:t>
            </a:r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0D2544D-8E75-41DE-A9F0-685CB4F04550}"/>
              </a:ext>
            </a:extLst>
          </p:cNvPr>
          <p:cNvSpPr txBox="1"/>
          <p:nvPr/>
        </p:nvSpPr>
        <p:spPr>
          <a:xfrm>
            <a:off x="590550" y="1662398"/>
            <a:ext cx="1581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Planejamento</a:t>
            </a:r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B718286-C437-4892-B8CA-7C45925B2FAA}"/>
              </a:ext>
            </a:extLst>
          </p:cNvPr>
          <p:cNvSpPr txBox="1"/>
          <p:nvPr/>
        </p:nvSpPr>
        <p:spPr>
          <a:xfrm>
            <a:off x="10353674" y="1662398"/>
            <a:ext cx="1238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Linkedin</a:t>
            </a:r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6E1EE7E-6F9E-4F24-847B-1A8C83115D23}"/>
              </a:ext>
            </a:extLst>
          </p:cNvPr>
          <p:cNvSpPr txBox="1"/>
          <p:nvPr/>
        </p:nvSpPr>
        <p:spPr>
          <a:xfrm>
            <a:off x="10353674" y="2067687"/>
            <a:ext cx="933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Github</a:t>
            </a:r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1E096C79-D92B-4BC2-9F0C-DB983C0D2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42" y="2364319"/>
            <a:ext cx="1486354" cy="1933575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FC41FEAE-3E51-4397-9788-1183CBCC7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69" y="3702512"/>
            <a:ext cx="1400175" cy="1933575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6337247C-81C8-45AC-B7E9-39CEF6539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19" y="2477261"/>
            <a:ext cx="2047876" cy="874614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4898DDEB-46D2-4DA6-9E27-BA4CF1814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2538" y="2392924"/>
            <a:ext cx="1757361" cy="938182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2DC2E081-F66F-4651-9704-5E89FA2F56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8048" y="3562616"/>
            <a:ext cx="1746803" cy="938183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E4A05538-20AA-4E25-90EE-6929C781E8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250" y="4732308"/>
            <a:ext cx="1757361" cy="935000"/>
          </a:xfrm>
          <a:prstGeom prst="rect">
            <a:avLst/>
          </a:prstGeom>
        </p:spPr>
      </p:pic>
      <p:pic>
        <p:nvPicPr>
          <p:cNvPr id="28" name="Imagem 27" descr="Logotipo, Ícone&#10;&#10;Descrição gerada automaticamente">
            <a:extLst>
              <a:ext uri="{FF2B5EF4-FFF2-40B4-BE49-F238E27FC236}">
                <a16:creationId xmlns:a16="http://schemas.microsoft.com/office/drawing/2014/main" id="{A3B089B4-FA87-4125-8AF0-8FF9522F22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674" y="2633485"/>
            <a:ext cx="638403" cy="638403"/>
          </a:xfrm>
          <a:prstGeom prst="rect">
            <a:avLst/>
          </a:prstGeom>
        </p:spPr>
      </p:pic>
      <p:pic>
        <p:nvPicPr>
          <p:cNvPr id="29" name="Imagem 28" descr="Ícone&#10;&#10;Descrição gerada automaticamente">
            <a:extLst>
              <a:ext uri="{FF2B5EF4-FFF2-40B4-BE49-F238E27FC236}">
                <a16:creationId xmlns:a16="http://schemas.microsoft.com/office/drawing/2014/main" id="{DB934B2C-810D-4FAA-B88B-0CF1DECA9C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674" y="3429000"/>
            <a:ext cx="638403" cy="63840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447B67A-B495-4F8A-93F9-07C25D6F8B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36218" y="4577866"/>
            <a:ext cx="2261505" cy="108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1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E916F-2A8A-4338-AF18-51B7A0344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>
            <a:normAutofit/>
          </a:bodyPr>
          <a:lstStyle/>
          <a:p>
            <a:pPr algn="ctr"/>
            <a:r>
              <a:rPr lang="pt-BR" sz="3200">
                <a:latin typeface="Lucida Calligraphy" panose="03010101010101010101" pitchFamily="66" charset="0"/>
              </a:rPr>
              <a:t>Jogo</a:t>
            </a:r>
            <a:endParaRPr lang="en-US" sz="3200">
              <a:latin typeface="Lucida Calligraphy" panose="03010101010101010101" pitchFamily="66" charset="0"/>
            </a:endParaRPr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39DA9BDE-279C-4BEA-B1E4-554410EF3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640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616428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133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Lucida Calligraphy</vt:lpstr>
      <vt:lpstr>Tema do Office</vt:lpstr>
      <vt:lpstr>As Bruxas de Eastvalley</vt:lpstr>
      <vt:lpstr>Cronograma Ideal</vt:lpstr>
      <vt:lpstr>Cronograma Real</vt:lpstr>
      <vt:lpstr>Fluxograma</vt:lpstr>
      <vt:lpstr>Apresentação do PowerPoint</vt:lpstr>
      <vt:lpstr>Jogo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Jessica dos Santos Paiva</dc:creator>
  <cp:lastModifiedBy>Jessica dos Santos Paiva</cp:lastModifiedBy>
  <cp:revision>1</cp:revision>
  <dcterms:created xsi:type="dcterms:W3CDTF">2022-03-07T23:53:09Z</dcterms:created>
  <dcterms:modified xsi:type="dcterms:W3CDTF">2022-03-23T13:34:30Z</dcterms:modified>
</cp:coreProperties>
</file>