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A8068-CB00-4672-A466-5E69C074B526}" v="5" dt="2022-03-08T00:56:23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>
        <p:scale>
          <a:sx n="90" d="100"/>
          <a:sy n="90" d="100"/>
        </p:scale>
        <p:origin x="120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dos Santos Paiva" userId="7fb23bec-a373-4816-84ee-47119a63df95" providerId="ADAL" clId="{30FA8068-CB00-4672-A466-5E69C074B526}"/>
    <pc:docChg chg="custSel addSld modSld">
      <pc:chgData name="Jessica dos Santos Paiva" userId="7fb23bec-a373-4816-84ee-47119a63df95" providerId="ADAL" clId="{30FA8068-CB00-4672-A466-5E69C074B526}" dt="2022-03-08T00:56:23.698" v="282"/>
      <pc:docMkLst>
        <pc:docMk/>
      </pc:docMkLst>
      <pc:sldChg chg="addSp delSp modSp new mod">
        <pc:chgData name="Jessica dos Santos Paiva" userId="7fb23bec-a373-4816-84ee-47119a63df95" providerId="ADAL" clId="{30FA8068-CB00-4672-A466-5E69C074B526}" dt="2022-03-08T00:56:23.698" v="282"/>
        <pc:sldMkLst>
          <pc:docMk/>
          <pc:sldMk cId="2948623352" sldId="257"/>
        </pc:sldMkLst>
        <pc:spChg chg="mod">
          <ac:chgData name="Jessica dos Santos Paiva" userId="7fb23bec-a373-4816-84ee-47119a63df95" providerId="ADAL" clId="{30FA8068-CB00-4672-A466-5E69C074B526}" dt="2022-03-08T00:44:03.832" v="10" actId="20577"/>
          <ac:spMkLst>
            <pc:docMk/>
            <pc:sldMk cId="2948623352" sldId="257"/>
            <ac:spMk id="2" creationId="{0CF5941B-7A87-481B-8C6D-ABEB476CA9BC}"/>
          </ac:spMkLst>
        </pc:spChg>
        <pc:spChg chg="del">
          <ac:chgData name="Jessica dos Santos Paiva" userId="7fb23bec-a373-4816-84ee-47119a63df95" providerId="ADAL" clId="{30FA8068-CB00-4672-A466-5E69C074B526}" dt="2022-03-08T00:44:55.189" v="11" actId="3680"/>
          <ac:spMkLst>
            <pc:docMk/>
            <pc:sldMk cId="2948623352" sldId="257"/>
            <ac:spMk id="3" creationId="{3E99E9F8-321B-4C96-89AF-DF17E3FDFFD8}"/>
          </ac:spMkLst>
        </pc:spChg>
        <pc:graphicFrameChg chg="add mod ord modGraphic">
          <ac:chgData name="Jessica dos Santos Paiva" userId="7fb23bec-a373-4816-84ee-47119a63df95" providerId="ADAL" clId="{30FA8068-CB00-4672-A466-5E69C074B526}" dt="2022-03-08T00:56:23.698" v="282"/>
          <ac:graphicFrameMkLst>
            <pc:docMk/>
            <pc:sldMk cId="2948623352" sldId="257"/>
            <ac:graphicFrameMk id="4" creationId="{063344C9-0F2A-4734-8C9A-9B818986E3F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D70D-9FBF-4AE8-BEDF-F24A619D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28F54-6457-4E4F-956F-144295038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394307-E1B8-40EF-B539-9BB2371C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691D7-82CA-47A1-963C-9614C0C9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6019C-F017-46B6-836A-CDC5B309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67334-7760-48F9-9EA6-66DC95D5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13EC3-B7B9-4E9B-9F57-D27934BF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B075A-5CE9-4942-9821-9276D084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16533-8097-4053-B25D-A192147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A4386-864F-42D9-8792-A940468A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2CE0B7-2490-4C6B-8EE3-EE8B33E66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E2E842-1AFE-47CC-A473-28DF92243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A3A8D-2609-4CA3-93CD-0D6D62BE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A64F20-210B-48DF-965B-3B2CAD93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F6493-F01D-4EF4-B287-C878FC0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7FD6-C064-450D-B576-93274590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E24C2-D0E3-42F5-ABFC-F61F7C31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73998-30C5-432A-86EE-8F088DCD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4F68B-C8D9-4232-A19D-2855346B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335A8-2DC2-44D5-B956-FE9CB43B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64202-EA9A-4A1A-91E6-1949E3AB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0CCEF1-1B2D-42CF-8BEF-F792A2B7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B378E-3BAE-41CD-B12B-F977CDEC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0882F-00A5-47E6-B732-E72053A0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64FB6C-169A-45B2-A456-CB7AF369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BB00-B81E-46E2-B8F0-585C7572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03630-FC0D-470A-99B0-B3A8689D2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834E53-1CFD-49B6-A015-1C59865B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2A94E2-16B1-47D3-A404-2D0B0E56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87996-9846-450A-AB41-C6C6642D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02D180-BC6D-4C9A-ADD5-D277D76A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64DC2-E5C2-4F52-A94E-DAB4834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B436AE-4A41-42CE-81E2-E6C1507A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406A9D-EE1F-422E-AE22-4E248088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2445A-D5FA-4789-8955-E44528716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4CA544-B308-4209-B5C0-5F95C9B7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5A398B-ED7B-4536-8094-A7C8098B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841A16-455D-4762-8C31-C172FBB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B4A57A-1953-49C2-8C02-AD5EAEE7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09A63-35D0-4B74-9C25-18BF2970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C67AF8-4744-498D-8680-B520A299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C9A28A-BF58-4BDD-B5B4-FDB5F7EA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BA951A-8AA9-4688-BA46-1B101A10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EAB968-1111-43C5-9366-5308B43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BD9C71-2820-41D6-BFFC-E4EA27B2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9711E-CD50-4CAD-BA5F-3FA1F0EA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406C4-DFDC-4812-A4DA-1F2B1E70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24363-1EBC-4CF6-97B2-B983B5FB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390678-9CBC-49EA-BD56-93114EC8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E14989-358C-44C3-A097-FB1B25D2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6B2CA6-EB5D-4C89-BF76-139DBF28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B4F475-5393-4F5E-ABAF-661DFD6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65B5C-C9F8-493B-B9C4-77D7E1C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1DEE04-17F8-40FF-BA61-236B05EEC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D3968C-59BD-4E60-A8E3-4146BA9C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743F3-A22F-46E9-B09E-1CAF88A0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4D13A-D5BC-406B-BFAF-14089858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6A11E-2EFE-4615-AD15-E0D016D5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91CB4E-E474-4E36-8B28-9A8B6466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CFCB3-DA7E-4C4B-A2FA-E25BB8F2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676B7-2FB9-4F7F-8A3D-26D97AD38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3C1D-A57C-4A8A-8A30-043BEBA7B76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2DA7A-50D7-4D49-B783-E6C6ED1B9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8942C-E3A1-4D9A-89F3-D88D38A6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BD8C7-8FBB-4FEF-85EF-CCCA640D3D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3B2681A8-C0D1-408E-88E4-51A751717B0F}"/>
              </a:ext>
            </a:extLst>
          </p:cNvPr>
          <p:cNvSpPr/>
          <p:nvPr/>
        </p:nvSpPr>
        <p:spPr>
          <a:xfrm>
            <a:off x="172720" y="3144520"/>
            <a:ext cx="1615440" cy="5689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 </a:t>
            </a:r>
            <a:endParaRPr lang="en-US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B944494-DE8B-4888-B2CD-6E1EF0C3E80D}"/>
              </a:ext>
            </a:extLst>
          </p:cNvPr>
          <p:cNvCxnSpPr>
            <a:stCxn id="4" idx="3"/>
          </p:cNvCxnSpPr>
          <p:nvPr/>
        </p:nvCxnSpPr>
        <p:spPr>
          <a:xfrm>
            <a:off x="1788160" y="3429000"/>
            <a:ext cx="300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5E0D8516-C4ED-47FC-A593-8B9E90D816EB}"/>
              </a:ext>
            </a:extLst>
          </p:cNvPr>
          <p:cNvSpPr/>
          <p:nvPr/>
        </p:nvSpPr>
        <p:spPr>
          <a:xfrm>
            <a:off x="2089150" y="3032760"/>
            <a:ext cx="155575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Breve descrição</a:t>
            </a:r>
            <a:endParaRPr lang="en-US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7FEBA6F-6533-4E45-90C1-5B37EABC82B6}"/>
              </a:ext>
            </a:extLst>
          </p:cNvPr>
          <p:cNvCxnSpPr>
            <a:stCxn id="7" idx="3"/>
          </p:cNvCxnSpPr>
          <p:nvPr/>
        </p:nvCxnSpPr>
        <p:spPr>
          <a:xfrm>
            <a:off x="3644900" y="3429000"/>
            <a:ext cx="26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497BD47B-1D49-4AFF-8702-172DDB66ED0B}"/>
              </a:ext>
            </a:extLst>
          </p:cNvPr>
          <p:cNvSpPr/>
          <p:nvPr/>
        </p:nvSpPr>
        <p:spPr>
          <a:xfrm>
            <a:off x="3905250" y="2767337"/>
            <a:ext cx="2025650" cy="1346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Escolha personagem</a:t>
            </a:r>
            <a:endParaRPr lang="en-US" sz="1200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AE3881-4D8A-4A88-956F-AE3DA0A1E56B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V="1">
            <a:off x="4918075" y="2500964"/>
            <a:ext cx="15876" cy="26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644F39C-0F06-4959-B4DD-E80F6840C041}"/>
              </a:ext>
            </a:extLst>
          </p:cNvPr>
          <p:cNvCxnSpPr>
            <a:stCxn id="10" idx="3"/>
          </p:cNvCxnSpPr>
          <p:nvPr/>
        </p:nvCxnSpPr>
        <p:spPr>
          <a:xfrm flipV="1">
            <a:off x="5930900" y="3429000"/>
            <a:ext cx="222250" cy="1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87832F4-3465-470C-8289-0CF686DA5AA6}"/>
              </a:ext>
            </a:extLst>
          </p:cNvPr>
          <p:cNvCxnSpPr>
            <a:cxnSpLocks/>
            <a:stCxn id="10" idx="2"/>
            <a:endCxn id="73" idx="0"/>
          </p:cNvCxnSpPr>
          <p:nvPr/>
        </p:nvCxnSpPr>
        <p:spPr>
          <a:xfrm>
            <a:off x="4918075" y="4113535"/>
            <a:ext cx="4505" cy="3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Decisão 19">
            <a:extLst>
              <a:ext uri="{FF2B5EF4-FFF2-40B4-BE49-F238E27FC236}">
                <a16:creationId xmlns:a16="http://schemas.microsoft.com/office/drawing/2014/main" id="{007E262A-6EFB-4DE3-8A56-9198CBD12613}"/>
              </a:ext>
            </a:extLst>
          </p:cNvPr>
          <p:cNvSpPr/>
          <p:nvPr/>
        </p:nvSpPr>
        <p:spPr>
          <a:xfrm>
            <a:off x="8540749" y="3157861"/>
            <a:ext cx="1523998" cy="565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Qual a aventura?</a:t>
            </a:r>
            <a:endParaRPr lang="en-US" sz="1100" dirty="0"/>
          </a:p>
        </p:txBody>
      </p: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F74F799D-450D-4612-84C9-48D7536BE34C}"/>
              </a:ext>
            </a:extLst>
          </p:cNvPr>
          <p:cNvSpPr/>
          <p:nvPr/>
        </p:nvSpPr>
        <p:spPr>
          <a:xfrm>
            <a:off x="4156076" y="5495925"/>
            <a:ext cx="1523998" cy="565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Qual a aventura?</a:t>
            </a:r>
            <a:endParaRPr lang="en-US" sz="1100" dirty="0"/>
          </a:p>
        </p:txBody>
      </p: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F615921B-E178-43B0-A911-FA2EC98C80DE}"/>
              </a:ext>
            </a:extLst>
          </p:cNvPr>
          <p:cNvSpPr/>
          <p:nvPr/>
        </p:nvSpPr>
        <p:spPr>
          <a:xfrm>
            <a:off x="4162428" y="815976"/>
            <a:ext cx="1523998" cy="565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Qual a aventura?</a:t>
            </a:r>
            <a:endParaRPr lang="en-US" sz="1100" dirty="0"/>
          </a:p>
        </p:txBody>
      </p:sp>
      <p:sp>
        <p:nvSpPr>
          <p:cNvPr id="27" name="Fluxograma: Decisão 26">
            <a:extLst>
              <a:ext uri="{FF2B5EF4-FFF2-40B4-BE49-F238E27FC236}">
                <a16:creationId xmlns:a16="http://schemas.microsoft.com/office/drawing/2014/main" id="{5FF6352D-0DFA-45F6-BFB5-4203EA9DC2FE}"/>
              </a:ext>
            </a:extLst>
          </p:cNvPr>
          <p:cNvSpPr/>
          <p:nvPr/>
        </p:nvSpPr>
        <p:spPr>
          <a:xfrm>
            <a:off x="2344739" y="5495925"/>
            <a:ext cx="1523998" cy="565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</a:t>
            </a:r>
            <a:endParaRPr lang="en-US" sz="1100" dirty="0"/>
          </a:p>
        </p:txBody>
      </p:sp>
      <p:sp>
        <p:nvSpPr>
          <p:cNvPr id="29" name="Fluxograma: Processo 28">
            <a:extLst>
              <a:ext uri="{FF2B5EF4-FFF2-40B4-BE49-F238E27FC236}">
                <a16:creationId xmlns:a16="http://schemas.microsoft.com/office/drawing/2014/main" id="{3A1A4728-A167-49F6-912B-690EC1AB87CA}"/>
              </a:ext>
            </a:extLst>
          </p:cNvPr>
          <p:cNvSpPr/>
          <p:nvPr/>
        </p:nvSpPr>
        <p:spPr>
          <a:xfrm>
            <a:off x="533402" y="5562600"/>
            <a:ext cx="1523998" cy="431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sp>
        <p:nvSpPr>
          <p:cNvPr id="30" name="Fluxograma: Processo 29">
            <a:extLst>
              <a:ext uri="{FF2B5EF4-FFF2-40B4-BE49-F238E27FC236}">
                <a16:creationId xmlns:a16="http://schemas.microsoft.com/office/drawing/2014/main" id="{4E303C8A-A4B0-4F31-B413-16215062EBB2}"/>
              </a:ext>
            </a:extLst>
          </p:cNvPr>
          <p:cNvSpPr/>
          <p:nvPr/>
        </p:nvSpPr>
        <p:spPr>
          <a:xfrm>
            <a:off x="8540749" y="4668513"/>
            <a:ext cx="1523998" cy="431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1F200F29-093B-45A7-8249-CD19451F53D8}"/>
              </a:ext>
            </a:extLst>
          </p:cNvPr>
          <p:cNvSpPr/>
          <p:nvPr/>
        </p:nvSpPr>
        <p:spPr>
          <a:xfrm>
            <a:off x="4156076" y="6337301"/>
            <a:ext cx="1523998" cy="431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Perde o jogo</a:t>
            </a:r>
            <a:endParaRPr lang="en-US" sz="1100" dirty="0"/>
          </a:p>
        </p:txBody>
      </p:sp>
      <p:sp>
        <p:nvSpPr>
          <p:cNvPr id="32" name="Fluxograma: Decisão 31">
            <a:extLst>
              <a:ext uri="{FF2B5EF4-FFF2-40B4-BE49-F238E27FC236}">
                <a16:creationId xmlns:a16="http://schemas.microsoft.com/office/drawing/2014/main" id="{56DC8E18-2612-440D-93DA-2472A5CA8DBD}"/>
              </a:ext>
            </a:extLst>
          </p:cNvPr>
          <p:cNvSpPr/>
          <p:nvPr/>
        </p:nvSpPr>
        <p:spPr>
          <a:xfrm>
            <a:off x="8540749" y="3913187"/>
            <a:ext cx="1523998" cy="565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</a:t>
            </a:r>
            <a:endParaRPr lang="en-US" sz="1100" dirty="0"/>
          </a:p>
        </p:txBody>
      </p:sp>
      <p:sp>
        <p:nvSpPr>
          <p:cNvPr id="33" name="Fluxograma: Processo 32">
            <a:extLst>
              <a:ext uri="{FF2B5EF4-FFF2-40B4-BE49-F238E27FC236}">
                <a16:creationId xmlns:a16="http://schemas.microsoft.com/office/drawing/2014/main" id="{7B82DF1D-3B2A-43E7-A5BF-D3DEE25BAA94}"/>
              </a:ext>
            </a:extLst>
          </p:cNvPr>
          <p:cNvSpPr/>
          <p:nvPr/>
        </p:nvSpPr>
        <p:spPr>
          <a:xfrm>
            <a:off x="4156076" y="155575"/>
            <a:ext cx="1523998" cy="431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Perde o jogo</a:t>
            </a:r>
            <a:endParaRPr lang="en-US" sz="1100" dirty="0"/>
          </a:p>
        </p:txBody>
      </p:sp>
      <p:sp>
        <p:nvSpPr>
          <p:cNvPr id="34" name="Fluxograma: Decisão 33">
            <a:extLst>
              <a:ext uri="{FF2B5EF4-FFF2-40B4-BE49-F238E27FC236}">
                <a16:creationId xmlns:a16="http://schemas.microsoft.com/office/drawing/2014/main" id="{8A9D6E6C-2F5A-43BC-A78B-16E176DE3DA1}"/>
              </a:ext>
            </a:extLst>
          </p:cNvPr>
          <p:cNvSpPr/>
          <p:nvPr/>
        </p:nvSpPr>
        <p:spPr>
          <a:xfrm>
            <a:off x="6254753" y="1842153"/>
            <a:ext cx="1523998" cy="565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Pergunta</a:t>
            </a:r>
            <a:endParaRPr lang="en-US" sz="1100" dirty="0"/>
          </a:p>
        </p:txBody>
      </p:sp>
      <p:sp>
        <p:nvSpPr>
          <p:cNvPr id="35" name="Fluxograma: Processo 34">
            <a:extLst>
              <a:ext uri="{FF2B5EF4-FFF2-40B4-BE49-F238E27FC236}">
                <a16:creationId xmlns:a16="http://schemas.microsoft.com/office/drawing/2014/main" id="{3D48D874-C083-4738-8911-A863B07AF4D3}"/>
              </a:ext>
            </a:extLst>
          </p:cNvPr>
          <p:cNvSpPr/>
          <p:nvPr/>
        </p:nvSpPr>
        <p:spPr>
          <a:xfrm>
            <a:off x="8115302" y="1908828"/>
            <a:ext cx="1523998" cy="431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Ganha o jogo</a:t>
            </a:r>
            <a:endParaRPr lang="en-US" sz="1100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EA213AD-7F46-45F3-BCF3-14E03FE658E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918075" y="5283199"/>
            <a:ext cx="0" cy="21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1CD0BAE0-CEE0-4CB0-8BD6-5085A9DDA1CE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>
            <a:off x="4918075" y="6061075"/>
            <a:ext cx="0" cy="27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FF16C06-EF5E-41F9-8B47-71635C6B108E}"/>
              </a:ext>
            </a:extLst>
          </p:cNvPr>
          <p:cNvCxnSpPr>
            <a:stCxn id="22" idx="1"/>
            <a:endCxn id="27" idx="3"/>
          </p:cNvCxnSpPr>
          <p:nvPr/>
        </p:nvCxnSpPr>
        <p:spPr>
          <a:xfrm flipH="1">
            <a:off x="3868737" y="5778500"/>
            <a:ext cx="28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A46BE432-6C3E-4C10-AD44-BF61A48E975A}"/>
              </a:ext>
            </a:extLst>
          </p:cNvPr>
          <p:cNvCxnSpPr>
            <a:stCxn id="27" idx="1"/>
            <a:endCxn id="29" idx="3"/>
          </p:cNvCxnSpPr>
          <p:nvPr/>
        </p:nvCxnSpPr>
        <p:spPr>
          <a:xfrm flipH="1">
            <a:off x="2057400" y="5778500"/>
            <a:ext cx="28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0D9E055F-C424-49E5-8223-4D83E6D5A7A4}"/>
              </a:ext>
            </a:extLst>
          </p:cNvPr>
          <p:cNvCxnSpPr>
            <a:stCxn id="27" idx="2"/>
            <a:endCxn id="31" idx="1"/>
          </p:cNvCxnSpPr>
          <p:nvPr/>
        </p:nvCxnSpPr>
        <p:spPr>
          <a:xfrm rot="16200000" flipH="1">
            <a:off x="3385344" y="5782469"/>
            <a:ext cx="492126" cy="1049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002A50A-A412-4532-935C-8B4D796C2605}"/>
              </a:ext>
            </a:extLst>
          </p:cNvPr>
          <p:cNvCxnSpPr>
            <a:cxnSpLocks/>
            <a:stCxn id="82" idx="3"/>
            <a:endCxn id="20" idx="1"/>
          </p:cNvCxnSpPr>
          <p:nvPr/>
        </p:nvCxnSpPr>
        <p:spPr>
          <a:xfrm>
            <a:off x="7737476" y="3440436"/>
            <a:ext cx="803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409670C-BC44-4422-87FB-846F01E48396}"/>
              </a:ext>
            </a:extLst>
          </p:cNvPr>
          <p:cNvCxnSpPr>
            <a:stCxn id="32" idx="2"/>
            <a:endCxn id="30" idx="0"/>
          </p:cNvCxnSpPr>
          <p:nvPr/>
        </p:nvCxnSpPr>
        <p:spPr>
          <a:xfrm>
            <a:off x="9302748" y="4478337"/>
            <a:ext cx="0" cy="19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BC7CBF-0996-445A-ACEB-174AEC7865FE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9302748" y="3723011"/>
            <a:ext cx="0" cy="19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BBB3DCCF-594B-4E0F-914B-280B7C2B2768}"/>
              </a:ext>
            </a:extLst>
          </p:cNvPr>
          <p:cNvCxnSpPr>
            <a:stCxn id="20" idx="3"/>
            <a:endCxn id="31" idx="3"/>
          </p:cNvCxnSpPr>
          <p:nvPr/>
        </p:nvCxnSpPr>
        <p:spPr>
          <a:xfrm flipH="1">
            <a:off x="5680074" y="3440436"/>
            <a:ext cx="4384673" cy="3112765"/>
          </a:xfrm>
          <a:prstGeom prst="bentConnector3">
            <a:avLst>
              <a:gd name="adj1" fmla="val -5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9F57DF54-EB62-4373-A996-59F52D3C8BC6}"/>
              </a:ext>
            </a:extLst>
          </p:cNvPr>
          <p:cNvCxnSpPr>
            <a:cxnSpLocks/>
            <a:stCxn id="75" idx="3"/>
            <a:endCxn id="34" idx="1"/>
          </p:cNvCxnSpPr>
          <p:nvPr/>
        </p:nvCxnSpPr>
        <p:spPr>
          <a:xfrm>
            <a:off x="5711826" y="2104724"/>
            <a:ext cx="542927" cy="2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3B935FF-4CA1-4485-874D-F2A7CB880FD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778751" y="2124728"/>
            <a:ext cx="336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44B4BF9-68DB-429B-9DF0-2BA2447DE689}"/>
              </a:ext>
            </a:extLst>
          </p:cNvPr>
          <p:cNvCxnSpPr>
            <a:cxnSpLocks/>
            <a:stCxn id="75" idx="0"/>
            <a:endCxn id="23" idx="2"/>
          </p:cNvCxnSpPr>
          <p:nvPr/>
        </p:nvCxnSpPr>
        <p:spPr>
          <a:xfrm flipH="1" flipV="1">
            <a:off x="4924427" y="1381126"/>
            <a:ext cx="9524" cy="32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2FC705DE-D0D4-4782-B89C-4AADC3D487F5}"/>
              </a:ext>
            </a:extLst>
          </p:cNvPr>
          <p:cNvCxnSpPr>
            <a:stCxn id="23" idx="0"/>
            <a:endCxn id="33" idx="2"/>
          </p:cNvCxnSpPr>
          <p:nvPr/>
        </p:nvCxnSpPr>
        <p:spPr>
          <a:xfrm flipH="1" flipV="1">
            <a:off x="4918075" y="587374"/>
            <a:ext cx="6352" cy="2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F6901E7B-573D-406B-9F43-EA507F2D985A}"/>
              </a:ext>
            </a:extLst>
          </p:cNvPr>
          <p:cNvCxnSpPr>
            <a:cxnSpLocks/>
            <a:stCxn id="23" idx="3"/>
            <a:endCxn id="34" idx="0"/>
          </p:cNvCxnSpPr>
          <p:nvPr/>
        </p:nvCxnSpPr>
        <p:spPr>
          <a:xfrm>
            <a:off x="5686426" y="1098551"/>
            <a:ext cx="1330326" cy="743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FE0D83AD-56AD-4E2A-A2CC-C8F1C16ADA51}"/>
              </a:ext>
            </a:extLst>
          </p:cNvPr>
          <p:cNvCxnSpPr>
            <a:stCxn id="32" idx="3"/>
          </p:cNvCxnSpPr>
          <p:nvPr/>
        </p:nvCxnSpPr>
        <p:spPr>
          <a:xfrm>
            <a:off x="10064747" y="4195762"/>
            <a:ext cx="238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uxograma: Processo 71">
            <a:extLst>
              <a:ext uri="{FF2B5EF4-FFF2-40B4-BE49-F238E27FC236}">
                <a16:creationId xmlns:a16="http://schemas.microsoft.com/office/drawing/2014/main" id="{99913B1A-CEEB-4DEE-B76C-1B629B17B08D}"/>
              </a:ext>
            </a:extLst>
          </p:cNvPr>
          <p:cNvSpPr/>
          <p:nvPr/>
        </p:nvSpPr>
        <p:spPr>
          <a:xfrm>
            <a:off x="7778751" y="6009008"/>
            <a:ext cx="4571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uxograma: Processo 72">
            <a:extLst>
              <a:ext uri="{FF2B5EF4-FFF2-40B4-BE49-F238E27FC236}">
                <a16:creationId xmlns:a16="http://schemas.microsoft.com/office/drawing/2014/main" id="{B2A9BBFE-059B-4686-95EE-3E26DFB47956}"/>
              </a:ext>
            </a:extLst>
          </p:cNvPr>
          <p:cNvSpPr/>
          <p:nvPr/>
        </p:nvSpPr>
        <p:spPr>
          <a:xfrm>
            <a:off x="4144705" y="4469765"/>
            <a:ext cx="155575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3</a:t>
            </a:r>
            <a:endParaRPr lang="en-US" dirty="0"/>
          </a:p>
        </p:txBody>
      </p:sp>
      <p:sp>
        <p:nvSpPr>
          <p:cNvPr id="75" name="Fluxograma: Processo 74">
            <a:extLst>
              <a:ext uri="{FF2B5EF4-FFF2-40B4-BE49-F238E27FC236}">
                <a16:creationId xmlns:a16="http://schemas.microsoft.com/office/drawing/2014/main" id="{A7ED1051-58E4-4951-B8F1-004BDDCC4690}"/>
              </a:ext>
            </a:extLst>
          </p:cNvPr>
          <p:cNvSpPr/>
          <p:nvPr/>
        </p:nvSpPr>
        <p:spPr>
          <a:xfrm>
            <a:off x="4156076" y="1708484"/>
            <a:ext cx="155575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1</a:t>
            </a:r>
            <a:endParaRPr lang="en-US" dirty="0"/>
          </a:p>
        </p:txBody>
      </p:sp>
      <p:sp>
        <p:nvSpPr>
          <p:cNvPr id="82" name="Fluxograma: Processo 81">
            <a:extLst>
              <a:ext uri="{FF2B5EF4-FFF2-40B4-BE49-F238E27FC236}">
                <a16:creationId xmlns:a16="http://schemas.microsoft.com/office/drawing/2014/main" id="{651E90D1-3644-4C37-A492-A080829AD418}"/>
              </a:ext>
            </a:extLst>
          </p:cNvPr>
          <p:cNvSpPr/>
          <p:nvPr/>
        </p:nvSpPr>
        <p:spPr>
          <a:xfrm>
            <a:off x="6181726" y="3044196"/>
            <a:ext cx="155575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Personagem 2</a:t>
            </a:r>
            <a:endParaRPr lang="en-US" dirty="0"/>
          </a:p>
        </p:txBody>
      </p: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20C48391-A88D-47A8-81E4-43E10A8E5512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8464588" y="959466"/>
            <a:ext cx="390525" cy="32861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88F9F8C9-A654-439B-8D98-38990ABADC40}"/>
              </a:ext>
            </a:extLst>
          </p:cNvPr>
          <p:cNvCxnSpPr>
            <a:cxnSpLocks/>
          </p:cNvCxnSpPr>
          <p:nvPr/>
        </p:nvCxnSpPr>
        <p:spPr>
          <a:xfrm flipV="1">
            <a:off x="10298642" y="2767337"/>
            <a:ext cx="0" cy="67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8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5941B-7A87-481B-8C6D-ABEB476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63344C9-0F2A-4734-8C9A-9B818986E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303493"/>
              </p:ext>
            </p:extLst>
          </p:nvPr>
        </p:nvGraphicFramePr>
        <p:xfrm>
          <a:off x="838196" y="1825624"/>
          <a:ext cx="10515603" cy="3151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8764326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776386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361394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479771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223632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6867006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68584858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Domingo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Segunda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Terça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Quinta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Sexta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Sábado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81842"/>
                  </a:ext>
                </a:extLst>
              </a:tr>
              <a:tr h="1359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Planejamento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Roteiro e personagens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 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Código HTML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JavaScript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34906"/>
                  </a:ext>
                </a:extLst>
              </a:tr>
              <a:tr h="13599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Estilização com CSS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Estilização com CSS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Editar perfil </a:t>
                      </a:r>
                      <a:r>
                        <a:rPr lang="pt-BR" dirty="0" err="1"/>
                        <a:t>linkedin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Ajustes finais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Ajustes finais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7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23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dos Santos Paiva</dc:creator>
  <cp:lastModifiedBy>Jessica dos Santos Paiva</cp:lastModifiedBy>
  <cp:revision>1</cp:revision>
  <dcterms:created xsi:type="dcterms:W3CDTF">2022-03-07T23:53:09Z</dcterms:created>
  <dcterms:modified xsi:type="dcterms:W3CDTF">2022-03-08T00:56:32Z</dcterms:modified>
</cp:coreProperties>
</file>