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151EC2-6C92-40FF-B979-FB72367D6A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BB15B-3F0A-4A7C-8035-08BBE04559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62E5F-9AF5-497D-973E-AEC6EE3C86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B887E-6017-4D9E-8724-67C46683FA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7A96-6AB3-4DD9-A243-704FF53A3B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50B25-A110-4555-92F8-F31DD55191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1D58F-D51C-4943-8C63-C345B04627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693E7-5C06-4B08-8D40-3093B61F3A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45739-B1F1-4AE9-B112-065CD0A4E9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5C99-C53E-410D-ABD4-C27FB62F3F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18DE9-7A97-4101-96E2-D3E0E20DAA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10243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DD8633EE-B9D7-4D8C-85F7-783407C605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59715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SI </a:t>
            </a:r>
            <a:br>
              <a:rPr lang="en-US" sz="4000" dirty="0" smtClean="0"/>
            </a:br>
            <a:r>
              <a:rPr lang="en-US" sz="4000" dirty="0" smtClean="0"/>
              <a:t>TCC I - 2015</a:t>
            </a:r>
            <a:endParaRPr lang="pt-BR" sz="4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smtClean="0"/>
              <a:t>INTRODUÇÃO</a:t>
            </a:r>
            <a:endParaRPr lang="pt-BR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75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Apresentação do tema: falar sobre o assunto de forma geral </a:t>
            </a:r>
          </a:p>
          <a:p>
            <a:pPr eaLnBrk="1" hangingPunct="1">
              <a:defRPr/>
            </a:pPr>
            <a:r>
              <a:rPr lang="en-US" smtClean="0"/>
              <a:t>Delimitação do tema: especificar qual aspecto do assunto será abordado</a:t>
            </a:r>
          </a:p>
          <a:p>
            <a:pPr eaLnBrk="1" hangingPunct="1">
              <a:defRPr/>
            </a:pPr>
            <a:r>
              <a:rPr lang="en-US" smtClean="0"/>
              <a:t>Apresentar autores que falem sobre o assunto: geral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⇨ 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específico</a:t>
            </a:r>
          </a:p>
          <a:p>
            <a:pPr eaLnBrk="1" hangingPunct="1">
              <a:defRPr/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Citar trabalhos já feitos sobre o assunto</a:t>
            </a:r>
          </a:p>
          <a:p>
            <a:pPr eaLnBrk="1" hangingPunct="1">
              <a:defRPr/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Explicitar a proposta do seu trabalho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3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3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3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3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3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smtClean="0"/>
              <a:t>JUSTIFICATIVA</a:t>
            </a:r>
            <a:endParaRPr lang="pt-BR" sz="40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70462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Apresentar os motivos, as razões que ensejaram a pesquisa; </a:t>
            </a:r>
          </a:p>
          <a:p>
            <a:pPr eaLnBrk="1" hangingPunct="1">
              <a:defRPr/>
            </a:pPr>
            <a:r>
              <a:rPr lang="pt-BR" smtClean="0"/>
              <a:t>Justificar o interesse de pesquisar o objeto na forma proposta;</a:t>
            </a:r>
          </a:p>
          <a:p>
            <a:pPr eaLnBrk="1" hangingPunct="1">
              <a:defRPr/>
            </a:pPr>
            <a:r>
              <a:rPr lang="pt-BR" smtClean="0"/>
              <a:t>Usar todos os argumentos indispensáveis para “vender o peixe”; </a:t>
            </a:r>
          </a:p>
          <a:p>
            <a:pPr eaLnBrk="1" hangingPunct="1">
              <a:defRPr/>
            </a:pPr>
            <a:r>
              <a:rPr lang="pt-BR" smtClean="0"/>
              <a:t>Demonstrar a necessidade e a importância da pesquisa;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3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3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3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3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pt-BR" smtClean="0"/>
              <a:t>Apresentar os elementos que respondam às questões: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pt-BR" smtClean="0"/>
              <a:t>	- Por que a pesquisa é relevante?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pt-BR" smtClean="0"/>
              <a:t>	- De onde vem a sua pertinência?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pt-BR" smtClean="0"/>
              <a:t>	- Qual é o âmbito ou quais são os âmbitos de contribuição que ela trará?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3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3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3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pt-BR" smtClean="0"/>
              <a:t>A justificativa deve conter: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pt-BR" smtClean="0"/>
              <a:t>	- a importância do tema de um ponto de vista geral; 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pt-BR" smtClean="0"/>
              <a:t>	- sua importância para casos particulares em questão; 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pt-BR" smtClean="0"/>
              <a:t>	- possibilidades de sugerir modificações da realidade abarcada pelo tema proposto;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pt-BR" smtClean="0"/>
              <a:t>	- descoberta de soluções para casos gerais e/ou particulares. </a:t>
            </a:r>
          </a:p>
          <a:p>
            <a:pPr eaLnBrk="1" hangingPunct="1">
              <a:lnSpc>
                <a:spcPct val="115000"/>
              </a:lnSpc>
              <a:defRPr/>
            </a:pP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3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3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3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3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smtClean="0"/>
              <a:t>OBJETIVOS</a:t>
            </a:r>
            <a:endParaRPr lang="pt-BR" sz="40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54562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pt-BR" smtClean="0"/>
              <a:t>É a meta a ser alcançada, o que se pretende constatar, verificar, examinar ou analisar algo. Esse é o seu objetivo geral.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pt-BR" smtClean="0"/>
              <a:t>Com o objetivo pretendemos verificar, analisar, comparar, esclarecer, examinar alguma coisa, objeto, lei dentro de determinados parâmetros.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3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3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3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434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pt-BR" smtClean="0"/>
              <a:t>Os objetivos gerais definem o que o pesquisador pretende atingir com sua investigação. 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pt-BR" smtClean="0"/>
              <a:t>Os objetivos específicos definem as etapas do trabalho que devem ser realizadas para que se alcance o objetivo geral. 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pt-BR" smtClean="0"/>
              <a:t>Discussões, reflexões, debates não constituem objetivos de pesquisa.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3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3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theme/theme1.xml><?xml version="1.0" encoding="utf-8"?>
<a:theme xmlns:a="http://schemas.openxmlformats.org/drawingml/2006/main" name="Fenda">
  <a:themeElements>
    <a:clrScheme name="Fenda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Fend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enda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nda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nda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nda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nda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nda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nda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nda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nda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99</TotalTime>
  <Words>204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Tahoma</vt:lpstr>
      <vt:lpstr>Arial</vt:lpstr>
      <vt:lpstr>Wingdings</vt:lpstr>
      <vt:lpstr>Calibri</vt:lpstr>
      <vt:lpstr>Times New Roman</vt:lpstr>
      <vt:lpstr>Arial Unicode MS</vt:lpstr>
      <vt:lpstr>Fenda</vt:lpstr>
      <vt:lpstr>Projeto de Pesquisa  SI  TCC I - 2015</vt:lpstr>
      <vt:lpstr>INTRODUÇÃO</vt:lpstr>
      <vt:lpstr>JUSTIFICATIVA</vt:lpstr>
      <vt:lpstr>Slide 4</vt:lpstr>
      <vt:lpstr>Slide 5</vt:lpstr>
      <vt:lpstr>OBJETIVOS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Elaborando o Projeto de Pesquisa</dc:title>
  <dc:creator>Pessoal</dc:creator>
  <cp:lastModifiedBy>Joelma</cp:lastModifiedBy>
  <cp:revision>3</cp:revision>
  <dcterms:created xsi:type="dcterms:W3CDTF">2008-04-17T17:40:48Z</dcterms:created>
  <dcterms:modified xsi:type="dcterms:W3CDTF">2014-12-04T22:08:17Z</dcterms:modified>
</cp:coreProperties>
</file>