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4"/>
  </p:notesMasterIdLst>
  <p:handoutMasterIdLst>
    <p:handoutMasterId r:id="rId15"/>
  </p:handoutMasterIdLst>
  <p:sldIdLst>
    <p:sldId id="302" r:id="rId3"/>
    <p:sldId id="284" r:id="rId4"/>
    <p:sldId id="303" r:id="rId5"/>
    <p:sldId id="311" r:id="rId6"/>
    <p:sldId id="305" r:id="rId7"/>
    <p:sldId id="306" r:id="rId8"/>
    <p:sldId id="307" r:id="rId9"/>
    <p:sldId id="308" r:id="rId10"/>
    <p:sldId id="309" r:id="rId11"/>
    <p:sldId id="310" r:id="rId12"/>
    <p:sldId id="312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2488" autoAdjust="0"/>
    <p:restoredTop sz="90929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FF4DEC-7CEC-4CFE-BB69-4B72E20C521A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939E301-651B-4FDF-9D52-2FA29F3EE6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66912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BB8352-BBBD-4307-917C-597E3FECA043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34BE8A-D61D-4E83-9FF7-AF118B51A3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141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06FF50-8BF9-4DDA-AFA7-1E27C67E7AA4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41C611-B2E6-4199-BFD6-387CB4EE0862}" type="slidenum">
              <a:rPr lang="pt-BR" altLang="pt-BR" smtClean="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pt-BR" altLang="pt-BR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2968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005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083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1181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90494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71705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1706678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34142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75653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EB49A-7518-4D01-80E9-622B6585296C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291E2-FB7D-4531-A6F1-78B892A2F3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9250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F6C3D-7CFC-4D34-BA49-2B9665EE5298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D19B7-CE74-48D6-B8A6-BE3CBA33BF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17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5139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615BE-8533-438B-88ED-061E565AB5F0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905C3-00BE-4396-A71A-53708BDE54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71327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98018-6F18-41D5-9354-76CCF29905E5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B9305-777F-414A-8C9B-3195EE45AA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66800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5EF1C-F41B-4EFB-B16B-7F1B0B116EE5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5C6E7-05B7-4053-A61A-85E24D4AC5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65788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2163-12E6-4ACB-ADEB-308D01AD31F4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5BE70-6011-4C2B-A2E2-F430635BBD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9244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07E08-1F1D-4AC6-A5CF-3E5FB39F6BF2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51BB8-5CEA-47E6-9DB3-755D434836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09179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E5505-0C8F-42E1-859B-00DD2496174E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AFB31-B466-4967-80C0-678341A849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13442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8A48E-5213-47D8-AD60-992D276C0D88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BF5AF-6777-4359-AE25-766048918B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278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6E130-0447-47BD-8EB3-7650D8E16757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99A6A-5533-4E9C-B0EB-B9835B9A3C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55291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C25C0-D69C-49B0-A267-0BE1A36F5E22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D6570-EBCA-4B0C-9B38-3693BD17C3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62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7897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3766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392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557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542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291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xmlns="" val="246986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- 2015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17BA1D0-565D-4F41-A194-96F5422EE2F3}" type="datetimeFigureOut">
              <a:rPr lang="pt-BR"/>
              <a:pPr>
                <a:defRPr/>
              </a:pPr>
              <a:t>04/10/2015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55684F-F6E8-4969-A755-EE714290CE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357313"/>
            <a:ext cx="8153400" cy="121443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2000" smtClean="0">
                <a:latin typeface="Arial" charset="0"/>
                <a:cs typeface="Arial" charset="0"/>
              </a:rPr>
              <a:t>Nome-do-aluno</a:t>
            </a:r>
          </a:p>
          <a:p>
            <a:pPr algn="ctr" eaLnBrk="1" hangingPunct="1">
              <a:buFontTx/>
              <a:buNone/>
            </a:pPr>
            <a:r>
              <a:rPr lang="pt-BR" altLang="pt-BR" sz="2000" smtClean="0">
                <a:latin typeface="Arial" charset="0"/>
                <a:cs typeface="Arial" charset="0"/>
              </a:rPr>
              <a:t>Nome-do-orientador</a:t>
            </a:r>
          </a:p>
        </p:txBody>
      </p:sp>
      <p:sp>
        <p:nvSpPr>
          <p:cNvPr id="3" name="Rectangle 1"/>
          <p:cNvSpPr txBox="1">
            <a:spLocks/>
          </p:cNvSpPr>
          <p:nvPr/>
        </p:nvSpPr>
        <p:spPr bwMode="auto">
          <a:xfrm>
            <a:off x="642938" y="1428750"/>
            <a:ext cx="80486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TÍTULO</a:t>
            </a:r>
            <a:b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Subtítulo </a:t>
            </a:r>
            <a:r>
              <a:rPr lang="pt-BR" kern="0" dirty="0">
                <a:latin typeface="Arial" pitchFamily="34" charset="0"/>
                <a:ea typeface="+mj-ea"/>
                <a:cs typeface="Arial" pitchFamily="34" charset="0"/>
              </a:rPr>
              <a:t>se</a:t>
            </a: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 houver</a:t>
            </a: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571875" y="642938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Arial" charset="0"/>
                <a:cs typeface="Arial" charset="0"/>
              </a:rPr>
              <a:t>Curso de Sistemas de Informação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 – MG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2015</a:t>
            </a: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Referências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5040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1400" kern="0" dirty="0">
                <a:latin typeface="Arial" pitchFamily="34" charset="0"/>
                <a:cs typeface="Arial" pitchFamily="34" charset="0"/>
              </a:rPr>
              <a:t>SILVA, J.L.;SILVA, J.L.G. </a:t>
            </a:r>
            <a:r>
              <a:rPr lang="pt-BR" sz="1400" b="1" kern="0" dirty="0">
                <a:latin typeface="Arial" pitchFamily="34" charset="0"/>
                <a:cs typeface="Arial" pitchFamily="34" charset="0"/>
              </a:rPr>
              <a:t>A cadeia produtiva do morango na região de Pouso Alegre, MG</a:t>
            </a:r>
            <a:r>
              <a:rPr lang="pt-BR" sz="1400" kern="0" dirty="0">
                <a:latin typeface="Arial" pitchFamily="34" charset="0"/>
                <a:cs typeface="Arial" pitchFamily="34" charset="0"/>
              </a:rPr>
              <a:t>: possibilidades de contribuição da Tecnologia da Informação. Disponível em: http://www.tecsi.fea.usp.br/9contecsi/index.php/envio/article/view/9CONTECSI2012%2FRF-37/101. Acesso em: 10 out 2014.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1400" dirty="0"/>
              <a:t>MORAES, G. D. A.; TERENCE, A. C. F.; ESCRIVÃO FILHO, E. </a:t>
            </a:r>
            <a:r>
              <a:rPr lang="pt-BR" sz="1400" b="1" dirty="0"/>
              <a:t>A tecnologia da informação como suporte à gestão estratégica da informação na pequena empresa</a:t>
            </a:r>
            <a:r>
              <a:rPr lang="pt-BR" sz="1400" dirty="0"/>
              <a:t>. Revista de Gestão da Tecnologia e Sistemas de Informação, Vol. 1, n. 1, p.27-43, 2004.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1400" dirty="0"/>
              <a:t>HITT, M. A.; IRELAND, R. D; HOSKISSON, R. E. </a:t>
            </a:r>
            <a:r>
              <a:rPr lang="pt-BR" sz="1400" b="1" dirty="0"/>
              <a:t>Administração Estratégica</a:t>
            </a:r>
            <a:r>
              <a:rPr lang="pt-BR" sz="1400" dirty="0"/>
              <a:t>: competitividade e globalização. 2. ed. São Paulo: </a:t>
            </a:r>
            <a:r>
              <a:rPr lang="pt-BR" sz="1400" dirty="0" err="1"/>
              <a:t>Cengage</a:t>
            </a:r>
            <a:r>
              <a:rPr lang="pt-BR" sz="1400"/>
              <a:t> Learning, 2008.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1400" dirty="0"/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14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1357313"/>
            <a:ext cx="8153400" cy="121443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2000" smtClean="0">
                <a:latin typeface="Arial" charset="0"/>
                <a:cs typeface="Arial" charset="0"/>
              </a:rPr>
              <a:t>Nome-do-aluno</a:t>
            </a:r>
          </a:p>
          <a:p>
            <a:pPr algn="ctr" eaLnBrk="1" hangingPunct="1">
              <a:buFontTx/>
              <a:buNone/>
            </a:pPr>
            <a:r>
              <a:rPr lang="pt-BR" altLang="pt-BR" sz="2000" smtClean="0">
                <a:latin typeface="Arial" charset="0"/>
                <a:cs typeface="Arial" charset="0"/>
              </a:rPr>
              <a:t>Nome-do-orientador</a:t>
            </a:r>
          </a:p>
        </p:txBody>
      </p:sp>
      <p:sp>
        <p:nvSpPr>
          <p:cNvPr id="3" name="Rectangle 1"/>
          <p:cNvSpPr txBox="1">
            <a:spLocks/>
          </p:cNvSpPr>
          <p:nvPr/>
        </p:nvSpPr>
        <p:spPr bwMode="auto">
          <a:xfrm>
            <a:off x="642937" y="1428750"/>
            <a:ext cx="804862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TÍTULO</a:t>
            </a:r>
            <a:b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Subtítulo </a:t>
            </a:r>
            <a:r>
              <a:rPr lang="pt-BR" kern="0" dirty="0">
                <a:latin typeface="Arial" pitchFamily="34" charset="0"/>
                <a:ea typeface="+mj-ea"/>
                <a:cs typeface="Arial" pitchFamily="34" charset="0"/>
              </a:rPr>
              <a:t>se</a:t>
            </a:r>
            <a:r>
              <a:rPr lang="pt-BR" sz="2800" kern="0" dirty="0">
                <a:latin typeface="Arial" pitchFamily="34" charset="0"/>
                <a:ea typeface="+mj-ea"/>
                <a:cs typeface="Arial" pitchFamily="34" charset="0"/>
              </a:rPr>
              <a:t> houver</a:t>
            </a: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571875" y="642938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Arial" charset="0"/>
                <a:cs typeface="Arial" charset="0"/>
              </a:rPr>
              <a:t>Curso de Sistemas de Informação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 – MG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2015</a:t>
            </a: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 Geral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3587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Objetivos Específicos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12875"/>
            <a:ext cx="7962900" cy="3516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Desenvolver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Apresentar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Identificar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Relevância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46799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O presente trabalho é fruto de exaustivos estudos e será de suma importância aos acadêmicos desta Universidade no que 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tange 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a uma 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apresentação 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de slides.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Introdução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268413"/>
            <a:ext cx="7962900" cy="3660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Antigamente, o homem e a mulher eram casais normais e tinham como base sustentável o casamento...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Quadro Teórico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313"/>
            <a:ext cx="7962900" cy="44656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 internet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O processador de texto </a:t>
            </a:r>
            <a:r>
              <a:rPr lang="pt-BR" sz="2800" kern="0" dirty="0" err="1">
                <a:latin typeface="Arial" pitchFamily="34" charset="0"/>
                <a:cs typeface="Arial" pitchFamily="34" charset="0"/>
              </a:rPr>
              <a:t>brOffice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Css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e a cascata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Caramba!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charset="0"/>
                <a:cs typeface="Arial" charset="0"/>
              </a:rPr>
              <a:t>Metodologia</a:t>
            </a:r>
            <a:endParaRPr lang="en-US" altLang="pt-BR" sz="4400" b="0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12875"/>
            <a:ext cx="7962900" cy="4824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Pesquisa aplicada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Segundo Gil, primeiro o Corinthians, hoje é preciso ter dois bandeirinhas e um juiz a favor para se levantar algum caneco.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b="0" dirty="0" smtClean="0">
                <a:latin typeface="Arial" charset="0"/>
                <a:cs typeface="Arial" charset="0"/>
              </a:rPr>
              <a:t>Discussão de Resultados</a:t>
            </a:r>
            <a:endParaRPr lang="en-US" altLang="pt-BR" b="0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5040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 implantação do sistema gerou um processo positivo na relação colaboradores e clientes.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A abordagem 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qualitativa 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proporcionou a equipe um percentual aceitável de congratulações.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Considerações Finais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341438"/>
            <a:ext cx="7962900" cy="4895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Desejamos à todos os presentes um Feliz Natal e um próspero ano novo.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Mas que em novembro tenhamos sucesso na apresentação final.</a:t>
            </a: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E sejamos felizes para sempre!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325</Words>
  <Application>Microsoft Office PowerPoint</Application>
  <PresentationFormat>Apresentação na tela (4:3)</PresentationFormat>
  <Paragraphs>49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Default Design</vt:lpstr>
      <vt:lpstr>Personalizar design</vt:lpstr>
      <vt:lpstr>Slide 1</vt:lpstr>
      <vt:lpstr>Objetivo Geral</vt:lpstr>
      <vt:lpstr>Objetivos Específicos</vt:lpstr>
      <vt:lpstr>Relevância</vt:lpstr>
      <vt:lpstr>Introdução</vt:lpstr>
      <vt:lpstr>Quadro Teórico</vt:lpstr>
      <vt:lpstr>Metodologia</vt:lpstr>
      <vt:lpstr>Discussão de Resultados</vt:lpstr>
      <vt:lpstr>Considerações Finais</vt:lpstr>
      <vt:lpstr>Referências</vt:lpstr>
      <vt:lpstr>Slide 11</vt:lpstr>
    </vt:vector>
  </TitlesOfParts>
  <Company>Infotech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joaopaulonakajima@hotmail.com</cp:lastModifiedBy>
  <cp:revision>51</cp:revision>
  <dcterms:created xsi:type="dcterms:W3CDTF">2002-05-11T17:07:14Z</dcterms:created>
  <dcterms:modified xsi:type="dcterms:W3CDTF">2015-10-04T17:17:26Z</dcterms:modified>
</cp:coreProperties>
</file>