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6400800" cy="5761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D3FB"/>
    <a:srgbClr val="F5D0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44"/>
  </p:normalViewPr>
  <p:slideViewPr>
    <p:cSldViewPr snapToGrid="0">
      <p:cViewPr>
        <p:scale>
          <a:sx n="86" d="100"/>
          <a:sy n="86" d="100"/>
        </p:scale>
        <p:origin x="3680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942837"/>
            <a:ext cx="5440680" cy="2005695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025879"/>
            <a:ext cx="4800600" cy="1390917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82115-AF83-B745-9508-FC6F8EB23A20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5DE6-F369-1049-BFE8-B5CF7A69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7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82115-AF83-B745-9508-FC6F8EB23A20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5DE6-F369-1049-BFE8-B5CF7A69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4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306722"/>
            <a:ext cx="1380173" cy="48822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306722"/>
            <a:ext cx="4060508" cy="48822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82115-AF83-B745-9508-FC6F8EB23A20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5DE6-F369-1049-BFE8-B5CF7A69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1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82115-AF83-B745-9508-FC6F8EB23A20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5DE6-F369-1049-BFE8-B5CF7A69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57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436261"/>
            <a:ext cx="5520690" cy="2396431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3855363"/>
            <a:ext cx="5520690" cy="1260227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82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82115-AF83-B745-9508-FC6F8EB23A20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5DE6-F369-1049-BFE8-B5CF7A69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27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533609"/>
            <a:ext cx="2720340" cy="36553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533609"/>
            <a:ext cx="2720340" cy="36553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82115-AF83-B745-9508-FC6F8EB23A20}" type="datetimeFigureOut">
              <a:rPr lang="en-US" smtClean="0"/>
              <a:t>6/12/25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5DE6-F369-1049-BFE8-B5CF7A69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3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06723"/>
            <a:ext cx="5520690" cy="1113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412255"/>
            <a:ext cx="2707838" cy="692124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104379"/>
            <a:ext cx="2707838" cy="3095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412255"/>
            <a:ext cx="2721174" cy="692124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104379"/>
            <a:ext cx="2721174" cy="3095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82115-AF83-B745-9508-FC6F8EB23A20}" type="datetimeFigureOut">
              <a:rPr lang="en-US" smtClean="0"/>
              <a:t>6/12/25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5DE6-F369-1049-BFE8-B5CF7A69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3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82115-AF83-B745-9508-FC6F8EB23A20}" type="datetimeFigureOut">
              <a:rPr lang="en-US" smtClean="0"/>
              <a:t>6/12/25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5DE6-F369-1049-BFE8-B5CF7A69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82115-AF83-B745-9508-FC6F8EB23A20}" type="datetimeFigureOut">
              <a:rPr lang="en-US" smtClean="0"/>
              <a:t>6/12/25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5DE6-F369-1049-BFE8-B5CF7A69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9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84069"/>
            <a:ext cx="2064425" cy="1344242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829484"/>
            <a:ext cx="3240405" cy="4094071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728311"/>
            <a:ext cx="2064425" cy="3201911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82115-AF83-B745-9508-FC6F8EB23A20}" type="datetimeFigureOut">
              <a:rPr lang="en-US" smtClean="0"/>
              <a:t>6/12/25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5DE6-F369-1049-BFE8-B5CF7A69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06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84069"/>
            <a:ext cx="2064425" cy="1344242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829484"/>
            <a:ext cx="3240405" cy="4094071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728311"/>
            <a:ext cx="2064425" cy="3201911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82115-AF83-B745-9508-FC6F8EB23A20}" type="datetimeFigureOut">
              <a:rPr lang="en-US" smtClean="0"/>
              <a:t>6/12/25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5DE6-F369-1049-BFE8-B5CF7A69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94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306723"/>
            <a:ext cx="5520690" cy="111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533609"/>
            <a:ext cx="5520690" cy="3655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5339630"/>
            <a:ext cx="1440180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C82115-AF83-B745-9508-FC6F8EB23A20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5339630"/>
            <a:ext cx="2160270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5339630"/>
            <a:ext cx="1440180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6C5DE6-F369-1049-BFE8-B5CF7A69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1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>
            <a:extLst>
              <a:ext uri="{FF2B5EF4-FFF2-40B4-BE49-F238E27FC236}">
                <a16:creationId xmlns:a16="http://schemas.microsoft.com/office/drawing/2014/main" id="{CBB4030A-EE20-6326-7F6F-9ADE93484528}"/>
              </a:ext>
            </a:extLst>
          </p:cNvPr>
          <p:cNvSpPr/>
          <p:nvPr/>
        </p:nvSpPr>
        <p:spPr>
          <a:xfrm>
            <a:off x="134911" y="119921"/>
            <a:ext cx="6160958" cy="5501390"/>
          </a:xfrm>
          <a:prstGeom prst="hexagon">
            <a:avLst/>
          </a:prstGeom>
          <a:solidFill>
            <a:schemeClr val="bg1"/>
          </a:solidFill>
          <a:ln w="161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1"/>
          </a:p>
        </p:txBody>
      </p:sp>
      <p:pic>
        <p:nvPicPr>
          <p:cNvPr id="1028" name="Picture 4" descr="Can the long-lost abalone make a comeback in California? - Los Angeles Times">
            <a:extLst>
              <a:ext uri="{FF2B5EF4-FFF2-40B4-BE49-F238E27FC236}">
                <a16:creationId xmlns:a16="http://schemas.microsoft.com/office/drawing/2014/main" id="{53ACEC56-6CA8-5285-6533-D352EB9A6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957" b="95841" l="6111" r="94889">
                        <a14:foregroundMark x1="42444" y1="8499" x2="50667" y2="10127"/>
                        <a14:foregroundMark x1="89333" y1="48825" x2="94889" y2="41410"/>
                        <a14:foregroundMark x1="34111" y1="88608" x2="33556" y2="95841"/>
                        <a14:foregroundMark x1="8000" y1="50995" x2="6111" y2="43580"/>
                        <a14:foregroundMark x1="78778" y1="34177" x2="82222" y2="31646"/>
                        <a14:foregroundMark x1="55889" y1="87703" x2="58000" y2="92948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5902">
            <a:off x="1385990" y="1109009"/>
            <a:ext cx="3958640" cy="243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FFBB99-0AF1-62AF-1946-B597B3DF20B2}"/>
              </a:ext>
            </a:extLst>
          </p:cNvPr>
          <p:cNvSpPr txBox="1"/>
          <p:nvPr/>
        </p:nvSpPr>
        <p:spPr>
          <a:xfrm>
            <a:off x="1652753" y="3330041"/>
            <a:ext cx="3664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abalone</a:t>
            </a:r>
          </a:p>
        </p:txBody>
      </p:sp>
    </p:spTree>
    <p:extLst>
      <p:ext uri="{BB962C8B-B14F-4D97-AF65-F5344CB8AC3E}">
        <p14:creationId xmlns:p14="http://schemas.microsoft.com/office/powerpoint/2010/main" val="158315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Jessica Bolin</dc:creator>
  <cp:lastModifiedBy>Jessica Bolin</cp:lastModifiedBy>
  <cp:revision>2</cp:revision>
  <dcterms:created xsi:type="dcterms:W3CDTF">2025-06-13T00:11:03Z</dcterms:created>
  <dcterms:modified xsi:type="dcterms:W3CDTF">2025-06-13T00:32:29Z</dcterms:modified>
</cp:coreProperties>
</file>