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4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0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38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515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72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5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11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124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39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36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12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3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71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50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8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2B2A84-38FC-466F-9941-EB82948C1BEF}" type="datetimeFigureOut">
              <a:rPr lang="es-ES" smtClean="0"/>
              <a:t>01/02/2017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56C0D6-559E-416A-A127-298E94DFA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72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5158" y="634701"/>
            <a:ext cx="8520056" cy="3474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Escuela Politécnica Nacional</a:t>
            </a:r>
          </a:p>
          <a:p>
            <a:pPr algn="ctr"/>
            <a:r>
              <a:rPr lang="es-ES" dirty="0" smtClean="0"/>
              <a:t>Programación Avanzada</a:t>
            </a:r>
          </a:p>
          <a:p>
            <a:r>
              <a:rPr lang="es-ES" dirty="0" smtClean="0"/>
              <a:t>	Proyecto final</a:t>
            </a:r>
          </a:p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Jessica Carrillo</a:t>
            </a:r>
          </a:p>
          <a:p>
            <a:r>
              <a:rPr lang="es-ES" dirty="0" smtClean="0"/>
              <a:t>Fernanda Ushcasina</a:t>
            </a:r>
          </a:p>
        </p:txBody>
      </p:sp>
    </p:spTree>
    <p:extLst>
      <p:ext uri="{BB962C8B-B14F-4D97-AF65-F5344CB8AC3E}">
        <p14:creationId xmlns:p14="http://schemas.microsoft.com/office/powerpoint/2010/main" val="24779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de ping pong logo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ping pong logo"/>
          <p:cNvSpPr>
            <a:spLocks noChangeAspect="1" noChangeArrowheads="1"/>
          </p:cNvSpPr>
          <p:nvPr/>
        </p:nvSpPr>
        <p:spPr bwMode="auto">
          <a:xfrm>
            <a:off x="307975" y="-1219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Resultado de imagen de ping pong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34" y="111050"/>
            <a:ext cx="5747888" cy="27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494852" y="3012141"/>
            <a:ext cx="5615492" cy="23451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Instrucciones del juego:</a:t>
            </a:r>
          </a:p>
          <a:p>
            <a:pPr marL="342900" indent="-342900">
              <a:buAutoNum type="arabicPeriod"/>
            </a:pPr>
            <a:r>
              <a:rPr lang="es-ES" dirty="0" smtClean="0"/>
              <a:t>2 jugadores</a:t>
            </a:r>
          </a:p>
          <a:p>
            <a:pPr marL="342900" indent="-342900">
              <a:buAutoNum type="arabicPeriod"/>
            </a:pPr>
            <a:r>
              <a:rPr lang="es-ES" dirty="0" smtClean="0"/>
              <a:t>Una pelota</a:t>
            </a:r>
          </a:p>
          <a:p>
            <a:pPr marL="342900" indent="-342900">
              <a:buAutoNum type="arabicPeriod"/>
            </a:pPr>
            <a:r>
              <a:rPr lang="es-ES" dirty="0" smtClean="0"/>
              <a:t>2 raquetas</a:t>
            </a:r>
          </a:p>
          <a:p>
            <a:pPr marL="342900" indent="-342900">
              <a:buAutoNum type="arabicPeriod"/>
            </a:pPr>
            <a:r>
              <a:rPr lang="es-ES" dirty="0" smtClean="0"/>
              <a:t>Una mesa</a:t>
            </a:r>
          </a:p>
          <a:p>
            <a:r>
              <a:rPr lang="es-ES" dirty="0" smtClean="0"/>
              <a:t>Explicación: 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5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21742" y="161366"/>
            <a:ext cx="4668818" cy="570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Cronograma de nuestras actividades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32" y="882127"/>
            <a:ext cx="5948306" cy="54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4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9399" y="279700"/>
            <a:ext cx="7713233" cy="18825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Actividades realizadas por cada miembro.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Avance del juego.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6350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79" y="1021975"/>
            <a:ext cx="6288910" cy="51384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603812" y="247426"/>
            <a:ext cx="3799607" cy="6454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Demostración del avance del juego 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58184" y="2495774"/>
            <a:ext cx="4658061" cy="1893346"/>
          </a:xfrm>
          <a:prstGeom prst="rect">
            <a:avLst/>
          </a:prstGeom>
        </p:spPr>
        <p:style>
          <a:lnRef idx="1">
            <a:schemeClr val="accent4"/>
          </a:lnRef>
          <a:fillRef idx="1003">
            <a:schemeClr val="dk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s-ES" dirty="0" smtClean="0"/>
              <a:t>Fondo</a:t>
            </a:r>
          </a:p>
          <a:p>
            <a:pPr marL="342900" indent="-342900">
              <a:buAutoNum type="arabicPeriod"/>
            </a:pPr>
            <a:r>
              <a:rPr lang="es-ES" dirty="0" smtClean="0"/>
              <a:t>Puntaje</a:t>
            </a:r>
          </a:p>
          <a:p>
            <a:pPr marL="342900" indent="-342900">
              <a:buAutoNum type="arabicPeriod"/>
            </a:pPr>
            <a:r>
              <a:rPr lang="es-ES" dirty="0" smtClean="0"/>
              <a:t>Pelota</a:t>
            </a:r>
          </a:p>
          <a:p>
            <a:pPr marL="342900" indent="-342900">
              <a:buAutoNum type="arabicPeriod"/>
            </a:pPr>
            <a:r>
              <a:rPr lang="es-ES" dirty="0" smtClean="0"/>
              <a:t>Raquetas</a:t>
            </a:r>
          </a:p>
          <a:p>
            <a:pPr marL="342900" indent="-342900">
              <a:buAutoNum type="arabicPeriod"/>
            </a:pPr>
            <a:r>
              <a:rPr lang="es-ES" dirty="0" smtClean="0"/>
              <a:t>Música</a:t>
            </a:r>
          </a:p>
          <a:p>
            <a:pPr marL="342900" indent="-342900"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81395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77</TotalTime>
  <Words>43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Usuario38</dc:creator>
  <cp:lastModifiedBy>Usuario38</cp:lastModifiedBy>
  <cp:revision>9</cp:revision>
  <dcterms:created xsi:type="dcterms:W3CDTF">2017-02-01T14:14:29Z</dcterms:created>
  <dcterms:modified xsi:type="dcterms:W3CDTF">2017-02-01T15:32:15Z</dcterms:modified>
</cp:coreProperties>
</file>